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88" r:id="rId2"/>
    <p:sldId id="300" r:id="rId3"/>
    <p:sldId id="311" r:id="rId4"/>
    <p:sldId id="290" r:id="rId5"/>
    <p:sldId id="291" r:id="rId6"/>
    <p:sldId id="294" r:id="rId7"/>
    <p:sldId id="295" r:id="rId8"/>
    <p:sldId id="299" r:id="rId9"/>
    <p:sldId id="296" r:id="rId10"/>
    <p:sldId id="297" r:id="rId11"/>
    <p:sldId id="304" r:id="rId12"/>
    <p:sldId id="305" r:id="rId13"/>
    <p:sldId id="302" r:id="rId14"/>
    <p:sldId id="307" r:id="rId15"/>
    <p:sldId id="314" r:id="rId16"/>
    <p:sldId id="315" r:id="rId17"/>
    <p:sldId id="289" r:id="rId18"/>
    <p:sldId id="298" r:id="rId19"/>
    <p:sldId id="308" r:id="rId20"/>
    <p:sldId id="309" r:id="rId21"/>
    <p:sldId id="310" r:id="rId22"/>
    <p:sldId id="312" r:id="rId23"/>
    <p:sldId id="313" r:id="rId24"/>
    <p:sldId id="306" r:id="rId25"/>
    <p:sldId id="293" r:id="rId26"/>
    <p:sldId id="292" r:id="rId27"/>
    <p:sldId id="303" r:id="rId28"/>
    <p:sldId id="316" r:id="rId29"/>
    <p:sldId id="301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07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43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24644E8-9B34-4D80-A07C-4E0B9DD78C5D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CE033DA-EBC0-488D-AA96-9296840D5548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665015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3F8B076-FBB7-4A83-B4C1-436B5530B046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4088CAD-9083-4708-A5B8-B01C104A88E9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9584312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856229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553360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7AEFB-3C93-49BC-8293-42451CFB2405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14652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30680-1645-4AC0-B8A5-8A0962377680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48909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FB1F0-8937-47EC-A8F1-F0B45187CA6C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7452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93518-97E8-4E6C-A7E6-2666972626E7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73555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960C5-6C3A-4C49-A875-D9360B750F4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469812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C32E2-4391-4999-92AB-A67F1694E417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04679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D6E90-63A9-4750-91B2-5284524170C5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98727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0642E-62A7-40A3-989D-CBBE97A634F5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9569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69736-C790-4C37-A439-F46745A8227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129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CB9C6-EBDB-42FE-80FD-516D84D4496B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3012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0332B4-D40D-4D3C-BB9B-E7E34D45EF6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845698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AD5BB-8B01-4554-BCBB-A31D1D6D141F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43542853"/>
      </p:ext>
    </p:extLst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A92F55AF-3FC5-4CAE-8376-BA0EF1092D10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7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4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1" y="0"/>
            <a:ext cx="91821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re Wa Great Mazinger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40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9" name="Picture 3" descr="great_mazinger_wallpaper_by_zer013-d32moy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39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great-mazinger-b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6971449b15a61d15_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13599487046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f_GreatMazingm_1e199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67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596" name="Picture 4" descr="gm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0"/>
            <a:ext cx="4876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2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Generale Nero Giagu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3" name="Picture 3" descr="great_mazinger_by_handesigner_by_toshia76-d31vod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get-10-2009-s4s71j9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GRAN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Great_Mazinger_by_blackdove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9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media_17849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2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super_gran_mazinger_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THUNDER_BREAK_by_Mr_Sukho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GreatMazing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1515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49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0Lf4B1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3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4"/>
            <a:ext cx="9144000" cy="688181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49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1" name="Picture 3" descr="wall-greatma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Great_Mazinger_by_Animasconfitta cop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0" name="Picture 4" descr="great_mazinger_by_joma33-d31gmz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great_mazinger_grande_mazinger_by_toshia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9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Great_Mazinger_Great_Thunder_by_toshia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7" name="Picture 3" descr="large-msg-1130869491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1" name="Picture 3" descr="c6d4ea56e5040cb934c7eba454d332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7" name="Picture 3" descr="1249864266_72572342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48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-AUTOIMAGES-HNT821161l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5" name="Picture 3" descr="goldpg0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6349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63492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6349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63495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6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50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111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1054</TotalTime>
  <Words>16</Words>
  <Application>Microsoft Office PowerPoint</Application>
  <PresentationFormat>Presentación en pantalla (4:3)</PresentationFormat>
  <Paragraphs>2</Paragraphs>
  <Slides>30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40</cp:revision>
  <cp:lastPrinted>1601-01-01T00:00:00Z</cp:lastPrinted>
  <dcterms:created xsi:type="dcterms:W3CDTF">2015-02-14T17:45:45Z</dcterms:created>
  <dcterms:modified xsi:type="dcterms:W3CDTF">2015-05-05T16:55:27Z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