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</p:sldMasterIdLst>
  <p:notesMasterIdLst>
    <p:notesMasterId r:id="rId42"/>
  </p:notesMasterIdLst>
  <p:sldIdLst>
    <p:sldId id="377" r:id="rId4"/>
    <p:sldId id="476" r:id="rId5"/>
    <p:sldId id="494" r:id="rId6"/>
    <p:sldId id="479" r:id="rId7"/>
    <p:sldId id="480" r:id="rId8"/>
    <p:sldId id="481" r:id="rId9"/>
    <p:sldId id="496" r:id="rId10"/>
    <p:sldId id="483" r:id="rId11"/>
    <p:sldId id="484" r:id="rId12"/>
    <p:sldId id="485" r:id="rId13"/>
    <p:sldId id="486" r:id="rId14"/>
    <p:sldId id="487" r:id="rId15"/>
    <p:sldId id="491" r:id="rId16"/>
    <p:sldId id="488" r:id="rId17"/>
    <p:sldId id="497" r:id="rId18"/>
    <p:sldId id="498" r:id="rId19"/>
    <p:sldId id="490" r:id="rId20"/>
    <p:sldId id="499" r:id="rId21"/>
    <p:sldId id="500" r:id="rId22"/>
    <p:sldId id="501" r:id="rId23"/>
    <p:sldId id="502" r:id="rId24"/>
    <p:sldId id="489" r:id="rId25"/>
    <p:sldId id="503" r:id="rId26"/>
    <p:sldId id="504" r:id="rId27"/>
    <p:sldId id="505" r:id="rId28"/>
    <p:sldId id="506" r:id="rId29"/>
    <p:sldId id="507" r:id="rId30"/>
    <p:sldId id="509" r:id="rId31"/>
    <p:sldId id="512" r:id="rId32"/>
    <p:sldId id="513" r:id="rId33"/>
    <p:sldId id="514" r:id="rId34"/>
    <p:sldId id="515" r:id="rId35"/>
    <p:sldId id="516" r:id="rId36"/>
    <p:sldId id="517" r:id="rId37"/>
    <p:sldId id="510" r:id="rId38"/>
    <p:sldId id="475" r:id="rId39"/>
    <p:sldId id="495" r:id="rId40"/>
    <p:sldId id="508" r:id="rId41"/>
  </p:sldIdLst>
  <p:sldSz cx="9648825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eYs1Nh2P+FDfQlOm3jeJw==" hashData="sX3MS2bBxlGXYrg7J/yBEuca5x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40" d="100"/>
          <a:sy n="40" d="100"/>
        </p:scale>
        <p:origin x="-1806" y="-900"/>
      </p:cViewPr>
      <p:guideLst>
        <p:guide orient="horz" pos="1997"/>
        <p:guide pos="30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presProps" Target="pres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01/09/2020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19150" y="685800"/>
            <a:ext cx="5219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23665" y="1968672"/>
            <a:ext cx="8201502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47325" y="3591141"/>
            <a:ext cx="6754178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62192" y="4072305"/>
            <a:ext cx="8201502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62192" y="2686020"/>
            <a:ext cx="8201502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82441" y="1478710"/>
            <a:ext cx="426156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04819" y="1478710"/>
            <a:ext cx="426156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2445" y="1418562"/>
            <a:ext cx="4263240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2445" y="2009746"/>
            <a:ext cx="4263240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901475" y="1418562"/>
            <a:ext cx="4264914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901475" y="2009746"/>
            <a:ext cx="4264914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01/09/2020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01/09/2020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01/09/2020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2447" y="252324"/>
            <a:ext cx="3174397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72427" y="252321"/>
            <a:ext cx="5393962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82447" y="1326144"/>
            <a:ext cx="3174397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1237" y="4436111"/>
            <a:ext cx="5789295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91237" y="566250"/>
            <a:ext cx="5789295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91237" y="4959819"/>
            <a:ext cx="5789295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995404" y="253787"/>
            <a:ext cx="2170986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82443" y="253787"/>
            <a:ext cx="6352142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01/09/2020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296683" y="5873748"/>
            <a:ext cx="3055461" cy="337403"/>
          </a:xfrm>
          <a:prstGeom prst="rect">
            <a:avLst/>
          </a:prstGeom>
        </p:spPr>
        <p:txBody>
          <a:bodyPr lIns="86292" tIns="43146" rIns="86292" bIns="43146"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4992" y="5873748"/>
            <a:ext cx="2251393" cy="337403"/>
          </a:xfrm>
          <a:prstGeom prst="rect">
            <a:avLst/>
          </a:prstGeom>
        </p:spPr>
        <p:txBody>
          <a:bodyPr lIns="86292" tIns="43146" rIns="86292" bIns="43146"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968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23662" y="1968672"/>
            <a:ext cx="8201501" cy="1358412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47324" y="3591137"/>
            <a:ext cx="6754178" cy="16195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338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82443" y="253790"/>
            <a:ext cx="8683943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2443" y="1478710"/>
            <a:ext cx="8683943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82446" y="5873740"/>
            <a:ext cx="2251393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01/09/2020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296689" y="5873740"/>
            <a:ext cx="3055462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914995" y="5873740"/>
            <a:ext cx="2251393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82441" y="5771053"/>
            <a:ext cx="2251393" cy="440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82441" y="5771051"/>
            <a:ext cx="2251393" cy="44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5" Type="http://schemas.openxmlformats.org/officeDocument/2006/relationships/image" Target="../media/image47.jpeg"/><Relationship Id="rId4" Type="http://schemas.openxmlformats.org/officeDocument/2006/relationships/image" Target="../media/image2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2" y="0"/>
            <a:ext cx="9648825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31925" y="3131934"/>
            <a:ext cx="6337300" cy="73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443453" y="3131933"/>
            <a:ext cx="6337300" cy="7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9648825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268288"/>
            <a:ext cx="9648825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57180" y="5185318"/>
            <a:ext cx="652766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89689" y="4224886"/>
            <a:ext cx="2840857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865137" y="1242579"/>
            <a:ext cx="6535068" cy="465149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FELICES</a:t>
            </a:r>
          </a:p>
          <a:p>
            <a:pPr algn="ctr"/>
            <a:r>
              <a:rPr lang="es-ES" sz="96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SUEÑOS</a:t>
            </a:r>
            <a:endParaRPr lang="es-ES" sz="9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971107" y="5126006"/>
            <a:ext cx="2119742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359" y="706644"/>
            <a:ext cx="108214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9425" y="174322"/>
            <a:ext cx="824170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:checker/>
        <p:sndAc>
          <p:stSnd>
            <p:snd r:embed="rId2" name="ABBA-Chiquitita191.wav"/>
          </p:stSnd>
        </p:sndAc>
      </p:transition>
    </mc:Choice>
    <mc:Fallback xmlns="">
      <p:transition spd="slow" advTm="12000">
        <p:checker/>
        <p:sndAc>
          <p:stSnd>
            <p:snd r:embed="rId9" name="ABBA-Chiquitita19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brazar es lo mejor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" y="9750"/>
            <a:ext cx="9797351" cy="631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kstvak 7"/>
          <p:cNvSpPr txBox="1"/>
          <p:nvPr/>
        </p:nvSpPr>
        <p:spPr>
          <a:xfrm>
            <a:off x="303432" y="5820702"/>
            <a:ext cx="1417503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Pps</a:t>
            </a:r>
            <a:r>
              <a:rPr lang="nl-NL" sz="1200" dirty="0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 Mari@</a:t>
            </a: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nne</a:t>
            </a:r>
            <a:endParaRPr lang="nl-NL" sz="1200" dirty="0">
              <a:solidFill>
                <a:srgbClr val="F79646">
                  <a:lumMod val="40000"/>
                  <a:lumOff val="60000"/>
                </a:srgbClr>
              </a:solidFill>
              <a:latin typeface="A Charming Font Superexpanded" pitchFamily="2" charset="0"/>
              <a:cs typeface="Arial" charset="0"/>
            </a:endParaRPr>
          </a:p>
        </p:txBody>
      </p:sp>
      <p:sp>
        <p:nvSpPr>
          <p:cNvPr id="9" name="Gelijkbenige driehoek 8"/>
          <p:cNvSpPr/>
          <p:nvPr/>
        </p:nvSpPr>
        <p:spPr>
          <a:xfrm>
            <a:off x="0" y="3153219"/>
            <a:ext cx="9648825" cy="3167838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1" name="Gelijkbenige driehoek 10"/>
          <p:cNvSpPr/>
          <p:nvPr/>
        </p:nvSpPr>
        <p:spPr>
          <a:xfrm flipV="1">
            <a:off x="0" y="9750"/>
            <a:ext cx="9648825" cy="3169462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2" name="Gelijkbenige driehoek 11"/>
          <p:cNvSpPr/>
          <p:nvPr/>
        </p:nvSpPr>
        <p:spPr>
          <a:xfrm rot="16200000">
            <a:off x="4068341" y="756818"/>
            <a:ext cx="6337300" cy="4823669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3" name="Gelijkbenige driehoek 12"/>
          <p:cNvSpPr/>
          <p:nvPr/>
        </p:nvSpPr>
        <p:spPr>
          <a:xfrm rot="5400000" flipH="1">
            <a:off x="-864681" y="731904"/>
            <a:ext cx="6337300" cy="4823669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568401"/>
      </p:ext>
    </p:extLst>
  </p:cSld>
  <p:clrMapOvr>
    <a:masterClrMapping/>
  </p:clrMapOvr>
  <p:transition spd="slow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929623" y="906266"/>
            <a:ext cx="7099127" cy="4688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292" tIns="43146" rIns="86292" bIns="43146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300" b="1" i="1" dirty="0">
                <a:solidFill>
                  <a:srgbClr val="FF0000"/>
                </a:solidFill>
                <a:latin typeface="+mj-lt"/>
              </a:rPr>
              <a:t>Los niños pequeños y los lindos cachorros tienen mucho en común, a saber, mucha energía, curiosidad y una necesidad incontrolable de desordenar la casa y meterse en problemas. Aunque los amamos sin importar lo que hagan, no hay duda de que damos un suspiro de alivio cuando finalmente agotan sus reservas de energía y se van a dormir. En estos momentos, no hay nada mejor que prepararnos una bebida caliente y mirar tranquilamente a nuestros angelitos, y recordar que no hay una combinación más linda que los bebés y los perros</a:t>
            </a:r>
            <a:r>
              <a:rPr lang="es-ES" altLang="es-ES" sz="2300" b="1" i="1" dirty="0" smtClean="0">
                <a:solidFill>
                  <a:srgbClr val="FF0000"/>
                </a:solidFill>
                <a:latin typeface="+mj-lt"/>
              </a:rPr>
              <a:t>.</a:t>
            </a:r>
            <a:endParaRPr lang="es-ES" altLang="es-ES" sz="23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670" y="4903383"/>
            <a:ext cx="1520276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9394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0">
        <p14:shred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¡Hoy estoy durmiendo contig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84"/>
            <a:ext cx="9684792" cy="6339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629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uede ahorrar mucho espacio cuando su hijo y su perro duermen en la misma cam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" y="-3522"/>
            <a:ext cx="9645551" cy="6479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679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¿Y dónde dormirán sus padre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" y="-29045"/>
            <a:ext cx="9645551" cy="6435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695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308094" y="307399"/>
            <a:ext cx="3457284" cy="364134"/>
          </a:xfrm>
          <a:prstGeom prst="rect">
            <a:avLst/>
          </a:prstGeom>
          <a:solidFill>
            <a:srgbClr val="CCFF66"/>
          </a:solidFill>
        </p:spPr>
        <p:txBody>
          <a:bodyPr wrap="none" lIns="86292" tIns="43146" rIns="86292" bIns="43146">
            <a:spAutoFit/>
          </a:bodyPr>
          <a:lstStyle/>
          <a:p>
            <a:r>
              <a:rPr lang="es-ES" dirty="0"/>
              <a:t>EUSEBIO PONCELA, 72 AÑOS</a:t>
            </a:r>
          </a:p>
        </p:txBody>
      </p:sp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48" y="-100217"/>
            <a:ext cx="9680575" cy="655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Ya terminaron de jugar y ahora es la hora de la sies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044" y="0"/>
            <a:ext cx="6726238" cy="6359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43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&quot;¡Eres la mejor almohada!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878" y="-33237"/>
            <a:ext cx="9670703" cy="6437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597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ormir en los rayo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76" y="-1"/>
            <a:ext cx="9664601" cy="6599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85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&quot;¡Esa es mi cola!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967" y="-971128"/>
            <a:ext cx="9812932" cy="7353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901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niños y perros durmiendo jun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6147" y="0"/>
            <a:ext cx="9864973" cy="656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12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48" y="-100217"/>
            <a:ext cx="9680575" cy="655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Una cesta de felicid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060" y="-176654"/>
            <a:ext cx="6048672" cy="651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08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 Me pregunto qué están soñando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80" y="1"/>
            <a:ext cx="9623847" cy="639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242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48" y="-100217"/>
            <a:ext cx="9680575" cy="655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Qué manta particularmente hermos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004" y="0"/>
            <a:ext cx="7128668" cy="6441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453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Las 24 fotos más adorables de Internet de perros en compañía de niños y  bebés | Schnauzi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57" y="0"/>
            <a:ext cx="9651282" cy="6635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356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3 Fotos adorables que demuestran que tu niño necesita un perro | Bored  Pan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03"/>
            <a:ext cx="9648825" cy="64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428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48" y="-100217"/>
            <a:ext cx="9680575" cy="655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durmiendo con su mejor ami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01" y="-26442"/>
            <a:ext cx="5328592" cy="637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184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erros y niños durmiendo juntos |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8" y="-896681"/>
            <a:ext cx="9648825" cy="7233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717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Bebé Recién Nacido Y Un Cachorro De Perro Salchicha Durmiendo Juntos.  Fotos, Retratos, Imágenes Y Fotografía De Archivo Libres De Derecho. Image  38434373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528"/>
            <a:ext cx="9648825" cy="6449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655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Beneficios de dormir junto a nuestro per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08436" y="-13865"/>
            <a:ext cx="13135104" cy="633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48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sleep tight | Perros para niños, Amo a los animales, Animales adorab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92964" cy="6535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265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48" y="-100217"/>
            <a:ext cx="9680575" cy="655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Los mejores amigos hacen todo junt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069" y="31749"/>
            <a:ext cx="6305550" cy="630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907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Las imágenes de un bebé durmiendo con su cachorro (1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86" y="1"/>
            <a:ext cx="9666511" cy="6393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08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3206" y="-57708"/>
            <a:ext cx="9871248" cy="6570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2" descr="Perros que duermen con niños adorablemente &gt; Blog animalist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80" y="0"/>
            <a:ext cx="7854602" cy="678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04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  <p:sndAc>
          <p:stSnd>
            <p:snd r:embed="rId2" name="C-infantilesSusanitatieneunraton.wav"/>
          </p:stSnd>
        </p:sndAc>
      </p:transition>
    </mc:Choice>
    <mc:Fallback xmlns="">
      <p:transition spd="slow" advTm="8000">
        <p:checker/>
        <p:sndAc>
          <p:stSnd>
            <p:snd r:embed="rId5" name="C-infantilesSusanitatieneunrat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Nueva compañera de siestas para este niño y su perro: su hermana recién  nacida | Bored Pan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58" y="0"/>
            <a:ext cx="9801523" cy="6375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584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Las siestas de un niño junto a un cachorro enternecen a todo internet |  Schnauzi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718"/>
            <a:ext cx="9792964" cy="713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457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3206" y="-57708"/>
            <a:ext cx="9871248" cy="6570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Las imágenes de un bebé durmiendo con su cachorro revolucionan la r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044" y="-111272"/>
            <a:ext cx="6469484" cy="6469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903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ídeo de un bebé durmiendo con su perro Bulldog | Perros para niños, Perros  y bebes y Per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51" y="-663576"/>
            <a:ext cx="9753600" cy="700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21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902052ccfcb2e808d465a1f44ee99f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174"/>
            <a:ext cx="9648825" cy="6426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429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perro-tapando-bebe-500x2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122651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258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siestas_de_perro_con_bebe_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38" y="-215726"/>
            <a:ext cx="10032226" cy="655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722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08793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889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48825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204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Bebe-durmiendo-con-su-perro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648825" cy="6402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560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3206" y="-57708"/>
            <a:ext cx="9871248" cy="6570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oto Bebé Y Perro Durmiendo Juntos - Minimo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7" t="14367" r="7987" b="9843"/>
          <a:stretch/>
        </p:blipFill>
        <p:spPr bwMode="auto">
          <a:xfrm>
            <a:off x="2016100" y="-28706"/>
            <a:ext cx="6006898" cy="6366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751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mm ... cómoda almohad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7" y="-30487"/>
            <a:ext cx="9633598" cy="6387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50" y="-30486"/>
            <a:ext cx="9677876" cy="636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1641421"/>
      </p:ext>
    </p:extLst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9686178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79" y="45781"/>
            <a:ext cx="9648826" cy="63373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131926" y="3131938"/>
            <a:ext cx="6337300" cy="7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443452" y="3131938"/>
            <a:ext cx="6337300" cy="7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9648825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268287"/>
            <a:ext cx="9648825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9862" y="5049982"/>
            <a:ext cx="635818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25365" y="986180"/>
            <a:ext cx="3767724" cy="2907874"/>
          </a:xfrm>
          <a:prstGeom prst="rect">
            <a:avLst/>
          </a:prstGeom>
        </p:spPr>
        <p:txBody>
          <a:bodyPr wrap="none" lIns="73398" tIns="36700" rIns="73398" bIns="36700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29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29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29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29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29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100107" y="986181"/>
            <a:ext cx="3691328" cy="510952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1865" tIns="45933" rIns="91865" bIns="45933">
            <a:spAutoFit/>
          </a:bodyPr>
          <a:lstStyle/>
          <a:p>
            <a:pPr algn="ctr" defTabSz="918594" eaLnBrk="0" hangingPunct="0">
              <a:spcBef>
                <a:spcPct val="50000"/>
              </a:spcBef>
            </a:pPr>
            <a:endParaRPr lang="fr-FR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18594" eaLnBrk="0" hangingPunct="0">
              <a:spcBef>
                <a:spcPct val="50000"/>
              </a:spcBef>
            </a:pPr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6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18594" eaLnBrk="0" hangingPunct="0">
                <a:spcBef>
                  <a:spcPct val="50000"/>
                </a:spcBef>
              </a:pPr>
              <a:t>martes, 01 de septiembre de 2020</a:t>
            </a:fld>
            <a:endParaRPr lang="es-E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18594" eaLnBrk="0" hangingPunct="0">
              <a:spcBef>
                <a:spcPct val="50000"/>
              </a:spcBef>
            </a:pPr>
            <a:r>
              <a:rPr lang="fr-FR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2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18594" eaLnBrk="0" hangingPunct="0">
                <a:spcBef>
                  <a:spcPct val="50000"/>
                </a:spcBef>
              </a:pPr>
              <a:t>20:22</a:t>
            </a:fld>
            <a:r>
              <a:rPr lang="fr-FR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horas.</a:t>
            </a:r>
          </a:p>
          <a:p>
            <a:pPr algn="ctr" defTabSz="918594" eaLnBrk="0" hangingPunct="0">
              <a:spcBef>
                <a:spcPct val="50000"/>
              </a:spcBef>
            </a:pPr>
            <a:endParaRPr lang="fr-FR" sz="32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8095" y="4815322"/>
            <a:ext cx="2119739" cy="8631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3098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shred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78704"/>
            <a:ext cx="9648825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89948"/>
            <a:ext cx="9648825" cy="464735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579" y="0"/>
            <a:ext cx="5146040" cy="144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60362"/>
            <a:ext cx="96488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06104" y="4365697"/>
            <a:ext cx="2814241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110" y="3872794"/>
            <a:ext cx="2492613" cy="218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564" y="4506524"/>
            <a:ext cx="1286510" cy="91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163"/>
            <a:ext cx="562848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39065"/>
            <a:ext cx="562848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1967"/>
            <a:ext cx="562848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4868"/>
            <a:ext cx="562848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LICES SUEÑ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FELICES SUEÑOS</Template>
  <TotalTime>11</TotalTime>
  <Words>145</Words>
  <Application>Microsoft Office PowerPoint</Application>
  <PresentationFormat>Personalizado</PresentationFormat>
  <Paragraphs>14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38</vt:i4>
      </vt:variant>
    </vt:vector>
  </HeadingPairs>
  <TitlesOfParts>
    <vt:vector size="41" baseType="lpstr">
      <vt:lpstr>FELICES SUEÑOS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2020-09-01T18:22:34Z</dcterms:created>
  <dcterms:modified xsi:type="dcterms:W3CDTF">2020-09-01T18:33:58Z</dcterms:modified>
</cp:coreProperties>
</file>