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21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9OdFKT2Nr1Zs/FKYIwCaQ==" hashData="J4KJQFZ+TvTwb1nnl53TvEyibiU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CDF2"/>
    <a:srgbClr val="FEFECA"/>
    <a:srgbClr val="2F0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4480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562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51111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62696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329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23517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04180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8407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85822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87958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89123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82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0CB1C-6785-40C5-96DB-3D812E6E50ED}" type="datetimeFigureOut">
              <a:rPr lang="es-AR" smtClean="0"/>
              <a:t>15/03/2015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C5E97-CA44-4B14-AC8F-E244A848976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7012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03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9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2.gif"/><Relationship Id="rId7" Type="http://schemas.openxmlformats.org/officeDocument/2006/relationships/image" Target="../media/image15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8.png"/><Relationship Id="rId7" Type="http://schemas.openxmlformats.org/officeDocument/2006/relationships/image" Target="../media/image21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microsoft.com/office/2007/relationships/hdphoto" Target="../media/hdphoto2.wdp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png"/><Relationship Id="rId7" Type="http://schemas.microsoft.com/office/2007/relationships/hdphoto" Target="../media/hdphoto4.wdp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microsoft.com/office/2007/relationships/hdphoto" Target="../media/hdphoto6.wdp"/><Relationship Id="rId5" Type="http://schemas.openxmlformats.org/officeDocument/2006/relationships/image" Target="../media/image26.gif"/><Relationship Id="rId10" Type="http://schemas.openxmlformats.org/officeDocument/2006/relationships/image" Target="../media/image29.png"/><Relationship Id="rId4" Type="http://schemas.microsoft.com/office/2007/relationships/hdphoto" Target="../media/hdphoto3.wdp"/><Relationship Id="rId9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1.png"/><Relationship Id="rId7" Type="http://schemas.openxmlformats.org/officeDocument/2006/relationships/image" Target="../media/image34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microsoft.com/office/2007/relationships/hdphoto" Target="../media/hdphoto7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microsoft.com/office/2007/relationships/hdphoto" Target="../media/hdphoto1.wdp"/><Relationship Id="rId3" Type="http://schemas.openxmlformats.org/officeDocument/2006/relationships/image" Target="../media/image21.jpg"/><Relationship Id="rId7" Type="http://schemas.openxmlformats.org/officeDocument/2006/relationships/image" Target="../media/image39.png"/><Relationship Id="rId12" Type="http://schemas.openxmlformats.org/officeDocument/2006/relationships/image" Target="../media/image14.png"/><Relationship Id="rId2" Type="http://schemas.openxmlformats.org/officeDocument/2006/relationships/image" Target="../media/image36.jpg"/><Relationship Id="rId16" Type="http://schemas.microsoft.com/office/2007/relationships/hdphoto" Target="../media/hdphoto11.wdp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41.gif"/><Relationship Id="rId5" Type="http://schemas.openxmlformats.org/officeDocument/2006/relationships/image" Target="../media/image38.png"/><Relationship Id="rId15" Type="http://schemas.openxmlformats.org/officeDocument/2006/relationships/image" Target="../media/image43.png"/><Relationship Id="rId10" Type="http://schemas.microsoft.com/office/2007/relationships/hdphoto" Target="../media/hdphoto10.wdp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image" Target="../media/image4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gif"/><Relationship Id="rId7" Type="http://schemas.openxmlformats.org/officeDocument/2006/relationships/image" Target="../media/image49.gif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10" Type="http://schemas.openxmlformats.org/officeDocument/2006/relationships/image" Target="../media/image6.gif"/><Relationship Id="rId4" Type="http://schemas.openxmlformats.org/officeDocument/2006/relationships/image" Target="../media/image46.gif"/><Relationship Id="rId9" Type="http://schemas.microsoft.com/office/2007/relationships/hdphoto" Target="../media/hdphoto12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3" Type="http://schemas.openxmlformats.org/officeDocument/2006/relationships/image" Target="../media/image52.png"/><Relationship Id="rId7" Type="http://schemas.microsoft.com/office/2007/relationships/hdphoto" Target="../media/hdphoto13.wdp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gif"/><Relationship Id="rId7" Type="http://schemas.openxmlformats.org/officeDocument/2006/relationships/image" Target="../media/image62.gif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gif"/><Relationship Id="rId5" Type="http://schemas.openxmlformats.org/officeDocument/2006/relationships/image" Target="../media/image60.gif"/><Relationship Id="rId4" Type="http://schemas.openxmlformats.org/officeDocument/2006/relationships/image" Target="../media/image59.gif"/><Relationship Id="rId9" Type="http://schemas.microsoft.com/office/2007/relationships/hdphoto" Target="../media/hdphoto1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331424" cy="684961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435523" y="404664"/>
            <a:ext cx="4286751" cy="1446550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w="165100" prst="coolSlant"/>
          </a:sp3d>
        </p:spPr>
        <p:txBody>
          <a:bodyPr wrap="none" lIns="91440" tIns="45720" rIns="91440" bIns="45720">
            <a:spAutoFit/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8800" i="1" cap="none" spc="0" dirty="0" err="1" smtClean="0">
                <a:ln>
                  <a:prstDash val="solid"/>
                </a:ln>
                <a:solidFill>
                  <a:srgbClr val="FBCDF2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High Tower Text" pitchFamily="18" charset="0"/>
              </a:rPr>
              <a:t>Fantasias</a:t>
            </a:r>
            <a:endParaRPr lang="es-ES" sz="8800" i="1" cap="none" spc="0" dirty="0">
              <a:ln>
                <a:prstDash val="solid"/>
              </a:ln>
              <a:solidFill>
                <a:srgbClr val="FBCDF2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High Tower Tex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7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  <p:sndAc>
          <p:stSnd loop="1">
            <p:snd r:embed="rId2" name="relajante para ninos.wav"/>
          </p:stSnd>
        </p:sndAc>
      </p:transition>
    </mc:Choice>
    <mc:Fallback xmlns="">
      <p:transition spd="slow">
        <p:split orient="vert"/>
        <p:sndAc>
          <p:stSnd loop="1">
            <p:snd r:embed="rId4" name="relajante para nino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547664" y="2564904"/>
            <a:ext cx="57606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i="1" dirty="0" smtClean="0">
                <a:solidFill>
                  <a:srgbClr val="7030A0"/>
                </a:solidFill>
                <a:latin typeface="Cambria Math" pitchFamily="18" charset="0"/>
                <a:ea typeface="Cambria Math" pitchFamily="18" charset="0"/>
              </a:rPr>
              <a:t>Fantasías para los más chiquitines y para aquellos que conservan la pureza de niña/o en sus corazones</a:t>
            </a:r>
            <a:r>
              <a:rPr lang="es-ES" sz="2800" i="1" dirty="0" smtClean="0">
                <a:solidFill>
                  <a:srgbClr val="7030A0"/>
                </a:solidFill>
                <a:latin typeface="Vivian" pitchFamily="2" charset="0"/>
              </a:rPr>
              <a:t>.</a:t>
            </a:r>
            <a:endParaRPr lang="es-AR" sz="2800" i="1" dirty="0">
              <a:solidFill>
                <a:srgbClr val="7030A0"/>
              </a:solidFill>
              <a:latin typeface="Vivi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07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75162" y="3234076"/>
            <a:ext cx="825724" cy="1136353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5173">
            <a:off x="2843807" y="2709775"/>
            <a:ext cx="853455" cy="67477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04269"/>
            <a:ext cx="996050" cy="1185774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070766"/>
            <a:ext cx="1390363" cy="158898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4048" y="4914965"/>
            <a:ext cx="2139105" cy="1744787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50394" flipH="1">
            <a:off x="5264940" y="1663697"/>
            <a:ext cx="414461" cy="356135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225" y="3080962"/>
            <a:ext cx="360238" cy="31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10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3114" flipH="1">
            <a:off x="3493436" y="990925"/>
            <a:ext cx="2157128" cy="2304256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941168"/>
            <a:ext cx="1034795" cy="1344166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6215" y="5229200"/>
            <a:ext cx="1800991" cy="1559818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83919">
            <a:off x="1588290" y="670172"/>
            <a:ext cx="1039494" cy="1039494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941168"/>
            <a:ext cx="869755" cy="67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40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818110"/>
            <a:ext cx="1740661" cy="1864993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789041"/>
            <a:ext cx="693077" cy="792088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960" y="4860466"/>
            <a:ext cx="1207194" cy="1594997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902" y="1412776"/>
            <a:ext cx="927097" cy="953469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28377" y="865664"/>
            <a:ext cx="1511614" cy="1094223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224" y="4291446"/>
            <a:ext cx="1222696" cy="215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12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88" y="0"/>
            <a:ext cx="9169687" cy="6858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107" y="3210041"/>
            <a:ext cx="1520187" cy="179264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75096" y="3286947"/>
            <a:ext cx="1441144" cy="220245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8936" y="5015572"/>
            <a:ext cx="1301849" cy="164782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62036" y="2780927"/>
            <a:ext cx="1013060" cy="1246793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432" y="2425509"/>
            <a:ext cx="889839" cy="1569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35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wheelReverse spokes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344" y="2600908"/>
            <a:ext cx="1300106" cy="1656185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229200"/>
            <a:ext cx="989372" cy="97422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388" y="5294454"/>
            <a:ext cx="1273869" cy="1224637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256" y="361175"/>
            <a:ext cx="1603904" cy="112488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771" y="620688"/>
            <a:ext cx="2137247" cy="1730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6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2593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080" y="548680"/>
            <a:ext cx="1528391" cy="1571868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9064" y="4304299"/>
            <a:ext cx="1207913" cy="1773197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80" y="5694295"/>
            <a:ext cx="793097" cy="7256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769063"/>
            <a:ext cx="542826" cy="54282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02086" flipH="1" flipV="1">
            <a:off x="5088806" y="5833839"/>
            <a:ext cx="581565" cy="476392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88224" y="3886608"/>
            <a:ext cx="1471156" cy="1644774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816" y="4437111"/>
            <a:ext cx="1147550" cy="859555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40109" y="4283200"/>
            <a:ext cx="792088" cy="1167376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5982394"/>
            <a:ext cx="896542" cy="56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57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5348075"/>
            <a:ext cx="1165858" cy="1165858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941167"/>
            <a:ext cx="1101849" cy="1101849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073" y="2564904"/>
            <a:ext cx="914375" cy="91437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446" y="5151486"/>
            <a:ext cx="1834427" cy="1706514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5" y="2853874"/>
            <a:ext cx="2037950" cy="2400253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45854" y="4054000"/>
            <a:ext cx="899950" cy="137084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34616" y="504350"/>
            <a:ext cx="655457" cy="69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04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987" y="5303007"/>
            <a:ext cx="1241430" cy="1102803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660928"/>
            <a:ext cx="781304" cy="992208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501" y="5445224"/>
            <a:ext cx="650761" cy="958787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672" y="5301208"/>
            <a:ext cx="919456" cy="138169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5079789"/>
            <a:ext cx="725203" cy="943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22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856390"/>
            <a:ext cx="576064" cy="51542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540" y="3315794"/>
            <a:ext cx="512992" cy="86409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76" y="4025499"/>
            <a:ext cx="630956" cy="424844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0850">
            <a:off x="5257901" y="1660250"/>
            <a:ext cx="492810" cy="57131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736" y="4725144"/>
            <a:ext cx="873170" cy="129138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730" y="3287735"/>
            <a:ext cx="1069242" cy="108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7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859877"/>
            <a:ext cx="2232248" cy="2639482"/>
          </a:xfrm>
          <a:prstGeom prst="rect">
            <a:avLst/>
          </a:prstGeom>
          <a:effectLst>
            <a:glow rad="127000">
              <a:schemeClr val="bg1">
                <a:alpha val="50000"/>
              </a:schemeClr>
            </a:glow>
            <a:softEdge rad="190500"/>
          </a:effectLst>
        </p:spPr>
      </p:pic>
      <p:sp>
        <p:nvSpPr>
          <p:cNvPr id="4" name="3 CuadroTexto"/>
          <p:cNvSpPr txBox="1"/>
          <p:nvPr/>
        </p:nvSpPr>
        <p:spPr>
          <a:xfrm>
            <a:off x="3806877" y="2204864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i="1" dirty="0" smtClean="0">
                <a:solidFill>
                  <a:srgbClr val="7030A0"/>
                </a:solidFill>
                <a:latin typeface="Cambria Math" pitchFamily="18" charset="0"/>
                <a:ea typeface="Cambria Math" pitchFamily="18" charset="0"/>
              </a:rPr>
              <a:t>Que </a:t>
            </a:r>
            <a:r>
              <a:rPr lang="es-ES" sz="3200" i="1" dirty="0" smtClean="0">
                <a:solidFill>
                  <a:srgbClr val="7030A0"/>
                </a:solidFill>
                <a:latin typeface="Cambria Math" pitchFamily="18" charset="0"/>
                <a:ea typeface="Cambria Math" pitchFamily="18" charset="0"/>
              </a:rPr>
              <a:t>tengas</a:t>
            </a:r>
            <a:r>
              <a:rPr lang="es-ES" sz="2800" i="1" dirty="0" smtClean="0">
                <a:solidFill>
                  <a:srgbClr val="7030A0"/>
                </a:solidFill>
                <a:latin typeface="Cambria Math" pitchFamily="18" charset="0"/>
                <a:ea typeface="Cambria Math" pitchFamily="18" charset="0"/>
              </a:rPr>
              <a:t> un  hermoso día</a:t>
            </a:r>
            <a:endParaRPr lang="es-AR" sz="2800" i="1" dirty="0">
              <a:solidFill>
                <a:srgbClr val="7030A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534094" y="4057571"/>
            <a:ext cx="39604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rgbClr val="7030A0"/>
                </a:solidFill>
                <a:latin typeface="Cambria Math" pitchFamily="18" charset="0"/>
                <a:ea typeface="Cambria Math" pitchFamily="18" charset="0"/>
              </a:rPr>
              <a:t>Diseño: Andrés Vázquez</a:t>
            </a:r>
          </a:p>
          <a:p>
            <a:endParaRPr lang="es-ES" sz="2000" i="1" dirty="0">
              <a:solidFill>
                <a:srgbClr val="7030A0"/>
              </a:solidFill>
              <a:latin typeface="Cambria Math" pitchFamily="18" charset="0"/>
              <a:ea typeface="Cambria Math" pitchFamily="18" charset="0"/>
            </a:endParaRPr>
          </a:p>
          <a:p>
            <a:r>
              <a:rPr lang="es-ES" sz="2000" i="1" dirty="0" smtClean="0">
                <a:solidFill>
                  <a:srgbClr val="7030A0"/>
                </a:solidFill>
                <a:latin typeface="Cambria Math" pitchFamily="18" charset="0"/>
                <a:ea typeface="Cambria Math" pitchFamily="18" charset="0"/>
              </a:rPr>
              <a:t>Imágenes: Internet</a:t>
            </a:r>
          </a:p>
          <a:p>
            <a:endParaRPr lang="es-ES" sz="2000" i="1" dirty="0">
              <a:solidFill>
                <a:srgbClr val="7030A0"/>
              </a:solidFill>
              <a:latin typeface="Cambria Math" pitchFamily="18" charset="0"/>
              <a:ea typeface="Cambria Math" pitchFamily="18" charset="0"/>
            </a:endParaRPr>
          </a:p>
          <a:p>
            <a:r>
              <a:rPr lang="es-ES" sz="2000" i="1" dirty="0" smtClean="0">
                <a:solidFill>
                  <a:srgbClr val="7030A0"/>
                </a:solidFill>
                <a:latin typeface="Cambria Math" pitchFamily="18" charset="0"/>
                <a:ea typeface="Cambria Math" pitchFamily="18" charset="0"/>
              </a:rPr>
              <a:t>Música: Relajante para niños</a:t>
            </a:r>
            <a:endParaRPr lang="es-AR" sz="2000" i="1" dirty="0">
              <a:solidFill>
                <a:srgbClr val="7030A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80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pull dir="ru"/>
      </p:transition>
    </mc:Choice>
    <mc:Fallback xmlns="">
      <p:transition spd="slow">
        <p:pull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710</TotalTime>
  <Words>52</Words>
  <Application>Microsoft Office PowerPoint</Application>
  <PresentationFormat>Presentación en pantalla (4:3)</PresentationFormat>
  <Paragraphs>10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1" baseType="lpstr">
      <vt:lpstr>Arial</vt:lpstr>
      <vt:lpstr>Calibri</vt:lpstr>
      <vt:lpstr>Cambria Math</vt:lpstr>
      <vt:lpstr>High Tower Text</vt:lpstr>
      <vt:lpstr>Kristen ITC</vt:lpstr>
      <vt:lpstr>Vivian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Wolf</dc:creator>
  <cp:lastModifiedBy>Ayoze</cp:lastModifiedBy>
  <cp:revision>39</cp:revision>
  <dcterms:created xsi:type="dcterms:W3CDTF">2015-02-07T03:10:47Z</dcterms:created>
  <dcterms:modified xsi:type="dcterms:W3CDTF">2015-03-15T18:57:13Z</dcterms:modified>
</cp:coreProperties>
</file>