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54"/>
  </p:notesMasterIdLst>
  <p:sldIdLst>
    <p:sldId id="301" r:id="rId3"/>
    <p:sldId id="294" r:id="rId4"/>
    <p:sldId id="257" r:id="rId5"/>
    <p:sldId id="292" r:id="rId6"/>
    <p:sldId id="298" r:id="rId7"/>
    <p:sldId id="271" r:id="rId8"/>
    <p:sldId id="272" r:id="rId9"/>
    <p:sldId id="273" r:id="rId10"/>
    <p:sldId id="274" r:id="rId11"/>
    <p:sldId id="286" r:id="rId12"/>
    <p:sldId id="275" r:id="rId13"/>
    <p:sldId id="276" r:id="rId14"/>
    <p:sldId id="277" r:id="rId15"/>
    <p:sldId id="278" r:id="rId16"/>
    <p:sldId id="279" r:id="rId17"/>
    <p:sldId id="287" r:id="rId18"/>
    <p:sldId id="288" r:id="rId19"/>
    <p:sldId id="280" r:id="rId20"/>
    <p:sldId id="281" r:id="rId21"/>
    <p:sldId id="282" r:id="rId22"/>
    <p:sldId id="283" r:id="rId23"/>
    <p:sldId id="284" r:id="rId24"/>
    <p:sldId id="285" r:id="rId25"/>
    <p:sldId id="289" r:id="rId26"/>
    <p:sldId id="256" r:id="rId27"/>
    <p:sldId id="296" r:id="rId28"/>
    <p:sldId id="299" r:id="rId29"/>
    <p:sldId id="315" r:id="rId30"/>
    <p:sldId id="316" r:id="rId31"/>
    <p:sldId id="317" r:id="rId32"/>
    <p:sldId id="318" r:id="rId33"/>
    <p:sldId id="319" r:id="rId34"/>
    <p:sldId id="320" r:id="rId35"/>
    <p:sldId id="321" r:id="rId36"/>
    <p:sldId id="322" r:id="rId37"/>
    <p:sldId id="323" r:id="rId38"/>
    <p:sldId id="324" r:id="rId39"/>
    <p:sldId id="325" r:id="rId40"/>
    <p:sldId id="326" r:id="rId41"/>
    <p:sldId id="327" r:id="rId42"/>
    <p:sldId id="328" r:id="rId43"/>
    <p:sldId id="329" r:id="rId44"/>
    <p:sldId id="330" r:id="rId45"/>
    <p:sldId id="331" r:id="rId46"/>
    <p:sldId id="332" r:id="rId47"/>
    <p:sldId id="333" r:id="rId48"/>
    <p:sldId id="334" r:id="rId49"/>
    <p:sldId id="335" r:id="rId50"/>
    <p:sldId id="300" r:id="rId51"/>
    <p:sldId id="302" r:id="rId52"/>
    <p:sldId id="336" r:id="rId5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ciWTn2DFNUa3N0m+461iMw==" hashData="ypcf6Gt4nnSX5vNOetyI6NtrPM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285F2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84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EC31508-CA63-446E-9BEB-06138250FE45}" type="datetimeFigureOut">
              <a:rPr lang="es-ES" smtClean="0"/>
              <a:pPr/>
              <a:t>19/02/2015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3533307-6B07-4096-BCD1-3994D9BA549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44E67-1756-4389-B1C1-F7E8ADBE92E6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476352-2DE4-4EBA-B926-A308940F8F89}" type="datetimeFigureOut">
              <a:rPr lang="es-ES" smtClean="0"/>
              <a:pPr/>
              <a:t>19/02/2015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449181-AB2D-4CDF-9791-12AF169812F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5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476352-2DE4-4EBA-B926-A308940F8F89}" type="datetimeFigureOut">
              <a:rPr lang="es-ES" smtClean="0"/>
              <a:pPr/>
              <a:t>19/02/2015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449181-AB2D-4CDF-9791-12AF169812F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5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476352-2DE4-4EBA-B926-A308940F8F89}" type="datetimeFigureOut">
              <a:rPr lang="es-ES" smtClean="0"/>
              <a:pPr/>
              <a:t>19/02/2015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449181-AB2D-4CDF-9791-12AF169812F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5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476352-2DE4-4EBA-B926-A308940F8F89}" type="datetimeFigureOut">
              <a:rPr lang="es-ES" smtClean="0"/>
              <a:pPr/>
              <a:t>19/02/2015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449181-AB2D-4CDF-9791-12AF169812F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5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476352-2DE4-4EBA-B926-A308940F8F89}" type="datetimeFigureOut">
              <a:rPr lang="es-ES" smtClean="0"/>
              <a:pPr/>
              <a:t>19/02/2015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449181-AB2D-4CDF-9791-12AF169812F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5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476352-2DE4-4EBA-B926-A308940F8F89}" type="datetimeFigureOut">
              <a:rPr lang="es-ES" smtClean="0"/>
              <a:pPr/>
              <a:t>19/02/2015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449181-AB2D-4CDF-9791-12AF169812F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5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476352-2DE4-4EBA-B926-A308940F8F89}" type="datetimeFigureOut">
              <a:rPr lang="es-ES" smtClean="0"/>
              <a:pPr/>
              <a:t>19/02/2015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449181-AB2D-4CDF-9791-12AF169812F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5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476352-2DE4-4EBA-B926-A308940F8F89}" type="datetimeFigureOut">
              <a:rPr lang="es-ES" smtClean="0"/>
              <a:pPr/>
              <a:t>19/02/2015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449181-AB2D-4CDF-9791-12AF169812F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5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476352-2DE4-4EBA-B926-A308940F8F89}" type="datetimeFigureOut">
              <a:rPr lang="es-ES" smtClean="0"/>
              <a:pPr/>
              <a:t>19/02/2015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449181-AB2D-4CDF-9791-12AF169812F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5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476352-2DE4-4EBA-B926-A308940F8F89}" type="datetimeFigureOut">
              <a:rPr lang="es-ES" smtClean="0"/>
              <a:pPr/>
              <a:t>19/02/2015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449181-AB2D-4CDF-9791-12AF169812F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5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476352-2DE4-4EBA-B926-A308940F8F89}" type="datetimeFigureOut">
              <a:rPr lang="es-ES" smtClean="0"/>
              <a:pPr/>
              <a:t>19/02/2015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449181-AB2D-4CDF-9791-12AF169812F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5000"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476352-2DE4-4EBA-B926-A308940F8F89}" type="datetimeFigureOut">
              <a:rPr lang="es-ES" smtClean="0"/>
              <a:pPr/>
              <a:t>19/02/2015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449181-AB2D-4CDF-9791-12AF169812F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5000">
    <p:dissolv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gi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34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gi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gif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gi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gi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gif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40.jpeg"/><Relationship Id="rId4" Type="http://schemas.openxmlformats.org/officeDocument/2006/relationships/image" Target="../media/image3.gif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2.png"/><Relationship Id="rId10" Type="http://schemas.openxmlformats.org/officeDocument/2006/relationships/image" Target="../media/image4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285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2" descr="C:\Documents and Settings\Dell\Escritorio\Nueva carpeta\CUENTO-16.jpg"/>
          <p:cNvPicPr>
            <a:picLocks noChangeAspect="1" noChangeArrowheads="1"/>
          </p:cNvPicPr>
          <p:nvPr/>
        </p:nvPicPr>
        <p:blipFill>
          <a:blip r:embed="rId3" cstate="print"/>
          <a:srcRect l="787" r="48026"/>
          <a:stretch>
            <a:fillRect/>
          </a:stretch>
        </p:blipFill>
        <p:spPr bwMode="auto">
          <a:xfrm>
            <a:off x="0" y="0"/>
            <a:ext cx="4680520" cy="6858000"/>
          </a:xfrm>
          <a:prstGeom prst="rect">
            <a:avLst/>
          </a:prstGeom>
          <a:noFill/>
        </p:spPr>
      </p:pic>
      <p:pic>
        <p:nvPicPr>
          <p:cNvPr id="2053" name="Picture 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576" y="5949280"/>
            <a:ext cx="1025525" cy="723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2054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5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6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7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8" name="Picture 2" descr="CARA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812360" y="5661248"/>
            <a:ext cx="794853" cy="836488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4716016" y="6093296"/>
            <a:ext cx="3071834" cy="461665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4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7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LUIS</a:t>
            </a:r>
          </a:p>
        </p:txBody>
      </p:sp>
      <p:pic>
        <p:nvPicPr>
          <p:cNvPr id="13" name="Picture 12" descr="Image1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51520" y="5445224"/>
            <a:ext cx="78105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11 Rectángulo"/>
          <p:cNvSpPr/>
          <p:nvPr/>
        </p:nvSpPr>
        <p:spPr>
          <a:xfrm>
            <a:off x="-972616" y="1484784"/>
            <a:ext cx="673797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s-ES" sz="4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Ravie" pitchFamily="82" charset="0"/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1043608" y="33265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b="1" dirty="0">
              <a:solidFill>
                <a:srgbClr val="0000FF"/>
              </a:solidFill>
              <a:latin typeface="Arial Black" pitchFamily="34" charset="0"/>
            </a:endParaRPr>
          </a:p>
        </p:txBody>
      </p:sp>
      <p:sp>
        <p:nvSpPr>
          <p:cNvPr id="20" name="19 Rectángulo"/>
          <p:cNvSpPr/>
          <p:nvPr/>
        </p:nvSpPr>
        <p:spPr>
          <a:xfrm>
            <a:off x="5004048" y="764704"/>
            <a:ext cx="3667735" cy="440120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800" b="1" kern="1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Snap ITC" pitchFamily="82" charset="0"/>
                <a:cs typeface="Times New Roman"/>
              </a:rPr>
              <a:t>Estaba el señor</a:t>
            </a:r>
          </a:p>
          <a:p>
            <a:r>
              <a:rPr lang="es-ES" sz="2800" b="1" kern="1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Snap ITC" pitchFamily="82" charset="0"/>
                <a:cs typeface="Times New Roman"/>
              </a:rPr>
              <a:t>Don Gato,</a:t>
            </a:r>
          </a:p>
          <a:p>
            <a:r>
              <a:rPr lang="es-ES" sz="2800" b="1" kern="1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Snap ITC" pitchFamily="82" charset="0"/>
                <a:cs typeface="Times New Roman"/>
              </a:rPr>
              <a:t>Sentadito en su</a:t>
            </a:r>
          </a:p>
          <a:p>
            <a:r>
              <a:rPr lang="es-ES" sz="2800" b="1" kern="1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Snap ITC" pitchFamily="82" charset="0"/>
                <a:cs typeface="Times New Roman"/>
              </a:rPr>
              <a:t>Tejado.</a:t>
            </a:r>
          </a:p>
          <a:p>
            <a:endParaRPr lang="es-ES" sz="2800" b="1" kern="1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Snap ITC" pitchFamily="82" charset="0"/>
              <a:cs typeface="Times New Roman"/>
            </a:endParaRPr>
          </a:p>
          <a:p>
            <a:r>
              <a:rPr lang="es-ES" sz="2800" b="1" kern="1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Snap ITC" pitchFamily="82" charset="0"/>
                <a:cs typeface="Times New Roman"/>
              </a:rPr>
              <a:t>¡MARRAMAÑIU,</a:t>
            </a:r>
          </a:p>
          <a:p>
            <a:r>
              <a:rPr lang="es-ES" sz="2800" b="1" kern="1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Snap ITC" pitchFamily="82" charset="0"/>
                <a:cs typeface="Times New Roman"/>
              </a:rPr>
              <a:t>MIAU, MIAU !</a:t>
            </a:r>
          </a:p>
          <a:p>
            <a:endParaRPr lang="es-ES" sz="2800" b="1" kern="1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Snap ITC" pitchFamily="82" charset="0"/>
              <a:cs typeface="Times New Roman"/>
            </a:endParaRPr>
          </a:p>
          <a:p>
            <a:r>
              <a:rPr lang="es-ES" sz="2800" b="1" kern="1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Snap ITC" pitchFamily="82" charset="0"/>
                <a:cs typeface="Times New Roman"/>
              </a:rPr>
              <a:t>Sentadito en su </a:t>
            </a:r>
          </a:p>
          <a:p>
            <a:r>
              <a:rPr lang="es-ES" sz="2800" b="1" kern="1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Snap ITC" pitchFamily="82" charset="0"/>
                <a:cs typeface="Times New Roman"/>
              </a:rPr>
              <a:t>tejado.</a:t>
            </a:r>
            <a:endParaRPr lang="es-ES" sz="28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slow" advTm="11000"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Documents and Settings\Dell\Escritorio\Nueva carpeta\el_se%F1or_don_gat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618" cy="6858000"/>
          </a:xfrm>
          <a:prstGeom prst="rect">
            <a:avLst/>
          </a:prstGeom>
          <a:noFill/>
        </p:spPr>
      </p:pic>
      <p:pic>
        <p:nvPicPr>
          <p:cNvPr id="3" name="Picture 3" descr="illusion-015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54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3290303" y="3244334"/>
            <a:ext cx="256339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dirty="0" smtClean="0"/>
              <a:t>Estaba el Señor Don Gato</a:t>
            </a:r>
            <a:endParaRPr lang="es-ES" dirty="0"/>
          </a:p>
        </p:txBody>
      </p:sp>
      <p:pic>
        <p:nvPicPr>
          <p:cNvPr id="1026" name="Picture 2" descr="C:\Documents and Settings\Dell\Escritorio\Nueva carpeta\TTTT.bmp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404664"/>
            <a:ext cx="8266113" cy="5857875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dissolve/>
    <p:sndAc>
      <p:stSnd>
        <p:snd r:embed="rId2" name="gabi, fofo y miliki - 19 - el señor don gato.wav"/>
      </p:stSnd>
    </p:sndAc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:\Documents and Settings\Dell\Escritorio\untitled.bm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743081"/>
            <a:ext cx="7812360" cy="6114919"/>
          </a:xfrm>
          <a:prstGeom prst="rect">
            <a:avLst/>
          </a:prstGeom>
          <a:noFill/>
        </p:spPr>
      </p:pic>
      <p:pic>
        <p:nvPicPr>
          <p:cNvPr id="3" name="Picture 2" descr="C:\Documents and Settings\Dell\Escritorio\imagesCAU9E7Y6.jpg"/>
          <p:cNvPicPr>
            <a:picLocks noChangeAspect="1" noChangeArrowheads="1"/>
          </p:cNvPicPr>
          <p:nvPr/>
        </p:nvPicPr>
        <p:blipFill>
          <a:blip r:embed="rId3" cstate="print"/>
          <a:srcRect t="11828" b="12467"/>
          <a:stretch>
            <a:fillRect/>
          </a:stretch>
        </p:blipFill>
        <p:spPr bwMode="auto">
          <a:xfrm>
            <a:off x="179512" y="188640"/>
            <a:ext cx="2880320" cy="2016224"/>
          </a:xfrm>
          <a:prstGeom prst="rect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C:\Documents and Settings\Dell\Escritorio\Nueva carpeta\cuadro-infantil-de-estaba-el-senor-don-gato_14898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12519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Documents and Settings\Dell\Escritorio\estaba-el-seor-don-gato-con-pictos-de-arasaac-2-10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458669"/>
            <a:ext cx="8532440" cy="6399331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Documents and Settings\Dell\Escritorio\estaba-el-seor-don-gato-con-pictos-de-arasaac-3-10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692696"/>
            <a:ext cx="7516416" cy="5637312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Documents and Settings\Dell\Escritorio\estaba-el-seor-don-gato-con-pictos-de-arasaac-4-10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692696"/>
            <a:ext cx="7716838" cy="5787629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Documents and Settings\Dell\Escritorio\estaba-el-seor-don-gato-con-pictos-de-arasaac-5-10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476672"/>
            <a:ext cx="8118053" cy="6088541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Documents and Settings\Dell\Escritorio\estaba-el-seor-don-gato-con-pictos-de-arasaac-6-10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260648"/>
            <a:ext cx="8549779" cy="6412334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Documents and Settings\Dell\Escritorio\estaba-el-seor-don-gato-con-pictos-de-arasaac-7-10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512676"/>
            <a:ext cx="8460432" cy="6345324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Documents and Settings\Dell\Escritorio\estaba-el-seor-don-gato-con-pictos-de-arasaac-8-10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307504"/>
            <a:ext cx="8733996" cy="6550496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Documents and Settings\Dell\Escritorio\estaba-el-seor-don-gato-con-pictos-de-arasaac-9-10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7624" y="476672"/>
            <a:ext cx="8508437" cy="638132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Documents and Settings\Dell\Escritorio\estaba-el-seor-don-gato-con-pictos-de-arasaac-10-10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404664"/>
            <a:ext cx="8133928" cy="6100446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Documents and Settings\Dell\Escritorio\estaba-el-seor-don-gato-con-pictos-de-arasaac-11-10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554347"/>
            <a:ext cx="8404869" cy="6303653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Documents and Settings\Dell\Escritorio\estaba-el-seor-don-gato-con-pictos-de-arasaac-12-10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730932"/>
            <a:ext cx="8169425" cy="612706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Documents and Settings\Dell\Escritorio\estaba-el-seor-don-gato-con-pictos-de-arasaac-13-10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476672"/>
            <a:ext cx="7881393" cy="5911044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Documents and Settings\Dell\Escritorio\estaba-el-seor-don-gato-con-pictos-de-arasaac-14-10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620688"/>
            <a:ext cx="8100392" cy="6075295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Documents and Settings\Dell\Escritorio\estaba-el-seor-don-gato-con-pictos-de-arasaac-15-10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404664"/>
            <a:ext cx="7926412" cy="5944809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Documents and Settings\Dell\Escritorio\estaba-el-seor-don-gato-con-pictos-de-arasaac-16-10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1140" y="548680"/>
            <a:ext cx="7872874" cy="5904656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Documents and Settings\Dell\Escritorio\estaba-el-seor-don-gato-con-pictos-de-arasaac-17-10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404664"/>
            <a:ext cx="8064896" cy="6048672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Documents and Settings\Dell\Escritorio\estaba-el-seor-don-gato-con-pictos-de-arasaac-18-10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620688"/>
            <a:ext cx="7776864" cy="583264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:\Documents and Settings\Dell\Escritorio\estaba-el-seor-don-gato-con-pictos-de-arasaac-19-10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492378"/>
            <a:ext cx="8476878" cy="5888949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5004048" y="260648"/>
            <a:ext cx="3888432" cy="71096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i="1" dirty="0" smtClean="0"/>
              <a:t>Estaba el Señor Don Gato</a:t>
            </a:r>
            <a:br>
              <a:rPr lang="es-ES" b="1" i="1" dirty="0" smtClean="0"/>
            </a:br>
            <a:r>
              <a:rPr lang="es-ES" b="1" i="1" dirty="0" smtClean="0"/>
              <a:t>sentadito en su tejado,</a:t>
            </a:r>
            <a:br>
              <a:rPr lang="es-ES" b="1" i="1" dirty="0" smtClean="0"/>
            </a:br>
            <a:r>
              <a:rPr lang="es-ES" b="1" i="1" dirty="0" smtClean="0"/>
              <a:t>MARRAMA-MIAU, MIAU, MIAU</a:t>
            </a:r>
            <a:br>
              <a:rPr lang="es-ES" b="1" i="1" dirty="0" smtClean="0"/>
            </a:br>
            <a:r>
              <a:rPr lang="es-ES" b="1" i="1" dirty="0" smtClean="0"/>
              <a:t>sentadito en su tejado.</a:t>
            </a:r>
            <a:br>
              <a:rPr lang="es-ES" b="1" i="1" dirty="0" smtClean="0"/>
            </a:br>
            <a:r>
              <a:rPr lang="es-ES" b="1" i="1" dirty="0" smtClean="0"/>
              <a:t/>
            </a:r>
            <a:br>
              <a:rPr lang="es-ES" b="1" i="1" dirty="0" smtClean="0"/>
            </a:br>
            <a:r>
              <a:rPr lang="es-ES" b="1" i="1" dirty="0" smtClean="0"/>
              <a:t>Ha recibido una carta</a:t>
            </a:r>
            <a:br>
              <a:rPr lang="es-ES" b="1" i="1" dirty="0" smtClean="0"/>
            </a:br>
            <a:r>
              <a:rPr lang="es-ES" b="1" i="1" dirty="0" smtClean="0"/>
              <a:t>que si quiere ser casado,</a:t>
            </a:r>
            <a:br>
              <a:rPr lang="es-ES" b="1" i="1" dirty="0" smtClean="0"/>
            </a:br>
            <a:r>
              <a:rPr lang="es-ES" b="1" i="1" dirty="0" smtClean="0"/>
              <a:t>MARRAMA-MIAU, MIAU, MIAU</a:t>
            </a:r>
            <a:br>
              <a:rPr lang="es-ES" b="1" i="1" dirty="0" smtClean="0"/>
            </a:br>
            <a:r>
              <a:rPr lang="es-ES" b="1" i="1" dirty="0" smtClean="0"/>
              <a:t>que si quiere ser casado.</a:t>
            </a:r>
            <a:br>
              <a:rPr lang="es-ES" b="1" i="1" dirty="0" smtClean="0"/>
            </a:br>
            <a:r>
              <a:rPr lang="es-ES" b="1" i="1" dirty="0" smtClean="0"/>
              <a:t/>
            </a:r>
            <a:br>
              <a:rPr lang="es-ES" b="1" i="1" dirty="0" smtClean="0"/>
            </a:br>
            <a:r>
              <a:rPr lang="es-ES" b="1" i="1" dirty="0" smtClean="0"/>
              <a:t>Con una gatita blanca</a:t>
            </a:r>
            <a:br>
              <a:rPr lang="es-ES" b="1" i="1" dirty="0" smtClean="0"/>
            </a:br>
            <a:r>
              <a:rPr lang="es-ES" b="1" i="1" dirty="0" smtClean="0"/>
              <a:t>sobrina de un gato pardo,</a:t>
            </a:r>
            <a:br>
              <a:rPr lang="es-ES" b="1" i="1" dirty="0" smtClean="0"/>
            </a:br>
            <a:r>
              <a:rPr lang="es-ES" b="1" i="1" dirty="0" smtClean="0"/>
              <a:t>MARRAMA-MIAU, MIAU, MIAU</a:t>
            </a:r>
            <a:br>
              <a:rPr lang="es-ES" b="1" i="1" dirty="0" smtClean="0"/>
            </a:br>
            <a:r>
              <a:rPr lang="es-ES" b="1" i="1" dirty="0" smtClean="0"/>
              <a:t>sobrina de un gato pardo.</a:t>
            </a:r>
            <a:br>
              <a:rPr lang="es-ES" b="1" i="1" dirty="0" smtClean="0"/>
            </a:br>
            <a:r>
              <a:rPr lang="es-ES" b="1" i="1" dirty="0" smtClean="0"/>
              <a:t/>
            </a:r>
            <a:br>
              <a:rPr lang="es-ES" b="1" i="1" dirty="0" smtClean="0"/>
            </a:br>
            <a:r>
              <a:rPr lang="es-ES" b="1" i="1" dirty="0" smtClean="0"/>
              <a:t>Al recibir la noticia</a:t>
            </a:r>
            <a:br>
              <a:rPr lang="es-ES" b="1" i="1" dirty="0" smtClean="0"/>
            </a:br>
            <a:r>
              <a:rPr lang="es-ES" b="1" i="1" dirty="0" smtClean="0"/>
              <a:t>Se ha caído del tejado</a:t>
            </a:r>
            <a:br>
              <a:rPr lang="es-ES" b="1" i="1" dirty="0" smtClean="0"/>
            </a:br>
            <a:r>
              <a:rPr lang="es-ES" b="1" i="1" dirty="0" smtClean="0"/>
              <a:t>MARRAMA-MIAU, MIAU, MIAU</a:t>
            </a:r>
            <a:br>
              <a:rPr lang="es-ES" b="1" i="1" dirty="0" smtClean="0"/>
            </a:br>
            <a:r>
              <a:rPr lang="es-ES" b="1" i="1" dirty="0" smtClean="0"/>
              <a:t>Se ha caído del tejado</a:t>
            </a:r>
            <a:br>
              <a:rPr lang="es-ES" b="1" i="1" dirty="0" smtClean="0"/>
            </a:br>
            <a:r>
              <a:rPr lang="es-ES" b="1" i="1" dirty="0" smtClean="0"/>
              <a:t/>
            </a:r>
            <a:br>
              <a:rPr lang="es-ES" b="1" i="1" dirty="0" smtClean="0"/>
            </a:br>
            <a:r>
              <a:rPr lang="es-ES" b="1" i="1" dirty="0" smtClean="0"/>
              <a:t>Se rompió siete costillas</a:t>
            </a:r>
            <a:br>
              <a:rPr lang="es-ES" b="1" i="1" dirty="0" smtClean="0"/>
            </a:br>
            <a:r>
              <a:rPr lang="es-ES" b="1" i="1" dirty="0" smtClean="0"/>
              <a:t>el espinazo y el rabo,</a:t>
            </a:r>
            <a:br>
              <a:rPr lang="es-ES" b="1" i="1" dirty="0" smtClean="0"/>
            </a:br>
            <a:r>
              <a:rPr lang="es-ES" b="1" i="1" dirty="0" smtClean="0"/>
              <a:t>MARRAMA-MIAU, MIAU, MIAU</a:t>
            </a:r>
            <a:br>
              <a:rPr lang="es-ES" b="1" i="1" dirty="0" smtClean="0"/>
            </a:br>
            <a:r>
              <a:rPr lang="es-ES" b="1" i="1" dirty="0" smtClean="0"/>
              <a:t>el espinazo y el rabo,</a:t>
            </a:r>
            <a:r>
              <a:rPr lang="es-ES" sz="1200" dirty="0" smtClean="0"/>
              <a:t/>
            </a:r>
            <a:br>
              <a:rPr lang="es-ES" sz="1200" dirty="0" smtClean="0"/>
            </a:br>
            <a:r>
              <a:rPr lang="es-ES" sz="1200" dirty="0" smtClean="0"/>
              <a:t/>
            </a:r>
            <a:br>
              <a:rPr lang="es-ES" sz="1200" dirty="0" smtClean="0"/>
            </a:br>
            <a:endParaRPr lang="es-ES" sz="1200" dirty="0"/>
          </a:p>
        </p:txBody>
      </p:sp>
      <p:pic>
        <p:nvPicPr>
          <p:cNvPr id="3" name="Picture 2" descr="C:\Documents and Settings\Dell\Escritorio\gatoscasado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844824"/>
            <a:ext cx="4009206" cy="4032448"/>
          </a:xfrm>
          <a:prstGeom prst="rect">
            <a:avLst/>
          </a:prstGeom>
          <a:noFill/>
        </p:spPr>
      </p:pic>
      <p:pic>
        <p:nvPicPr>
          <p:cNvPr id="5" name="Picture 2" descr="C:\Documents and Settings\Dell\Escritorio\Nueva carpeta\gifs-animados-gatos-sardina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260648"/>
            <a:ext cx="1428750" cy="1162050"/>
          </a:xfrm>
          <a:prstGeom prst="rect">
            <a:avLst/>
          </a:prstGeom>
          <a:noFill/>
        </p:spPr>
      </p:pic>
      <p:pic>
        <p:nvPicPr>
          <p:cNvPr id="6" name="Picture 6" descr="C:\Documents and Settings\Mousset gérard\Mes documents\Gerard MOUSSET\DOCPERSO\QUARANTAINE\ordinateur_51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328932">
            <a:off x="511597" y="5949861"/>
            <a:ext cx="1567374" cy="9972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4572000" y="188640"/>
            <a:ext cx="4572000" cy="624786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000" b="1" i="1" dirty="0" smtClean="0"/>
              <a:t/>
            </a:r>
            <a:br>
              <a:rPr lang="es-ES" sz="2000" b="1" i="1" dirty="0" smtClean="0"/>
            </a:br>
            <a:r>
              <a:rPr lang="es-ES" sz="2000" b="1" i="1" dirty="0" smtClean="0"/>
              <a:t/>
            </a:r>
            <a:br>
              <a:rPr lang="es-ES" sz="2000" b="1" i="1" dirty="0" smtClean="0"/>
            </a:br>
            <a:r>
              <a:rPr lang="es-ES" sz="2000" b="1" i="1" dirty="0" smtClean="0"/>
              <a:t>Ya lo llevan a enterrar</a:t>
            </a:r>
            <a:br>
              <a:rPr lang="es-ES" sz="2000" b="1" i="1" dirty="0" smtClean="0"/>
            </a:br>
            <a:r>
              <a:rPr lang="es-ES" sz="2000" b="1" i="1" dirty="0" smtClean="0"/>
              <a:t>por la calle del pescado,</a:t>
            </a:r>
            <a:br>
              <a:rPr lang="es-ES" sz="2000" b="1" i="1" dirty="0" smtClean="0"/>
            </a:br>
            <a:r>
              <a:rPr lang="es-ES" sz="2000" b="1" i="1" dirty="0" smtClean="0"/>
              <a:t>MARRAMA-MIAU, MIAU, MIAU</a:t>
            </a:r>
            <a:br>
              <a:rPr lang="es-ES" sz="2000" b="1" i="1" dirty="0" smtClean="0"/>
            </a:br>
            <a:r>
              <a:rPr lang="es-ES" sz="2000" b="1" i="1" dirty="0" smtClean="0"/>
              <a:t>por la calle del pescado,</a:t>
            </a:r>
            <a:br>
              <a:rPr lang="es-ES" sz="2000" b="1" i="1" dirty="0" smtClean="0"/>
            </a:br>
            <a:r>
              <a:rPr lang="es-ES" sz="2000" b="1" i="1" dirty="0" smtClean="0"/>
              <a:t/>
            </a:r>
            <a:br>
              <a:rPr lang="es-ES" sz="2000" b="1" i="1" dirty="0" smtClean="0"/>
            </a:br>
            <a:r>
              <a:rPr lang="es-ES" sz="2000" b="1" i="1" dirty="0" smtClean="0"/>
              <a:t>Al olor de las sardinas</a:t>
            </a:r>
            <a:br>
              <a:rPr lang="es-ES" sz="2000" b="1" i="1" dirty="0" smtClean="0"/>
            </a:br>
            <a:r>
              <a:rPr lang="es-ES" sz="2000" b="1" i="1" dirty="0" smtClean="0"/>
              <a:t>el gato ha resucitado,</a:t>
            </a:r>
            <a:br>
              <a:rPr lang="es-ES" sz="2000" b="1" i="1" dirty="0" smtClean="0"/>
            </a:br>
            <a:r>
              <a:rPr lang="es-ES" sz="2000" b="1" i="1" dirty="0" smtClean="0"/>
              <a:t>MARRAMA-MIAU, MIAU, MIAU</a:t>
            </a:r>
            <a:br>
              <a:rPr lang="es-ES" sz="2000" b="1" i="1" dirty="0" smtClean="0"/>
            </a:br>
            <a:r>
              <a:rPr lang="es-ES" sz="2000" b="1" i="1" dirty="0" smtClean="0"/>
              <a:t>el gato ha resucitado.</a:t>
            </a:r>
            <a:br>
              <a:rPr lang="es-ES" sz="2000" b="1" i="1" dirty="0" smtClean="0"/>
            </a:br>
            <a:r>
              <a:rPr lang="es-ES" sz="2000" b="1" i="1" dirty="0" smtClean="0"/>
              <a:t/>
            </a:r>
            <a:br>
              <a:rPr lang="es-ES" sz="2000" b="1" i="1" dirty="0" smtClean="0"/>
            </a:br>
            <a:r>
              <a:rPr lang="es-ES" sz="2000" b="1" i="1" dirty="0" smtClean="0"/>
              <a:t>Con razón dice la gente:</a:t>
            </a:r>
            <a:br>
              <a:rPr lang="es-ES" sz="2000" b="1" i="1" dirty="0" smtClean="0"/>
            </a:br>
            <a:r>
              <a:rPr lang="es-ES" sz="2000" b="1" i="1" dirty="0" smtClean="0"/>
              <a:t>"siete vidas tiene un gato",</a:t>
            </a:r>
            <a:br>
              <a:rPr lang="es-ES" sz="2000" b="1" i="1" dirty="0" smtClean="0"/>
            </a:br>
            <a:r>
              <a:rPr lang="es-ES" sz="2000" b="1" i="1" dirty="0" smtClean="0"/>
              <a:t>MARRAMA-MIAU, MIAU, MIAU</a:t>
            </a:r>
            <a:br>
              <a:rPr lang="es-ES" sz="2000" b="1" i="1" dirty="0" smtClean="0"/>
            </a:br>
            <a:r>
              <a:rPr lang="es-ES" sz="2000" b="1" i="1" dirty="0" smtClean="0"/>
              <a:t>"siete vidas tiene un gato".</a:t>
            </a:r>
            <a:br>
              <a:rPr lang="es-ES" sz="2000" b="1" i="1" dirty="0" smtClean="0"/>
            </a:br>
            <a:r>
              <a:rPr lang="es-ES" sz="2000" b="1" i="1" dirty="0" smtClean="0"/>
              <a:t>Y aquí se acaba la copla</a:t>
            </a:r>
            <a:br>
              <a:rPr lang="es-ES" sz="2000" b="1" i="1" dirty="0" smtClean="0"/>
            </a:br>
            <a:r>
              <a:rPr lang="es-ES" sz="2000" b="1" i="1" dirty="0" smtClean="0"/>
              <a:t>De don Gato enamorado</a:t>
            </a:r>
            <a:br>
              <a:rPr lang="es-ES" sz="2000" b="1" i="1" dirty="0" smtClean="0"/>
            </a:br>
            <a:r>
              <a:rPr lang="es-ES" sz="2000" b="1" i="1" dirty="0" smtClean="0"/>
              <a:t>MARRAMA-MIAU, MIAU, MIAU</a:t>
            </a:r>
            <a:br>
              <a:rPr lang="es-ES" sz="2000" b="1" i="1" dirty="0" smtClean="0"/>
            </a:br>
            <a:r>
              <a:rPr lang="es-ES" sz="2000" b="1" i="1" dirty="0" smtClean="0"/>
              <a:t>De don Gato enamorado</a:t>
            </a:r>
            <a:endParaRPr lang="es-ES" sz="2000" b="1" i="1" dirty="0"/>
          </a:p>
        </p:txBody>
      </p:sp>
      <p:pic>
        <p:nvPicPr>
          <p:cNvPr id="5" name="Picture 2" descr="C:\Documents and Settings\Dell\Escritorio\catove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988840"/>
            <a:ext cx="3910012" cy="3972572"/>
          </a:xfrm>
          <a:prstGeom prst="rect">
            <a:avLst/>
          </a:prstGeom>
          <a:noFill/>
        </p:spPr>
      </p:pic>
      <p:pic>
        <p:nvPicPr>
          <p:cNvPr id="6" name="Picture 2" descr="C:\Documents and Settings\Dell\Escritorio\Nueva carpeta\gifs-animados-gatos-sardina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476672"/>
            <a:ext cx="1428750" cy="1162050"/>
          </a:xfrm>
          <a:prstGeom prst="rect">
            <a:avLst/>
          </a:prstGeom>
          <a:noFill/>
        </p:spPr>
      </p:pic>
      <p:pic>
        <p:nvPicPr>
          <p:cNvPr id="7" name="Picture 6" descr="C:\Documents and Settings\Mousset gérard\Mes documents\Gerard MOUSSET\DOCPERSO\QUARANTAINE\ordinateur_51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328932">
            <a:off x="295573" y="5788149"/>
            <a:ext cx="1567374" cy="9972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C:\Documents and Settings\Dell\Escritorio\Nueva carpeta\gat_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32040" y="332656"/>
            <a:ext cx="4012491" cy="5879108"/>
          </a:xfrm>
          <a:prstGeom prst="rect">
            <a:avLst/>
          </a:prstGeom>
          <a:noFill/>
        </p:spPr>
      </p:pic>
      <p:pic>
        <p:nvPicPr>
          <p:cNvPr id="3" name="Picture 2" descr="C:\Documents and Settings\Dell\Escritorio\Nueva carpeta\gato1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5004048" cy="7023225"/>
          </a:xfrm>
          <a:prstGeom prst="rect">
            <a:avLst/>
          </a:prstGeom>
          <a:noFill/>
        </p:spPr>
      </p:pic>
      <p:pic>
        <p:nvPicPr>
          <p:cNvPr id="4" name="Picture 3" descr="illusion-015"/>
          <p:cNvPicPr>
            <a:picLocks noChangeAspect="1" noChangeArrowheads="1" noCrop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54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C:\Documents and Settings\Dell\Escritorio\Nueva carpeta\estaba-el-senor-don-gato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5776" y="548680"/>
            <a:ext cx="6120680" cy="6120680"/>
          </a:xfrm>
          <a:prstGeom prst="rect">
            <a:avLst/>
          </a:prstGeom>
          <a:noFill/>
        </p:spPr>
      </p:pic>
      <p:pic>
        <p:nvPicPr>
          <p:cNvPr id="3" name="Picture 2" descr="C:\Documents and Settings\Dell\Escritorio\imagesCAU9E7Y6.jpg"/>
          <p:cNvPicPr>
            <a:picLocks noChangeAspect="1" noChangeArrowheads="1"/>
          </p:cNvPicPr>
          <p:nvPr/>
        </p:nvPicPr>
        <p:blipFill>
          <a:blip r:embed="rId3" cstate="print"/>
          <a:srcRect t="11828" b="12467"/>
          <a:stretch>
            <a:fillRect/>
          </a:stretch>
        </p:blipFill>
        <p:spPr bwMode="auto">
          <a:xfrm>
            <a:off x="323528" y="836712"/>
            <a:ext cx="4047900" cy="2304256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4" name="Picture 3" descr="illusion-015"/>
          <p:cNvPicPr>
            <a:picLocks noChangeAspect="1" noChangeArrowheads="1" noCrop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54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3290303" y="3244334"/>
            <a:ext cx="256339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dirty="0" smtClean="0"/>
              <a:t>Estaba el Señor Don Gato</a:t>
            </a:r>
            <a:endParaRPr lang="es-ES" dirty="0"/>
          </a:p>
        </p:txBody>
      </p:sp>
      <p:pic>
        <p:nvPicPr>
          <p:cNvPr id="1026" name="Picture 2" descr="C:\Documents and Settings\Dell\Escritorio\Nueva carpeta\TTTT.bmp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404664"/>
            <a:ext cx="8266113" cy="5857875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dissolve/>
    <p:sndAc>
      <p:stSnd>
        <p:snd r:embed="rId2" name="gabi, fofo y miliki - 19 - el señor don gato.wav"/>
      </p:stSnd>
    </p:sndAc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:\Documents and Settings\Dell\Escritorio\untitled.bm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743081"/>
            <a:ext cx="7812360" cy="6114919"/>
          </a:xfrm>
          <a:prstGeom prst="rect">
            <a:avLst/>
          </a:prstGeom>
          <a:noFill/>
        </p:spPr>
      </p:pic>
      <p:pic>
        <p:nvPicPr>
          <p:cNvPr id="3" name="Picture 2" descr="C:\Documents and Settings\Dell\Escritorio\imagesCAU9E7Y6.jpg"/>
          <p:cNvPicPr>
            <a:picLocks noChangeAspect="1" noChangeArrowheads="1"/>
          </p:cNvPicPr>
          <p:nvPr/>
        </p:nvPicPr>
        <p:blipFill>
          <a:blip r:embed="rId3" cstate="print"/>
          <a:srcRect t="11828" b="12467"/>
          <a:stretch>
            <a:fillRect/>
          </a:stretch>
        </p:blipFill>
        <p:spPr bwMode="auto">
          <a:xfrm>
            <a:off x="179512" y="188640"/>
            <a:ext cx="2880320" cy="2016224"/>
          </a:xfrm>
          <a:prstGeom prst="rect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C:\Documents and Settings\Dell\Escritorio\Nueva carpeta\cuadro-infantil-de-estaba-el-senor-don-gato_14898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12519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Documents and Settings\Dell\Escritorio\estaba-el-seor-don-gato-con-pictos-de-arasaac-2-10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458669"/>
            <a:ext cx="8532440" cy="6399331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Documents and Settings\Dell\Escritorio\estaba-el-seor-don-gato-con-pictos-de-arasaac-3-10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692696"/>
            <a:ext cx="7516416" cy="5637312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Documents and Settings\Dell\Escritorio\estaba-el-seor-don-gato-con-pictos-de-arasaac-4-10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692696"/>
            <a:ext cx="7716838" cy="5787629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Documents and Settings\Dell\Escritorio\estaba-el-seor-don-gato-con-pictos-de-arasaac-5-10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476672"/>
            <a:ext cx="8118053" cy="6088541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Documents and Settings\Dell\Escritorio\estaba-el-seor-don-gato-con-pictos-de-arasaac-6-10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260648"/>
            <a:ext cx="8549779" cy="6412334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Documents and Settings\Dell\Escritorio\estaba-el-seor-don-gato-con-pictos-de-arasaac-7-10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512676"/>
            <a:ext cx="8460432" cy="6345324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Documents and Settings\Dell\Escritorio\estaba-el-seor-don-gato-con-pictos-de-arasaac-8-10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307504"/>
            <a:ext cx="8733996" cy="6550496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Documents and Settings\Dell\Escritorio\estaba-el-seor-don-gato-con-pictos-de-arasaac-9-10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7624" y="476672"/>
            <a:ext cx="8508437" cy="638132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Documents and Settings\Dell\Escritorio\estaba-el-seor-don-gato-con-pictos-de-arasaac-10-10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404664"/>
            <a:ext cx="8133928" cy="6100446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Documents and Settings\Dell\Escritorio\estaba-el-seor-don-gato-con-pictos-de-arasaac-11-10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554347"/>
            <a:ext cx="8404869" cy="6303653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Documents and Settings\Dell\Escritorio\estaba-el-seor-don-gato-con-pictos-de-arasaac-12-10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730932"/>
            <a:ext cx="8169425" cy="612706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Documents and Settings\Dell\Escritorio\estaba-el-seor-don-gato-con-pictos-de-arasaac-13-10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476672"/>
            <a:ext cx="7881393" cy="5911044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Documents and Settings\Dell\Escritorio\estaba-el-seor-don-gato-con-pictos-de-arasaac-14-10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620688"/>
            <a:ext cx="8100392" cy="6075295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Documents and Settings\Dell\Escritorio\estaba-el-seor-don-gato-con-pictos-de-arasaac-15-10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404664"/>
            <a:ext cx="7926412" cy="5944809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Documents and Settings\Dell\Escritorio\estaba-el-seor-don-gato-con-pictos-de-arasaac-16-10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1140" y="548680"/>
            <a:ext cx="7872874" cy="5904656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Documents and Settings\Dell\Escritorio\estaba-el-seor-don-gato-con-pictos-de-arasaac-17-10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404664"/>
            <a:ext cx="8064896" cy="6048672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Documents and Settings\Dell\Escritorio\estaba-el-seor-don-gato-con-pictos-de-arasaac-18-10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620688"/>
            <a:ext cx="7776864" cy="583264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:\Documents and Settings\Dell\Escritorio\estaba-el-seor-don-gato-con-pictos-de-arasaac-19-10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492378"/>
            <a:ext cx="8476878" cy="5888949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3" name="Picture 3" descr="C:\Documents and Settings\Dell\Escritorio\Nueva carpeta\RRR.bm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89810" cy="6858000"/>
          </a:xfrm>
          <a:prstGeom prst="rect">
            <a:avLst/>
          </a:prstGeom>
          <a:noFill/>
        </p:spPr>
      </p:pic>
      <p:pic>
        <p:nvPicPr>
          <p:cNvPr id="3" name="Picture 3" descr="illusion-015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54000"/>
          </a:blip>
          <a:srcRect/>
          <a:stretch>
            <a:fillRect/>
          </a:stretch>
        </p:blipFill>
        <p:spPr bwMode="auto">
          <a:xfrm>
            <a:off x="-1332656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285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3" descr="C:\Documents and Settings\Dell\Escritorio\Nueva carpeta\RRR.bm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89810" cy="6858000"/>
          </a:xfrm>
          <a:prstGeom prst="rect">
            <a:avLst/>
          </a:prstGeom>
          <a:noFill/>
        </p:spPr>
      </p:pic>
      <p:pic>
        <p:nvPicPr>
          <p:cNvPr id="13" name="Picture 3" descr="illusion-013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bright="36000" contrast="61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1331640" y="980728"/>
            <a:ext cx="5663140" cy="4524297"/>
          </a:xfrm>
          <a:prstGeom prst="rect">
            <a:avLst/>
          </a:prstGeom>
        </p:spPr>
        <p:txBody>
          <a:bodyPr wrap="square" lIns="91422" tIns="45711" rIns="91422" bIns="45711">
            <a:spAutoFit/>
          </a:bodyPr>
          <a:lstStyle/>
          <a:p>
            <a:pPr lvl="1" algn="ctr">
              <a:defRPr/>
            </a:pPr>
            <a:r>
              <a:rPr lang="es-ES" sz="4800" b="1" i="1" kern="1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Snap ITC" pitchFamily="82" charset="0"/>
                <a:cs typeface="Times New Roman"/>
              </a:rPr>
              <a:t>ESPERO QUE</a:t>
            </a:r>
          </a:p>
          <a:p>
            <a:pPr lvl="1" algn="ctr">
              <a:defRPr/>
            </a:pPr>
            <a:r>
              <a:rPr lang="es-ES" sz="4800" b="1" i="1" kern="1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Snap ITC" pitchFamily="82" charset="0"/>
                <a:cs typeface="Times New Roman"/>
              </a:rPr>
              <a:t>TE HAYA </a:t>
            </a:r>
          </a:p>
          <a:p>
            <a:pPr lvl="1" algn="ctr">
              <a:defRPr/>
            </a:pPr>
            <a:r>
              <a:rPr lang="es-ES" sz="4800" b="1" i="1" kern="1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Snap ITC" pitchFamily="82" charset="0"/>
                <a:cs typeface="Times New Roman"/>
              </a:rPr>
              <a:t>GUSTADO</a:t>
            </a:r>
          </a:p>
          <a:p>
            <a:pPr lvl="1" algn="ctr">
              <a:defRPr/>
            </a:pPr>
            <a:endParaRPr lang="es-ES" sz="4800" b="1" i="1" kern="1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Snap ITC" pitchFamily="82" charset="0"/>
              <a:cs typeface="Times New Roman"/>
            </a:endParaRPr>
          </a:p>
          <a:p>
            <a:pPr lvl="1" algn="ctr">
              <a:defRPr/>
            </a:pPr>
            <a:r>
              <a:rPr lang="es-ES" sz="4800" b="1" i="1" kern="1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Snap ITC" pitchFamily="82" charset="0"/>
                <a:cs typeface="Times New Roman"/>
              </a:rPr>
              <a:t>UN </a:t>
            </a:r>
            <a:r>
              <a:rPr lang="es-ES" sz="4800" b="1" i="1" kern="1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Snap ITC" pitchFamily="82" charset="0"/>
                <a:cs typeface="Times New Roman"/>
              </a:rPr>
              <a:t>FUERTE ABRAZO </a:t>
            </a:r>
          </a:p>
        </p:txBody>
      </p:sp>
      <p:pic>
        <p:nvPicPr>
          <p:cNvPr id="11268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9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0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1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2" name="Picture 2" descr="CAR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858125" y="5500688"/>
            <a:ext cx="1000125" cy="105251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4572000" y="5929330"/>
            <a:ext cx="3071834" cy="584775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</a:t>
            </a:r>
            <a:r>
              <a:rPr lang="es-ES" sz="32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LUIS</a:t>
            </a:r>
          </a:p>
        </p:txBody>
      </p:sp>
    </p:spTree>
  </p:cSld>
  <p:clrMapOvr>
    <a:masterClrMapping/>
  </p:clrMapOvr>
  <p:transition spd="med" advTm="12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0"/>
                            </p:stCondLst>
                            <p:childTnLst>
                              <p:par>
                                <p:cTn id="2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STABA EL SEÑOR DON GAT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ESTABA EL SEÑOR DON GATO</Template>
  <TotalTime>4</TotalTime>
  <Words>67</Words>
  <Application>Microsoft Office PowerPoint</Application>
  <PresentationFormat>Presentación en pantalla (4:3)</PresentationFormat>
  <Paragraphs>24</Paragraphs>
  <Slides>51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51</vt:i4>
      </vt:variant>
    </vt:vector>
  </HeadingPairs>
  <TitlesOfParts>
    <vt:vector size="53" baseType="lpstr">
      <vt:lpstr>ESTABA EL SEÑOR DON GATO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2015-02-19T10:35:15Z</dcterms:created>
  <dcterms:modified xsi:type="dcterms:W3CDTF">2015-02-19T10:39:51Z</dcterms:modified>
</cp:coreProperties>
</file>