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Default Extension="wdp" ContentType="image/vnd.ms-photo"/>
  <Default Extension="gif" ContentType="image/gif"/>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2" r:id="rId2"/>
  </p:sldMasterIdLst>
  <p:notesMasterIdLst>
    <p:notesMasterId r:id="rId20"/>
  </p:notesMasterIdLst>
  <p:sldIdLst>
    <p:sldId id="256" r:id="rId3"/>
    <p:sldId id="266" r:id="rId4"/>
    <p:sldId id="257" r:id="rId5"/>
    <p:sldId id="258" r:id="rId6"/>
    <p:sldId id="260" r:id="rId7"/>
    <p:sldId id="262" r:id="rId8"/>
    <p:sldId id="267" r:id="rId9"/>
    <p:sldId id="268" r:id="rId10"/>
    <p:sldId id="269" r:id="rId11"/>
    <p:sldId id="270" r:id="rId12"/>
    <p:sldId id="271" r:id="rId13"/>
    <p:sldId id="272" r:id="rId14"/>
    <p:sldId id="263" r:id="rId15"/>
    <p:sldId id="273" r:id="rId16"/>
    <p:sldId id="264" r:id="rId17"/>
    <p:sldId id="276" r:id="rId18"/>
    <p:sldId id="275" r:id="rId19"/>
  </p:sldIdLst>
  <p:sldSz cx="12192000" cy="6858000"/>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6rsELnNC5wisHop67wDXWg==" hashData="0v/odIP3fLEF+rh6r0IveV0D6flRY+CYMq+QaMLc0f6CRepjjKRCoYooB3nZ6MddJ02gyAmZfbJ0qWsmsNQvaw=="/>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CFBAF8"/>
    <a:srgbClr val="8754EE"/>
    <a:srgbClr val="5C17E7"/>
    <a:srgbClr val="FFCCCC"/>
    <a:srgbClr val="4A31DF"/>
    <a:srgbClr val="1CDFE4"/>
    <a:srgbClr val="FF006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71" d="100"/>
          <a:sy n="71" d="100"/>
        </p:scale>
        <p:origin x="618" y="5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3" Type="http://schemas.openxmlformats.org/officeDocument/2006/relationships/slide" Target="slides/slide1.xml"/><Relationship Id="rId21" Type="http://schemas.openxmlformats.org/officeDocument/2006/relationships/presProps" Target="presProp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tableStyles" Target="tableStyle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theme" Target="theme/theme1.xml"/><Relationship Id="rId10" Type="http://schemas.openxmlformats.org/officeDocument/2006/relationships/slide" Target="slides/slide8.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encabezado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s-ES"/>
          </a:p>
        </p:txBody>
      </p:sp>
      <p:sp>
        <p:nvSpPr>
          <p:cNvPr id="3" name="Marcador de fecha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E569545-3D5C-4B4C-908F-87FA6E9146B0}" type="datetimeFigureOut">
              <a:rPr lang="es-ES" smtClean="0"/>
              <a:t>03/07/2015</a:t>
            </a:fld>
            <a:endParaRPr lang="es-ES"/>
          </a:p>
        </p:txBody>
      </p:sp>
      <p:sp>
        <p:nvSpPr>
          <p:cNvPr id="4" name="Marcador de imagen de diapositiva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s-ES"/>
          </a:p>
        </p:txBody>
      </p:sp>
      <p:sp>
        <p:nvSpPr>
          <p:cNvPr id="5" name="Marcador de nota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Marcador de pie de página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s-ES"/>
          </a:p>
        </p:txBody>
      </p:sp>
      <p:sp>
        <p:nvSpPr>
          <p:cNvPr id="7" name="Marcador de número de diapositiva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48BC94D-4ABE-4C32-8F4E-28DC17C7602C}" type="slidenum">
              <a:rPr lang="es-ES" smtClean="0"/>
              <a:t>‹Nº›</a:t>
            </a:fld>
            <a:endParaRPr lang="es-ES"/>
          </a:p>
        </p:txBody>
      </p:sp>
    </p:spTree>
    <p:extLst>
      <p:ext uri="{BB962C8B-B14F-4D97-AF65-F5344CB8AC3E}">
        <p14:creationId xmlns:p14="http://schemas.microsoft.com/office/powerpoint/2010/main" val="422794147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ES"/>
          </a:p>
        </p:txBody>
      </p:sp>
      <p:sp>
        <p:nvSpPr>
          <p:cNvPr id="4" name="Marcador de número de diapositiva 3"/>
          <p:cNvSpPr>
            <a:spLocks noGrp="1"/>
          </p:cNvSpPr>
          <p:nvPr>
            <p:ph type="sldNum" sz="quarter" idx="10"/>
          </p:nvPr>
        </p:nvSpPr>
        <p:spPr/>
        <p:txBody>
          <a:bodyPr/>
          <a:lstStyle/>
          <a:p>
            <a:fld id="{D48BC94D-4ABE-4C32-8F4E-28DC17C7602C}" type="slidenum">
              <a:rPr lang="es-ES" smtClean="0"/>
              <a:t>16</a:t>
            </a:fld>
            <a:endParaRPr lang="es-ES"/>
          </a:p>
        </p:txBody>
      </p:sp>
    </p:spTree>
    <p:extLst>
      <p:ext uri="{BB962C8B-B14F-4D97-AF65-F5344CB8AC3E}">
        <p14:creationId xmlns:p14="http://schemas.microsoft.com/office/powerpoint/2010/main" val="346993887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p:spPr>
        <p:txBody>
          <a:bodyPr anchor="b"/>
          <a:lstStyle>
            <a:lvl1pPr algn="ctr">
              <a:defRPr sz="6000"/>
            </a:lvl1pPr>
          </a:lstStyle>
          <a:p>
            <a:r>
              <a:rPr lang="es-ES" smtClean="0"/>
              <a:t>Haga clic para modificar el estilo de título del patrón</a:t>
            </a:r>
            <a:endParaRPr lang="es-ES"/>
          </a:p>
        </p:txBody>
      </p:sp>
      <p:sp>
        <p:nvSpPr>
          <p:cNvPr id="3" name="Subtítu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modificar el estilo de subtítulo del patrón</a:t>
            </a:r>
            <a:endParaRPr lang="es-ES"/>
          </a:p>
        </p:txBody>
      </p:sp>
      <p:sp>
        <p:nvSpPr>
          <p:cNvPr id="4" name="Marcador de fecha 3"/>
          <p:cNvSpPr>
            <a:spLocks noGrp="1"/>
          </p:cNvSpPr>
          <p:nvPr>
            <p:ph type="dt" sz="half" idx="10"/>
          </p:nvPr>
        </p:nvSpPr>
        <p:spPr/>
        <p:txBody>
          <a:bodyPr/>
          <a:lstStyle/>
          <a:p>
            <a:fld id="{FE7A67B6-A9D2-4A9F-9314-903D9913B67C}" type="datetimeFigureOut">
              <a:rPr lang="es-ES" smtClean="0"/>
              <a:t>03/07/2015</a:t>
            </a:fld>
            <a:endParaRPr lang="es-ES"/>
          </a:p>
        </p:txBody>
      </p:sp>
      <p:sp>
        <p:nvSpPr>
          <p:cNvPr id="5" name="Marcador de pie de página 4"/>
          <p:cNvSpPr>
            <a:spLocks noGrp="1"/>
          </p:cNvSpPr>
          <p:nvPr>
            <p:ph type="ftr" sz="quarter" idx="11"/>
          </p:nvPr>
        </p:nvSpPr>
        <p:spPr/>
        <p:txBody>
          <a:bodyPr/>
          <a:lstStyle/>
          <a:p>
            <a:endParaRPr lang="es-ES"/>
          </a:p>
        </p:txBody>
      </p:sp>
      <p:sp>
        <p:nvSpPr>
          <p:cNvPr id="6" name="Marcador de número de diapositiva 5"/>
          <p:cNvSpPr>
            <a:spLocks noGrp="1"/>
          </p:cNvSpPr>
          <p:nvPr>
            <p:ph type="sldNum" sz="quarter" idx="12"/>
          </p:nvPr>
        </p:nvSpPr>
        <p:spPr/>
        <p:txBody>
          <a:bodyPr/>
          <a:lstStyle/>
          <a:p>
            <a:fld id="{72A81236-3CE0-4B3F-8A9C-8C777C2EAED2}" type="slidenum">
              <a:rPr lang="es-ES" smtClean="0"/>
              <a:t>‹Nº›</a:t>
            </a:fld>
            <a:endParaRPr lang="es-ES"/>
          </a:p>
        </p:txBody>
      </p:sp>
    </p:spTree>
    <p:extLst>
      <p:ext uri="{BB962C8B-B14F-4D97-AF65-F5344CB8AC3E}">
        <p14:creationId xmlns:p14="http://schemas.microsoft.com/office/powerpoint/2010/main" val="1598901414"/>
      </p:ext>
    </p:extLst>
  </p:cSld>
  <p:clrMapOvr>
    <a:masterClrMapping/>
  </p:clrMapOvr>
  <mc:AlternateContent xmlns:mc="http://schemas.openxmlformats.org/markup-compatibility/2006" xmlns:p14="http://schemas.microsoft.com/office/powerpoint/2010/main">
    <mc:Choice Requires="p14">
      <p:transition spd="slow" p14:dur="4000" advTm="4000"/>
    </mc:Choice>
    <mc:Fallback xmlns="">
      <p:transition spd="slow" advTm="4000"/>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ES"/>
          </a:p>
        </p:txBody>
      </p:sp>
      <p:sp>
        <p:nvSpPr>
          <p:cNvPr id="3" name="Marcador de contenido 2"/>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Marcador de fecha 3"/>
          <p:cNvSpPr>
            <a:spLocks noGrp="1"/>
          </p:cNvSpPr>
          <p:nvPr>
            <p:ph type="dt" sz="half" idx="10"/>
          </p:nvPr>
        </p:nvSpPr>
        <p:spPr/>
        <p:txBody>
          <a:bodyPr/>
          <a:lstStyle/>
          <a:p>
            <a:fld id="{FE7A67B6-A9D2-4A9F-9314-903D9913B67C}" type="datetimeFigureOut">
              <a:rPr lang="es-ES" smtClean="0"/>
              <a:t>03/07/2015</a:t>
            </a:fld>
            <a:endParaRPr lang="es-ES"/>
          </a:p>
        </p:txBody>
      </p:sp>
      <p:sp>
        <p:nvSpPr>
          <p:cNvPr id="5" name="Marcador de pie de página 4"/>
          <p:cNvSpPr>
            <a:spLocks noGrp="1"/>
          </p:cNvSpPr>
          <p:nvPr>
            <p:ph type="ftr" sz="quarter" idx="11"/>
          </p:nvPr>
        </p:nvSpPr>
        <p:spPr/>
        <p:txBody>
          <a:bodyPr/>
          <a:lstStyle/>
          <a:p>
            <a:endParaRPr lang="es-ES"/>
          </a:p>
        </p:txBody>
      </p:sp>
      <p:sp>
        <p:nvSpPr>
          <p:cNvPr id="6" name="Marcador de número de diapositiva 5"/>
          <p:cNvSpPr>
            <a:spLocks noGrp="1"/>
          </p:cNvSpPr>
          <p:nvPr>
            <p:ph type="sldNum" sz="quarter" idx="12"/>
          </p:nvPr>
        </p:nvSpPr>
        <p:spPr/>
        <p:txBody>
          <a:bodyPr/>
          <a:lstStyle/>
          <a:p>
            <a:fld id="{72A81236-3CE0-4B3F-8A9C-8C777C2EAED2}" type="slidenum">
              <a:rPr lang="es-ES" smtClean="0"/>
              <a:t>‹Nº›</a:t>
            </a:fld>
            <a:endParaRPr lang="es-ES"/>
          </a:p>
        </p:txBody>
      </p:sp>
    </p:spTree>
    <p:extLst>
      <p:ext uri="{BB962C8B-B14F-4D97-AF65-F5344CB8AC3E}">
        <p14:creationId xmlns:p14="http://schemas.microsoft.com/office/powerpoint/2010/main" val="3712784628"/>
      </p:ext>
    </p:extLst>
  </p:cSld>
  <p:clrMapOvr>
    <a:masterClrMapping/>
  </p:clrMapOvr>
  <mc:AlternateContent xmlns:mc="http://schemas.openxmlformats.org/markup-compatibility/2006" xmlns:p14="http://schemas.microsoft.com/office/powerpoint/2010/main">
    <mc:Choice Requires="p14">
      <p:transition spd="slow" p14:dur="4000" advTm="4000"/>
    </mc:Choice>
    <mc:Fallback xmlns="">
      <p:transition spd="slow" advTm="4000"/>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831850" y="1709738"/>
            <a:ext cx="10515600" cy="2852737"/>
          </a:xfrm>
        </p:spPr>
        <p:txBody>
          <a:bodyPr anchor="b"/>
          <a:lstStyle>
            <a:lvl1pPr>
              <a:defRPr sz="6000"/>
            </a:lvl1pPr>
          </a:lstStyle>
          <a:p>
            <a:r>
              <a:rPr lang="es-ES" smtClean="0"/>
              <a:t>Haga clic para modificar el estilo de título del patrón</a:t>
            </a:r>
            <a:endParaRPr lang="es-ES"/>
          </a:p>
        </p:txBody>
      </p:sp>
      <p:sp>
        <p:nvSpPr>
          <p:cNvPr id="3" name="Marcador de texto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smtClean="0"/>
              <a:t>Haga clic para modificar el estilo de texto del patrón</a:t>
            </a:r>
          </a:p>
        </p:txBody>
      </p:sp>
      <p:sp>
        <p:nvSpPr>
          <p:cNvPr id="4" name="Marcador de fecha 3"/>
          <p:cNvSpPr>
            <a:spLocks noGrp="1"/>
          </p:cNvSpPr>
          <p:nvPr>
            <p:ph type="dt" sz="half" idx="10"/>
          </p:nvPr>
        </p:nvSpPr>
        <p:spPr/>
        <p:txBody>
          <a:bodyPr/>
          <a:lstStyle/>
          <a:p>
            <a:fld id="{FE7A67B6-A9D2-4A9F-9314-903D9913B67C}" type="datetimeFigureOut">
              <a:rPr lang="es-ES" smtClean="0"/>
              <a:t>03/07/2015</a:t>
            </a:fld>
            <a:endParaRPr lang="es-ES"/>
          </a:p>
        </p:txBody>
      </p:sp>
      <p:sp>
        <p:nvSpPr>
          <p:cNvPr id="5" name="Marcador de pie de página 4"/>
          <p:cNvSpPr>
            <a:spLocks noGrp="1"/>
          </p:cNvSpPr>
          <p:nvPr>
            <p:ph type="ftr" sz="quarter" idx="11"/>
          </p:nvPr>
        </p:nvSpPr>
        <p:spPr/>
        <p:txBody>
          <a:bodyPr/>
          <a:lstStyle/>
          <a:p>
            <a:endParaRPr lang="es-ES"/>
          </a:p>
        </p:txBody>
      </p:sp>
      <p:sp>
        <p:nvSpPr>
          <p:cNvPr id="6" name="Marcador de número de diapositiva 5"/>
          <p:cNvSpPr>
            <a:spLocks noGrp="1"/>
          </p:cNvSpPr>
          <p:nvPr>
            <p:ph type="sldNum" sz="quarter" idx="12"/>
          </p:nvPr>
        </p:nvSpPr>
        <p:spPr/>
        <p:txBody>
          <a:bodyPr/>
          <a:lstStyle/>
          <a:p>
            <a:fld id="{72A81236-3CE0-4B3F-8A9C-8C777C2EAED2}" type="slidenum">
              <a:rPr lang="es-ES" smtClean="0"/>
              <a:t>‹Nº›</a:t>
            </a:fld>
            <a:endParaRPr lang="es-ES"/>
          </a:p>
        </p:txBody>
      </p:sp>
    </p:spTree>
    <p:extLst>
      <p:ext uri="{BB962C8B-B14F-4D97-AF65-F5344CB8AC3E}">
        <p14:creationId xmlns:p14="http://schemas.microsoft.com/office/powerpoint/2010/main" val="2394744084"/>
      </p:ext>
    </p:extLst>
  </p:cSld>
  <p:clrMapOvr>
    <a:masterClrMapping/>
  </p:clrMapOvr>
  <mc:AlternateContent xmlns:mc="http://schemas.openxmlformats.org/markup-compatibility/2006" xmlns:p14="http://schemas.microsoft.com/office/powerpoint/2010/main">
    <mc:Choice Requires="p14">
      <p:transition spd="slow" p14:dur="4000" advTm="4000"/>
    </mc:Choice>
    <mc:Fallback xmlns="">
      <p:transition spd="slow" advTm="4000"/>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ES"/>
          </a:p>
        </p:txBody>
      </p:sp>
      <p:sp>
        <p:nvSpPr>
          <p:cNvPr id="3" name="Marcador de contenido 2"/>
          <p:cNvSpPr>
            <a:spLocks noGrp="1"/>
          </p:cNvSpPr>
          <p:nvPr>
            <p:ph sz="half" idx="1"/>
          </p:nvPr>
        </p:nvSpPr>
        <p:spPr>
          <a:xfrm>
            <a:off x="838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Marcador de contenido 3"/>
          <p:cNvSpPr>
            <a:spLocks noGrp="1"/>
          </p:cNvSpPr>
          <p:nvPr>
            <p:ph sz="half" idx="2"/>
          </p:nvPr>
        </p:nvSpPr>
        <p:spPr>
          <a:xfrm>
            <a:off x="6172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Marcador de fecha 4"/>
          <p:cNvSpPr>
            <a:spLocks noGrp="1"/>
          </p:cNvSpPr>
          <p:nvPr>
            <p:ph type="dt" sz="half" idx="10"/>
          </p:nvPr>
        </p:nvSpPr>
        <p:spPr/>
        <p:txBody>
          <a:bodyPr/>
          <a:lstStyle/>
          <a:p>
            <a:fld id="{FE7A67B6-A9D2-4A9F-9314-903D9913B67C}" type="datetimeFigureOut">
              <a:rPr lang="es-ES" smtClean="0"/>
              <a:t>03/07/2015</a:t>
            </a:fld>
            <a:endParaRPr lang="es-ES"/>
          </a:p>
        </p:txBody>
      </p:sp>
      <p:sp>
        <p:nvSpPr>
          <p:cNvPr id="6" name="Marcador de pie de página 5"/>
          <p:cNvSpPr>
            <a:spLocks noGrp="1"/>
          </p:cNvSpPr>
          <p:nvPr>
            <p:ph type="ftr" sz="quarter" idx="11"/>
          </p:nvPr>
        </p:nvSpPr>
        <p:spPr/>
        <p:txBody>
          <a:bodyPr/>
          <a:lstStyle/>
          <a:p>
            <a:endParaRPr lang="es-ES"/>
          </a:p>
        </p:txBody>
      </p:sp>
      <p:sp>
        <p:nvSpPr>
          <p:cNvPr id="7" name="Marcador de número de diapositiva 6"/>
          <p:cNvSpPr>
            <a:spLocks noGrp="1"/>
          </p:cNvSpPr>
          <p:nvPr>
            <p:ph type="sldNum" sz="quarter" idx="12"/>
          </p:nvPr>
        </p:nvSpPr>
        <p:spPr/>
        <p:txBody>
          <a:bodyPr/>
          <a:lstStyle/>
          <a:p>
            <a:fld id="{72A81236-3CE0-4B3F-8A9C-8C777C2EAED2}" type="slidenum">
              <a:rPr lang="es-ES" smtClean="0"/>
              <a:t>‹Nº›</a:t>
            </a:fld>
            <a:endParaRPr lang="es-ES"/>
          </a:p>
        </p:txBody>
      </p:sp>
    </p:spTree>
    <p:extLst>
      <p:ext uri="{BB962C8B-B14F-4D97-AF65-F5344CB8AC3E}">
        <p14:creationId xmlns:p14="http://schemas.microsoft.com/office/powerpoint/2010/main" val="4198894007"/>
      </p:ext>
    </p:extLst>
  </p:cSld>
  <p:clrMapOvr>
    <a:masterClrMapping/>
  </p:clrMapOvr>
  <mc:AlternateContent xmlns:mc="http://schemas.openxmlformats.org/markup-compatibility/2006" xmlns:p14="http://schemas.microsoft.com/office/powerpoint/2010/main">
    <mc:Choice Requires="p14">
      <p:transition spd="slow" p14:dur="4000" advTm="4000"/>
    </mc:Choice>
    <mc:Fallback xmlns="">
      <p:transition spd="slow" advTm="4000"/>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a:xfrm>
            <a:off x="839788" y="365125"/>
            <a:ext cx="10515600" cy="1325563"/>
          </a:xfrm>
        </p:spPr>
        <p:txBody>
          <a:bodyPr/>
          <a:lstStyle/>
          <a:p>
            <a:r>
              <a:rPr lang="es-ES" smtClean="0"/>
              <a:t>Haga clic para modificar el estilo de título del patrón</a:t>
            </a:r>
            <a:endParaRPr lang="es-ES"/>
          </a:p>
        </p:txBody>
      </p:sp>
      <p:sp>
        <p:nvSpPr>
          <p:cNvPr id="3" name="Marcador de texto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Marcador de contenido 3"/>
          <p:cNvSpPr>
            <a:spLocks noGrp="1"/>
          </p:cNvSpPr>
          <p:nvPr>
            <p:ph sz="half" idx="2"/>
          </p:nvPr>
        </p:nvSpPr>
        <p:spPr>
          <a:xfrm>
            <a:off x="839788" y="2505075"/>
            <a:ext cx="5157787"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Marcador de texto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Marcador de contenido 5"/>
          <p:cNvSpPr>
            <a:spLocks noGrp="1"/>
          </p:cNvSpPr>
          <p:nvPr>
            <p:ph sz="quarter" idx="4"/>
          </p:nvPr>
        </p:nvSpPr>
        <p:spPr>
          <a:xfrm>
            <a:off x="6172200" y="2505075"/>
            <a:ext cx="5183188"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Marcador de fecha 6"/>
          <p:cNvSpPr>
            <a:spLocks noGrp="1"/>
          </p:cNvSpPr>
          <p:nvPr>
            <p:ph type="dt" sz="half" idx="10"/>
          </p:nvPr>
        </p:nvSpPr>
        <p:spPr/>
        <p:txBody>
          <a:bodyPr/>
          <a:lstStyle/>
          <a:p>
            <a:fld id="{FE7A67B6-A9D2-4A9F-9314-903D9913B67C}" type="datetimeFigureOut">
              <a:rPr lang="es-ES" smtClean="0"/>
              <a:t>03/07/2015</a:t>
            </a:fld>
            <a:endParaRPr lang="es-ES"/>
          </a:p>
        </p:txBody>
      </p:sp>
      <p:sp>
        <p:nvSpPr>
          <p:cNvPr id="8" name="Marcador de pie de página 7"/>
          <p:cNvSpPr>
            <a:spLocks noGrp="1"/>
          </p:cNvSpPr>
          <p:nvPr>
            <p:ph type="ftr" sz="quarter" idx="11"/>
          </p:nvPr>
        </p:nvSpPr>
        <p:spPr/>
        <p:txBody>
          <a:bodyPr/>
          <a:lstStyle/>
          <a:p>
            <a:endParaRPr lang="es-ES"/>
          </a:p>
        </p:txBody>
      </p:sp>
      <p:sp>
        <p:nvSpPr>
          <p:cNvPr id="9" name="Marcador de número de diapositiva 8"/>
          <p:cNvSpPr>
            <a:spLocks noGrp="1"/>
          </p:cNvSpPr>
          <p:nvPr>
            <p:ph type="sldNum" sz="quarter" idx="12"/>
          </p:nvPr>
        </p:nvSpPr>
        <p:spPr/>
        <p:txBody>
          <a:bodyPr/>
          <a:lstStyle/>
          <a:p>
            <a:fld id="{72A81236-3CE0-4B3F-8A9C-8C777C2EAED2}" type="slidenum">
              <a:rPr lang="es-ES" smtClean="0"/>
              <a:t>‹Nº›</a:t>
            </a:fld>
            <a:endParaRPr lang="es-ES"/>
          </a:p>
        </p:txBody>
      </p:sp>
    </p:spTree>
    <p:extLst>
      <p:ext uri="{BB962C8B-B14F-4D97-AF65-F5344CB8AC3E}">
        <p14:creationId xmlns:p14="http://schemas.microsoft.com/office/powerpoint/2010/main" val="2412617867"/>
      </p:ext>
    </p:extLst>
  </p:cSld>
  <p:clrMapOvr>
    <a:masterClrMapping/>
  </p:clrMapOvr>
  <mc:AlternateContent xmlns:mc="http://schemas.openxmlformats.org/markup-compatibility/2006" xmlns:p14="http://schemas.microsoft.com/office/powerpoint/2010/main">
    <mc:Choice Requires="p14">
      <p:transition spd="slow" p14:dur="4000" advTm="4000"/>
    </mc:Choice>
    <mc:Fallback xmlns="">
      <p:transition spd="slow" advTm="4000"/>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ES"/>
          </a:p>
        </p:txBody>
      </p:sp>
      <p:sp>
        <p:nvSpPr>
          <p:cNvPr id="3" name="Marcador de fecha 2"/>
          <p:cNvSpPr>
            <a:spLocks noGrp="1"/>
          </p:cNvSpPr>
          <p:nvPr>
            <p:ph type="dt" sz="half" idx="10"/>
          </p:nvPr>
        </p:nvSpPr>
        <p:spPr/>
        <p:txBody>
          <a:bodyPr/>
          <a:lstStyle/>
          <a:p>
            <a:fld id="{FE7A67B6-A9D2-4A9F-9314-903D9913B67C}" type="datetimeFigureOut">
              <a:rPr lang="es-ES" smtClean="0"/>
              <a:t>03/07/2015</a:t>
            </a:fld>
            <a:endParaRPr lang="es-ES"/>
          </a:p>
        </p:txBody>
      </p:sp>
      <p:sp>
        <p:nvSpPr>
          <p:cNvPr id="4" name="Marcador de pie de página 3"/>
          <p:cNvSpPr>
            <a:spLocks noGrp="1"/>
          </p:cNvSpPr>
          <p:nvPr>
            <p:ph type="ftr" sz="quarter" idx="11"/>
          </p:nvPr>
        </p:nvSpPr>
        <p:spPr/>
        <p:txBody>
          <a:bodyPr/>
          <a:lstStyle/>
          <a:p>
            <a:endParaRPr lang="es-ES"/>
          </a:p>
        </p:txBody>
      </p:sp>
      <p:sp>
        <p:nvSpPr>
          <p:cNvPr id="5" name="Marcador de número de diapositiva 4"/>
          <p:cNvSpPr>
            <a:spLocks noGrp="1"/>
          </p:cNvSpPr>
          <p:nvPr>
            <p:ph type="sldNum" sz="quarter" idx="12"/>
          </p:nvPr>
        </p:nvSpPr>
        <p:spPr/>
        <p:txBody>
          <a:bodyPr/>
          <a:lstStyle/>
          <a:p>
            <a:fld id="{72A81236-3CE0-4B3F-8A9C-8C777C2EAED2}" type="slidenum">
              <a:rPr lang="es-ES" smtClean="0"/>
              <a:t>‹Nº›</a:t>
            </a:fld>
            <a:endParaRPr lang="es-ES"/>
          </a:p>
        </p:txBody>
      </p:sp>
    </p:spTree>
    <p:extLst>
      <p:ext uri="{BB962C8B-B14F-4D97-AF65-F5344CB8AC3E}">
        <p14:creationId xmlns:p14="http://schemas.microsoft.com/office/powerpoint/2010/main" val="690116326"/>
      </p:ext>
    </p:extLst>
  </p:cSld>
  <p:clrMapOvr>
    <a:masterClrMapping/>
  </p:clrMapOvr>
  <mc:AlternateContent xmlns:mc="http://schemas.openxmlformats.org/markup-compatibility/2006" xmlns:p14="http://schemas.microsoft.com/office/powerpoint/2010/main">
    <mc:Choice Requires="p14">
      <p:transition spd="slow" p14:dur="4000" advTm="4000"/>
    </mc:Choice>
    <mc:Fallback xmlns="">
      <p:transition spd="slow" advTm="4000"/>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p:cNvSpPr>
            <a:spLocks noGrp="1"/>
          </p:cNvSpPr>
          <p:nvPr>
            <p:ph type="dt" sz="half" idx="10"/>
          </p:nvPr>
        </p:nvSpPr>
        <p:spPr/>
        <p:txBody>
          <a:bodyPr/>
          <a:lstStyle/>
          <a:p>
            <a:fld id="{FE7A67B6-A9D2-4A9F-9314-903D9913B67C}" type="datetimeFigureOut">
              <a:rPr lang="es-ES" smtClean="0"/>
              <a:t>03/07/2015</a:t>
            </a:fld>
            <a:endParaRPr lang="es-ES"/>
          </a:p>
        </p:txBody>
      </p:sp>
      <p:sp>
        <p:nvSpPr>
          <p:cNvPr id="3" name="Marcador de pie de página 2"/>
          <p:cNvSpPr>
            <a:spLocks noGrp="1"/>
          </p:cNvSpPr>
          <p:nvPr>
            <p:ph type="ftr" sz="quarter" idx="11"/>
          </p:nvPr>
        </p:nvSpPr>
        <p:spPr/>
        <p:txBody>
          <a:bodyPr/>
          <a:lstStyle/>
          <a:p>
            <a:endParaRPr lang="es-ES"/>
          </a:p>
        </p:txBody>
      </p:sp>
      <p:sp>
        <p:nvSpPr>
          <p:cNvPr id="4" name="Marcador de número de diapositiva 3"/>
          <p:cNvSpPr>
            <a:spLocks noGrp="1"/>
          </p:cNvSpPr>
          <p:nvPr>
            <p:ph type="sldNum" sz="quarter" idx="12"/>
          </p:nvPr>
        </p:nvSpPr>
        <p:spPr/>
        <p:txBody>
          <a:bodyPr/>
          <a:lstStyle/>
          <a:p>
            <a:fld id="{72A81236-3CE0-4B3F-8A9C-8C777C2EAED2}" type="slidenum">
              <a:rPr lang="es-ES" smtClean="0"/>
              <a:t>‹Nº›</a:t>
            </a:fld>
            <a:endParaRPr lang="es-ES"/>
          </a:p>
        </p:txBody>
      </p:sp>
    </p:spTree>
    <p:extLst>
      <p:ext uri="{BB962C8B-B14F-4D97-AF65-F5344CB8AC3E}">
        <p14:creationId xmlns:p14="http://schemas.microsoft.com/office/powerpoint/2010/main" val="1861029032"/>
      </p:ext>
    </p:extLst>
  </p:cSld>
  <p:clrMapOvr>
    <a:masterClrMapping/>
  </p:clrMapOvr>
  <mc:AlternateContent xmlns:mc="http://schemas.openxmlformats.org/markup-compatibility/2006" xmlns:p14="http://schemas.microsoft.com/office/powerpoint/2010/main">
    <mc:Choice Requires="p14">
      <p:transition spd="slow" p14:dur="4000" advTm="4000"/>
    </mc:Choice>
    <mc:Fallback xmlns="">
      <p:transition spd="slow" advTm="4000"/>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ES"/>
          </a:p>
        </p:txBody>
      </p:sp>
      <p:sp>
        <p:nvSpPr>
          <p:cNvPr id="3" name="Marcador de contenido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fld id="{FE7A67B6-A9D2-4A9F-9314-903D9913B67C}" type="datetimeFigureOut">
              <a:rPr lang="es-ES" smtClean="0"/>
              <a:t>03/07/2015</a:t>
            </a:fld>
            <a:endParaRPr lang="es-ES"/>
          </a:p>
        </p:txBody>
      </p:sp>
      <p:sp>
        <p:nvSpPr>
          <p:cNvPr id="6" name="Marcador de pie de página 5"/>
          <p:cNvSpPr>
            <a:spLocks noGrp="1"/>
          </p:cNvSpPr>
          <p:nvPr>
            <p:ph type="ftr" sz="quarter" idx="11"/>
          </p:nvPr>
        </p:nvSpPr>
        <p:spPr/>
        <p:txBody>
          <a:bodyPr/>
          <a:lstStyle/>
          <a:p>
            <a:endParaRPr lang="es-ES"/>
          </a:p>
        </p:txBody>
      </p:sp>
      <p:sp>
        <p:nvSpPr>
          <p:cNvPr id="7" name="Marcador de número de diapositiva 6"/>
          <p:cNvSpPr>
            <a:spLocks noGrp="1"/>
          </p:cNvSpPr>
          <p:nvPr>
            <p:ph type="sldNum" sz="quarter" idx="12"/>
          </p:nvPr>
        </p:nvSpPr>
        <p:spPr/>
        <p:txBody>
          <a:bodyPr/>
          <a:lstStyle/>
          <a:p>
            <a:fld id="{72A81236-3CE0-4B3F-8A9C-8C777C2EAED2}" type="slidenum">
              <a:rPr lang="es-ES" smtClean="0"/>
              <a:t>‹Nº›</a:t>
            </a:fld>
            <a:endParaRPr lang="es-ES"/>
          </a:p>
        </p:txBody>
      </p:sp>
    </p:spTree>
    <p:extLst>
      <p:ext uri="{BB962C8B-B14F-4D97-AF65-F5344CB8AC3E}">
        <p14:creationId xmlns:p14="http://schemas.microsoft.com/office/powerpoint/2010/main" val="378854570"/>
      </p:ext>
    </p:extLst>
  </p:cSld>
  <p:clrMapOvr>
    <a:masterClrMapping/>
  </p:clrMapOvr>
  <mc:AlternateContent xmlns:mc="http://schemas.openxmlformats.org/markup-compatibility/2006" xmlns:p14="http://schemas.microsoft.com/office/powerpoint/2010/main">
    <mc:Choice Requires="p14">
      <p:transition spd="slow" p14:dur="4000" advTm="4000"/>
    </mc:Choice>
    <mc:Fallback xmlns="">
      <p:transition spd="slow" advTm="4000"/>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ES"/>
          </a:p>
        </p:txBody>
      </p:sp>
      <p:sp>
        <p:nvSpPr>
          <p:cNvPr id="3" name="Marcador de posición de imagen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fld id="{FE7A67B6-A9D2-4A9F-9314-903D9913B67C}" type="datetimeFigureOut">
              <a:rPr lang="es-ES" smtClean="0"/>
              <a:t>03/07/2015</a:t>
            </a:fld>
            <a:endParaRPr lang="es-ES"/>
          </a:p>
        </p:txBody>
      </p:sp>
      <p:sp>
        <p:nvSpPr>
          <p:cNvPr id="6" name="Marcador de pie de página 5"/>
          <p:cNvSpPr>
            <a:spLocks noGrp="1"/>
          </p:cNvSpPr>
          <p:nvPr>
            <p:ph type="ftr" sz="quarter" idx="11"/>
          </p:nvPr>
        </p:nvSpPr>
        <p:spPr/>
        <p:txBody>
          <a:bodyPr/>
          <a:lstStyle/>
          <a:p>
            <a:endParaRPr lang="es-ES"/>
          </a:p>
        </p:txBody>
      </p:sp>
      <p:sp>
        <p:nvSpPr>
          <p:cNvPr id="7" name="Marcador de número de diapositiva 6"/>
          <p:cNvSpPr>
            <a:spLocks noGrp="1"/>
          </p:cNvSpPr>
          <p:nvPr>
            <p:ph type="sldNum" sz="quarter" idx="12"/>
          </p:nvPr>
        </p:nvSpPr>
        <p:spPr/>
        <p:txBody>
          <a:bodyPr/>
          <a:lstStyle/>
          <a:p>
            <a:fld id="{72A81236-3CE0-4B3F-8A9C-8C777C2EAED2}" type="slidenum">
              <a:rPr lang="es-ES" smtClean="0"/>
              <a:t>‹Nº›</a:t>
            </a:fld>
            <a:endParaRPr lang="es-ES"/>
          </a:p>
        </p:txBody>
      </p:sp>
    </p:spTree>
    <p:extLst>
      <p:ext uri="{BB962C8B-B14F-4D97-AF65-F5344CB8AC3E}">
        <p14:creationId xmlns:p14="http://schemas.microsoft.com/office/powerpoint/2010/main" val="3077272015"/>
      </p:ext>
    </p:extLst>
  </p:cSld>
  <p:clrMapOvr>
    <a:masterClrMapping/>
  </p:clrMapOvr>
  <mc:AlternateContent xmlns:mc="http://schemas.openxmlformats.org/markup-compatibility/2006" xmlns:p14="http://schemas.microsoft.com/office/powerpoint/2010/main">
    <mc:Choice Requires="p14">
      <p:transition spd="slow" p14:dur="4000" advTm="4000"/>
    </mc:Choice>
    <mc:Fallback xmlns="">
      <p:transition spd="slow" advTm="4000"/>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ES"/>
          </a:p>
        </p:txBody>
      </p:sp>
      <p:sp>
        <p:nvSpPr>
          <p:cNvPr id="3" name="Marcador de texto vertical 2"/>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Marcador de fecha 3"/>
          <p:cNvSpPr>
            <a:spLocks noGrp="1"/>
          </p:cNvSpPr>
          <p:nvPr>
            <p:ph type="dt" sz="half" idx="10"/>
          </p:nvPr>
        </p:nvSpPr>
        <p:spPr/>
        <p:txBody>
          <a:bodyPr/>
          <a:lstStyle/>
          <a:p>
            <a:fld id="{FE7A67B6-A9D2-4A9F-9314-903D9913B67C}" type="datetimeFigureOut">
              <a:rPr lang="es-ES" smtClean="0"/>
              <a:t>03/07/2015</a:t>
            </a:fld>
            <a:endParaRPr lang="es-ES"/>
          </a:p>
        </p:txBody>
      </p:sp>
      <p:sp>
        <p:nvSpPr>
          <p:cNvPr id="5" name="Marcador de pie de página 4"/>
          <p:cNvSpPr>
            <a:spLocks noGrp="1"/>
          </p:cNvSpPr>
          <p:nvPr>
            <p:ph type="ftr" sz="quarter" idx="11"/>
          </p:nvPr>
        </p:nvSpPr>
        <p:spPr/>
        <p:txBody>
          <a:bodyPr/>
          <a:lstStyle/>
          <a:p>
            <a:endParaRPr lang="es-ES"/>
          </a:p>
        </p:txBody>
      </p:sp>
      <p:sp>
        <p:nvSpPr>
          <p:cNvPr id="6" name="Marcador de número de diapositiva 5"/>
          <p:cNvSpPr>
            <a:spLocks noGrp="1"/>
          </p:cNvSpPr>
          <p:nvPr>
            <p:ph type="sldNum" sz="quarter" idx="12"/>
          </p:nvPr>
        </p:nvSpPr>
        <p:spPr/>
        <p:txBody>
          <a:bodyPr/>
          <a:lstStyle/>
          <a:p>
            <a:fld id="{72A81236-3CE0-4B3F-8A9C-8C777C2EAED2}" type="slidenum">
              <a:rPr lang="es-ES" smtClean="0"/>
              <a:t>‹Nº›</a:t>
            </a:fld>
            <a:endParaRPr lang="es-ES"/>
          </a:p>
        </p:txBody>
      </p:sp>
    </p:spTree>
    <p:extLst>
      <p:ext uri="{BB962C8B-B14F-4D97-AF65-F5344CB8AC3E}">
        <p14:creationId xmlns:p14="http://schemas.microsoft.com/office/powerpoint/2010/main" val="1418285645"/>
      </p:ext>
    </p:extLst>
  </p:cSld>
  <p:clrMapOvr>
    <a:masterClrMapping/>
  </p:clrMapOvr>
  <mc:AlternateContent xmlns:mc="http://schemas.openxmlformats.org/markup-compatibility/2006" xmlns:p14="http://schemas.microsoft.com/office/powerpoint/2010/main">
    <mc:Choice Requires="p14">
      <p:transition spd="slow" p14:dur="4000" advTm="4000"/>
    </mc:Choice>
    <mc:Fallback xmlns="">
      <p:transition spd="slow" advTm="4000"/>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8724900" y="365125"/>
            <a:ext cx="2628900" cy="5811838"/>
          </a:xfrm>
        </p:spPr>
        <p:txBody>
          <a:bodyPr vert="eaVert"/>
          <a:lstStyle/>
          <a:p>
            <a:r>
              <a:rPr lang="es-ES" smtClean="0"/>
              <a:t>Haga clic para modificar el estilo de título del patrón</a:t>
            </a:r>
            <a:endParaRPr lang="es-ES"/>
          </a:p>
        </p:txBody>
      </p:sp>
      <p:sp>
        <p:nvSpPr>
          <p:cNvPr id="3" name="Marcador de texto vertical 2"/>
          <p:cNvSpPr>
            <a:spLocks noGrp="1"/>
          </p:cNvSpPr>
          <p:nvPr>
            <p:ph type="body" orient="vert" idx="1"/>
          </p:nvPr>
        </p:nvSpPr>
        <p:spPr>
          <a:xfrm>
            <a:off x="838200" y="365125"/>
            <a:ext cx="7734300" cy="5811838"/>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Marcador de fecha 3"/>
          <p:cNvSpPr>
            <a:spLocks noGrp="1"/>
          </p:cNvSpPr>
          <p:nvPr>
            <p:ph type="dt" sz="half" idx="10"/>
          </p:nvPr>
        </p:nvSpPr>
        <p:spPr/>
        <p:txBody>
          <a:bodyPr/>
          <a:lstStyle/>
          <a:p>
            <a:fld id="{FE7A67B6-A9D2-4A9F-9314-903D9913B67C}" type="datetimeFigureOut">
              <a:rPr lang="es-ES" smtClean="0"/>
              <a:t>03/07/2015</a:t>
            </a:fld>
            <a:endParaRPr lang="es-ES"/>
          </a:p>
        </p:txBody>
      </p:sp>
      <p:sp>
        <p:nvSpPr>
          <p:cNvPr id="5" name="Marcador de pie de página 4"/>
          <p:cNvSpPr>
            <a:spLocks noGrp="1"/>
          </p:cNvSpPr>
          <p:nvPr>
            <p:ph type="ftr" sz="quarter" idx="11"/>
          </p:nvPr>
        </p:nvSpPr>
        <p:spPr/>
        <p:txBody>
          <a:bodyPr/>
          <a:lstStyle/>
          <a:p>
            <a:endParaRPr lang="es-ES"/>
          </a:p>
        </p:txBody>
      </p:sp>
      <p:sp>
        <p:nvSpPr>
          <p:cNvPr id="6" name="Marcador de número de diapositiva 5"/>
          <p:cNvSpPr>
            <a:spLocks noGrp="1"/>
          </p:cNvSpPr>
          <p:nvPr>
            <p:ph type="sldNum" sz="quarter" idx="12"/>
          </p:nvPr>
        </p:nvSpPr>
        <p:spPr/>
        <p:txBody>
          <a:bodyPr/>
          <a:lstStyle/>
          <a:p>
            <a:fld id="{72A81236-3CE0-4B3F-8A9C-8C777C2EAED2}" type="slidenum">
              <a:rPr lang="es-ES" smtClean="0"/>
              <a:t>‹Nº›</a:t>
            </a:fld>
            <a:endParaRPr lang="es-ES"/>
          </a:p>
        </p:txBody>
      </p:sp>
    </p:spTree>
    <p:extLst>
      <p:ext uri="{BB962C8B-B14F-4D97-AF65-F5344CB8AC3E}">
        <p14:creationId xmlns:p14="http://schemas.microsoft.com/office/powerpoint/2010/main" val="2481668644"/>
      </p:ext>
    </p:extLst>
  </p:cSld>
  <p:clrMapOvr>
    <a:masterClrMapping/>
  </p:clrMapOvr>
  <mc:AlternateContent xmlns:mc="http://schemas.openxmlformats.org/markup-compatibility/2006" xmlns:p14="http://schemas.microsoft.com/office/powerpoint/2010/main">
    <mc:Choice Requires="p14">
      <p:transition spd="slow" p14:dur="4000" advTm="4000"/>
    </mc:Choice>
    <mc:Fallback xmlns="">
      <p:transition spd="slow" advTm="4000"/>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s-ES" smtClean="0"/>
              <a:t>Haga clic para modificar el estilo de título del patrón</a:t>
            </a:r>
            <a:endParaRPr lang="es-ES"/>
          </a:p>
        </p:txBody>
      </p:sp>
      <p:sp>
        <p:nvSpPr>
          <p:cNvPr id="3" name="Subtítulo 2"/>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modificar el estilo de subtítulo del patrón</a:t>
            </a:r>
            <a:endParaRPr lang="es-ES"/>
          </a:p>
        </p:txBody>
      </p:sp>
      <p:sp>
        <p:nvSpPr>
          <p:cNvPr id="4" name="Rectangle 4"/>
          <p:cNvSpPr>
            <a:spLocks noGrp="1" noChangeArrowheads="1"/>
          </p:cNvSpPr>
          <p:nvPr>
            <p:ph type="dt" sz="half" idx="10"/>
          </p:nvPr>
        </p:nvSpPr>
        <p:spPr>
          <a:ln/>
        </p:spPr>
        <p:txBody>
          <a:bodyPr/>
          <a:lstStyle>
            <a:lvl1pPr>
              <a:defRPr/>
            </a:lvl1pPr>
          </a:lstStyle>
          <a:p>
            <a:pPr>
              <a:defRPr/>
            </a:pPr>
            <a:endParaRPr lang="es-ES">
              <a:solidFill>
                <a:srgbClr val="000000"/>
              </a:solidFill>
            </a:endParaRPr>
          </a:p>
        </p:txBody>
      </p:sp>
    </p:spTree>
    <p:extLst>
      <p:ext uri="{BB962C8B-B14F-4D97-AF65-F5344CB8AC3E}">
        <p14:creationId xmlns:p14="http://schemas.microsoft.com/office/powerpoint/2010/main" val="198097129"/>
      </p:ext>
    </p:extLst>
  </p:cSld>
  <p:clrMapOvr>
    <a:masterClrMapping/>
  </p:clrMapOvr>
  <mc:AlternateContent xmlns:mc="http://schemas.openxmlformats.org/markup-compatibility/2006" xmlns:p14="http://schemas.microsoft.com/office/powerpoint/2010/main">
    <mc:Choice Requires="p14">
      <p:transition spd="slow" p14:dur="4000" advTm="4000"/>
    </mc:Choice>
    <mc:Fallback xmlns="">
      <p:transition spd="slow" advTm="4000"/>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2" name="Marcador de título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Marcador de texto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Marcador de fech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E7A67B6-A9D2-4A9F-9314-903D9913B67C}" type="datetimeFigureOut">
              <a:rPr lang="es-ES" smtClean="0"/>
              <a:t>03/07/2015</a:t>
            </a:fld>
            <a:endParaRPr lang="es-ES"/>
          </a:p>
        </p:txBody>
      </p:sp>
      <p:sp>
        <p:nvSpPr>
          <p:cNvPr id="5" name="Marcador de pie de página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Marcador de número de diapositiva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2A81236-3CE0-4B3F-8A9C-8C777C2EAED2}" type="slidenum">
              <a:rPr lang="es-ES" smtClean="0"/>
              <a:t>‹Nº›</a:t>
            </a:fld>
            <a:endParaRPr lang="es-ES"/>
          </a:p>
        </p:txBody>
      </p:sp>
    </p:spTree>
    <p:extLst>
      <p:ext uri="{BB962C8B-B14F-4D97-AF65-F5344CB8AC3E}">
        <p14:creationId xmlns:p14="http://schemas.microsoft.com/office/powerpoint/2010/main" val="168005094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4="http://schemas.microsoft.com/office/powerpoint/2010/main">
    <mc:Choice Requires="p14">
      <p:transition spd="slow" p14:dur="4000" advTm="4000"/>
    </mc:Choice>
    <mc:Fallback xmlns="">
      <p:transition spd="slow" advTm="4000"/>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609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eaLnBrk="1" hangingPunct="1">
              <a:defRPr sz="1400" smtClean="0"/>
            </a:lvl1pPr>
          </a:lstStyle>
          <a:p>
            <a:pPr fontAlgn="base">
              <a:spcBef>
                <a:spcPct val="0"/>
              </a:spcBef>
              <a:spcAft>
                <a:spcPct val="0"/>
              </a:spcAft>
              <a:defRPr/>
            </a:pPr>
            <a:endParaRPr lang="es-ES">
              <a:solidFill>
                <a:srgbClr val="000000"/>
              </a:solidFill>
            </a:endParaRPr>
          </a:p>
        </p:txBody>
      </p:sp>
    </p:spTree>
    <p:extLst>
      <p:ext uri="{BB962C8B-B14F-4D97-AF65-F5344CB8AC3E}">
        <p14:creationId xmlns:p14="http://schemas.microsoft.com/office/powerpoint/2010/main" val="1172667661"/>
      </p:ext>
    </p:extLst>
  </p:cSld>
  <p:clrMap bg1="lt1" tx1="dk1" bg2="lt2" tx2="dk2" accent1="accent1" accent2="accent2" accent3="accent3" accent4="accent4" accent5="accent5" accent6="accent6" hlink="hlink" folHlink="folHlink"/>
  <p:sldLayoutIdLst>
    <p:sldLayoutId id="2147483663" r:id="rId1"/>
  </p:sldLayoutIdLst>
  <mc:AlternateContent xmlns:mc="http://schemas.openxmlformats.org/markup-compatibility/2006" xmlns:p14="http://schemas.microsoft.com/office/powerpoint/2010/main">
    <mc:Choice Requires="p14">
      <p:transition spd="slow" p14:dur="4000" advTm="4000"/>
    </mc:Choice>
    <mc:Fallback xmlns="">
      <p:transition spd="slow" advTm="4000"/>
    </mc:Fallback>
  </mc:AlternateContent>
  <p:txStyles>
    <p:titleStyle>
      <a:lvl1pPr algn="ctr" rtl="0" fontAlgn="base">
        <a:spcBef>
          <a:spcPct val="0"/>
        </a:spcBef>
        <a:spcAft>
          <a:spcPct val="0"/>
        </a:spcAft>
        <a:defRPr sz="4400" kern="12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2pPr>
      <a:lvl3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3pPr>
      <a:lvl4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4pPr>
      <a:lvl5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5pPr>
      <a:lvl6pPr marL="457200" algn="ctr" rtl="0" eaLnBrk="1" fontAlgn="base" hangingPunct="1">
        <a:spcBef>
          <a:spcPct val="0"/>
        </a:spcBef>
        <a:spcAft>
          <a:spcPct val="0"/>
        </a:spcAft>
        <a:defRPr sz="4400">
          <a:solidFill>
            <a:schemeClr val="tx2"/>
          </a:solidFill>
          <a:latin typeface="Arial" panose="020B0604020202020204" pitchFamily="34" charset="0"/>
          <a:cs typeface="Arial" panose="020B0604020202020204" pitchFamily="34" charset="0"/>
        </a:defRPr>
      </a:lvl6pPr>
      <a:lvl7pPr marL="914400" algn="ctr" rtl="0" eaLnBrk="1" fontAlgn="base" hangingPunct="1">
        <a:spcBef>
          <a:spcPct val="0"/>
        </a:spcBef>
        <a:spcAft>
          <a:spcPct val="0"/>
        </a:spcAft>
        <a:defRPr sz="4400">
          <a:solidFill>
            <a:schemeClr val="tx2"/>
          </a:solidFill>
          <a:latin typeface="Arial" panose="020B0604020202020204" pitchFamily="34" charset="0"/>
          <a:cs typeface="Arial" panose="020B0604020202020204" pitchFamily="34" charset="0"/>
        </a:defRPr>
      </a:lvl7pPr>
      <a:lvl8pPr marL="1371600" algn="ctr" rtl="0" eaLnBrk="1" fontAlgn="base" hangingPunct="1">
        <a:spcBef>
          <a:spcPct val="0"/>
        </a:spcBef>
        <a:spcAft>
          <a:spcPct val="0"/>
        </a:spcAft>
        <a:defRPr sz="4400">
          <a:solidFill>
            <a:schemeClr val="tx2"/>
          </a:solidFill>
          <a:latin typeface="Arial" panose="020B0604020202020204" pitchFamily="34" charset="0"/>
          <a:cs typeface="Arial" panose="020B0604020202020204" pitchFamily="34" charset="0"/>
        </a:defRPr>
      </a:lvl8pPr>
      <a:lvl9pPr marL="1828800" algn="ctr" rtl="0" eaLnBrk="1" fontAlgn="base" hangingPunct="1">
        <a:spcBef>
          <a:spcPct val="0"/>
        </a:spcBef>
        <a:spcAft>
          <a:spcPct val="0"/>
        </a:spcAft>
        <a:defRPr sz="4400">
          <a:solidFill>
            <a:schemeClr val="tx2"/>
          </a:solidFill>
          <a:latin typeface="Arial" panose="020B0604020202020204" pitchFamily="34" charset="0"/>
          <a:cs typeface="Arial" panose="020B0604020202020204" pitchFamily="34" charset="0"/>
        </a:defRPr>
      </a:lvl9pPr>
    </p:titleStyle>
    <p:bodyStyle>
      <a:lvl1pPr marL="342900" indent="-342900" algn="l" rtl="0" fontAlgn="base">
        <a:spcBef>
          <a:spcPct val="20000"/>
        </a:spcBef>
        <a:spcAft>
          <a:spcPct val="0"/>
        </a:spcAft>
        <a:buChar char="•"/>
        <a:defRPr sz="3200" kern="1200">
          <a:solidFill>
            <a:schemeClr val="tx1"/>
          </a:solidFill>
          <a:latin typeface="+mn-lt"/>
          <a:ea typeface="+mn-ea"/>
          <a:cs typeface="+mn-cs"/>
        </a:defRPr>
      </a:lvl1pPr>
      <a:lvl2pPr marL="742950" indent="-285750" algn="l" rtl="0" fontAlgn="base">
        <a:spcBef>
          <a:spcPct val="20000"/>
        </a:spcBef>
        <a:spcAft>
          <a:spcPct val="0"/>
        </a:spcAft>
        <a:buChar char="–"/>
        <a:defRPr sz="2800" kern="1200">
          <a:solidFill>
            <a:schemeClr val="tx1"/>
          </a:solidFill>
          <a:latin typeface="+mn-lt"/>
          <a:ea typeface="+mn-ea"/>
          <a:cs typeface="+mn-cs"/>
        </a:defRPr>
      </a:lvl2pPr>
      <a:lvl3pPr marL="1143000" indent="-228600" algn="l" rtl="0" fontAlgn="base">
        <a:spcBef>
          <a:spcPct val="20000"/>
        </a:spcBef>
        <a:spcAft>
          <a:spcPct val="0"/>
        </a:spcAft>
        <a:buChar char="•"/>
        <a:defRPr sz="2400" kern="1200">
          <a:solidFill>
            <a:schemeClr val="tx1"/>
          </a:solidFill>
          <a:latin typeface="+mn-lt"/>
          <a:ea typeface="+mn-ea"/>
          <a:cs typeface="+mn-cs"/>
        </a:defRPr>
      </a:lvl3pPr>
      <a:lvl4pPr marL="1600200" indent="-228600" algn="l" rtl="0" fontAlgn="base">
        <a:spcBef>
          <a:spcPct val="20000"/>
        </a:spcBef>
        <a:spcAft>
          <a:spcPct val="0"/>
        </a:spcAft>
        <a:buChar char="–"/>
        <a:defRPr sz="2000" kern="1200">
          <a:solidFill>
            <a:schemeClr val="tx1"/>
          </a:solidFill>
          <a:latin typeface="+mn-lt"/>
          <a:ea typeface="+mn-ea"/>
          <a:cs typeface="+mn-cs"/>
        </a:defRPr>
      </a:lvl4pPr>
      <a:lvl5pPr marL="2057400" indent="-228600" algn="l" rtl="0" fontAlgn="base">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0.png"/><Relationship Id="rId1" Type="http://schemas.openxmlformats.org/officeDocument/2006/relationships/slideLayout" Target="../slideLayouts/slideLayout7.xml"/><Relationship Id="rId4" Type="http://schemas.openxmlformats.org/officeDocument/2006/relationships/image" Target="../media/image11.jpeg"/></Relationships>
</file>

<file path=ppt/slides/_rels/slide7.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jpeg"/><Relationship Id="rId1" Type="http://schemas.openxmlformats.org/officeDocument/2006/relationships/slideLayout" Target="../slideLayouts/slideLayout7.xml"/><Relationship Id="rId4" Type="http://schemas.openxmlformats.org/officeDocument/2006/relationships/image" Target="../media/image14.jpeg"/></Relationships>
</file>

<file path=ppt/slides/_rels/slide8.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jpeg"/><Relationship Id="rId1" Type="http://schemas.openxmlformats.org/officeDocument/2006/relationships/slideLayout" Target="../slideLayouts/slideLayout7.xml"/><Relationship Id="rId4" Type="http://schemas.openxmlformats.org/officeDocument/2006/relationships/image" Target="../media/image17.png"/></Relationships>
</file>

<file path=ppt/slides/_rels/slide9.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8.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20.png"/><Relationship Id="rId1" Type="http://schemas.openxmlformats.org/officeDocument/2006/relationships/slideLayout" Target="../slideLayouts/slideLayout7.xml"/><Relationship Id="rId6" Type="http://schemas.openxmlformats.org/officeDocument/2006/relationships/image" Target="../media/image22.jpeg"/><Relationship Id="rId5" Type="http://schemas.microsoft.com/office/2007/relationships/hdphoto" Target="../media/hdphoto3.wdp"/><Relationship Id="rId4" Type="http://schemas.openxmlformats.org/officeDocument/2006/relationships/image" Target="../media/image21.png"/></Relationships>
</file>

<file path=ppt/slides/_rels/slide11.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26.jpeg"/><Relationship Id="rId7" Type="http://schemas.microsoft.com/office/2007/relationships/hdphoto" Target="../media/hdphoto4.wdp"/><Relationship Id="rId2" Type="http://schemas.openxmlformats.org/officeDocument/2006/relationships/image" Target="../media/image25.jpeg"/><Relationship Id="rId1" Type="http://schemas.openxmlformats.org/officeDocument/2006/relationships/slideLayout" Target="../slideLayouts/slideLayout7.xml"/><Relationship Id="rId6" Type="http://schemas.openxmlformats.org/officeDocument/2006/relationships/image" Target="../media/image27.png"/><Relationship Id="rId5" Type="http://schemas.microsoft.com/office/2007/relationships/hdphoto" Target="../media/hdphoto3.wdp"/><Relationship Id="rId4" Type="http://schemas.openxmlformats.org/officeDocument/2006/relationships/image" Target="../media/image21.png"/></Relationships>
</file>

<file path=ppt/slides/_rels/slide13.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image" Target="../media/image32.gif"/><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34.gif"/><Relationship Id="rId7" Type="http://schemas.microsoft.com/office/2007/relationships/hdphoto" Target="../media/hdphoto5.wdp"/><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image" Target="../media/image37.png"/><Relationship Id="rId5" Type="http://schemas.openxmlformats.org/officeDocument/2006/relationships/image" Target="../media/image36.gif"/><Relationship Id="rId4" Type="http://schemas.openxmlformats.org/officeDocument/2006/relationships/image" Target="../media/image35.gif"/></Relationships>
</file>

<file path=ppt/slides/_rels/slide17.xml.rels><?xml version="1.0" encoding="UTF-8" standalone="yes"?>
<Relationships xmlns="http://schemas.openxmlformats.org/package/2006/relationships"><Relationship Id="rId8" Type="http://schemas.openxmlformats.org/officeDocument/2006/relationships/image" Target="../media/image41.png"/><Relationship Id="rId13" Type="http://schemas.openxmlformats.org/officeDocument/2006/relationships/hyperlink" Target="https://vk.com/mispps" TargetMode="External"/><Relationship Id="rId3" Type="http://schemas.openxmlformats.org/officeDocument/2006/relationships/image" Target="../media/image38.png"/><Relationship Id="rId7" Type="http://schemas.openxmlformats.org/officeDocument/2006/relationships/hyperlink" Target="https://www.facebook.com/mispps" TargetMode="External"/><Relationship Id="rId12" Type="http://schemas.openxmlformats.org/officeDocument/2006/relationships/image" Target="../media/image43.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40.png"/><Relationship Id="rId11" Type="http://schemas.openxmlformats.org/officeDocument/2006/relationships/hyperlink" Target="https://plus.google.com/+Mispps/" TargetMode="External"/><Relationship Id="rId5" Type="http://schemas.openxmlformats.org/officeDocument/2006/relationships/image" Target="../media/image39.png"/><Relationship Id="rId10" Type="http://schemas.openxmlformats.org/officeDocument/2006/relationships/image" Target="../media/image42.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44.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8" name="Picture 4" descr="http://bellezaslatinas.com/files/bellezaslatinas/soldadito-plomo_0.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2191999" cy="6858000"/>
          </a:xfrm>
          <a:prstGeom prst="rect">
            <a:avLst/>
          </a:prstGeom>
          <a:noFill/>
          <a:extLst>
            <a:ext uri="{909E8E84-426E-40DD-AFC4-6F175D3DCCD1}">
              <a14:hiddenFill xmlns:a14="http://schemas.microsoft.com/office/drawing/2010/main">
                <a:solidFill>
                  <a:srgbClr val="FFFFFF"/>
                </a:solidFill>
              </a14:hiddenFill>
            </a:ext>
          </a:extLst>
        </p:spPr>
      </p:pic>
      <p:sp>
        <p:nvSpPr>
          <p:cNvPr id="7" name="CuadroTexto 6"/>
          <p:cNvSpPr txBox="1"/>
          <p:nvPr/>
        </p:nvSpPr>
        <p:spPr>
          <a:xfrm rot="20213717">
            <a:off x="-71704" y="2112709"/>
            <a:ext cx="11013141" cy="1200329"/>
          </a:xfrm>
          <a:prstGeom prst="rect">
            <a:avLst/>
          </a:prstGeom>
          <a:noFill/>
        </p:spPr>
        <p:txBody>
          <a:bodyPr wrap="square" rtlCol="0">
            <a:spAutoFit/>
          </a:bodyPr>
          <a:lstStyle/>
          <a:p>
            <a:pPr algn="ctr"/>
            <a:r>
              <a:rPr lang="es-ES" sz="7200" b="1" dirty="0" smtClean="0">
                <a:solidFill>
                  <a:srgbClr val="FF0000"/>
                </a:solidFill>
                <a:effectLst>
                  <a:glow rad="228600">
                    <a:srgbClr val="1CDFE4"/>
                  </a:glow>
                </a:effectLst>
                <a:latin typeface="Monotype Corsiva" panose="03010101010201010101" pitchFamily="66" charset="0"/>
              </a:rPr>
              <a:t>EL SOLDADITO DE PLOMO</a:t>
            </a:r>
            <a:endParaRPr lang="es-ES" sz="7200" b="1" dirty="0">
              <a:solidFill>
                <a:srgbClr val="FF0000"/>
              </a:solidFill>
              <a:effectLst>
                <a:glow rad="228600">
                  <a:srgbClr val="1CDFE4"/>
                </a:glow>
              </a:effectLst>
              <a:latin typeface="Monotype Corsiva" panose="03010101010201010101" pitchFamily="66" charset="0"/>
            </a:endParaRPr>
          </a:p>
        </p:txBody>
      </p:sp>
    </p:spTree>
    <p:extLst>
      <p:ext uri="{BB962C8B-B14F-4D97-AF65-F5344CB8AC3E}">
        <p14:creationId xmlns:p14="http://schemas.microsoft.com/office/powerpoint/2010/main" val="1471599879"/>
      </p:ext>
    </p:extLst>
  </p:cSld>
  <p:clrMapOvr>
    <a:masterClrMapping/>
  </p:clrMapOvr>
  <mc:AlternateContent xmlns:mc="http://schemas.openxmlformats.org/markup-compatibility/2006">
    <mc:Choice xmlns:p14="http://schemas.microsoft.com/office/powerpoint/2010/main" Requires="p14">
      <p:transition spd="slow" p14:dur="4500" advTm="4000">
        <p:sndAc>
          <p:stSnd loop="1">
            <p:snd r:embed="rId2" name="11_ERNESTO CORTAZAR - Just For You.wav"/>
          </p:stSnd>
        </p:sndAc>
      </p:transition>
    </mc:Choice>
    <mc:Fallback>
      <p:transition spd="slow" advTm="4000">
        <p:sndAc>
          <p:stSnd loop="1">
            <p:snd r:embed="rId2" name="11_ERNESTO CORTAZAR - Just For You.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3" presetClass="entr" presetSubtype="36" fill="hold" grpId="0" nodeType="clickEffect">
                                  <p:stCondLst>
                                    <p:cond delay="0"/>
                                  </p:stCondLst>
                                  <p:iterate type="lt">
                                    <p:tmPct val="10000"/>
                                  </p:iterate>
                                  <p:childTnLst>
                                    <p:set>
                                      <p:cBhvr>
                                        <p:cTn id="6" dur="1" fill="hold">
                                          <p:stCondLst>
                                            <p:cond delay="0"/>
                                          </p:stCondLst>
                                        </p:cTn>
                                        <p:tgtEl>
                                          <p:spTgt spid="7"/>
                                        </p:tgtEl>
                                        <p:attrNameLst>
                                          <p:attrName>style.visibility</p:attrName>
                                        </p:attrNameLst>
                                      </p:cBhvr>
                                      <p:to>
                                        <p:strVal val="visible"/>
                                      </p:to>
                                    </p:set>
                                    <p:anim calcmode="lin" valueType="num">
                                      <p:cBhvr>
                                        <p:cTn id="7" dur="3000" fill="hold"/>
                                        <p:tgtEl>
                                          <p:spTgt spid="7"/>
                                        </p:tgtEl>
                                        <p:attrNameLst>
                                          <p:attrName>ppt_w</p:attrName>
                                        </p:attrNameLst>
                                      </p:cBhvr>
                                      <p:tavLst>
                                        <p:tav tm="0">
                                          <p:val>
                                            <p:strVal val="(6*min(max(#ppt_w*#ppt_h,.3),1)-7.4)/-.7*#ppt_w"/>
                                          </p:val>
                                        </p:tav>
                                        <p:tav tm="100000">
                                          <p:val>
                                            <p:strVal val="#ppt_w"/>
                                          </p:val>
                                        </p:tav>
                                      </p:tavLst>
                                    </p:anim>
                                    <p:anim calcmode="lin" valueType="num">
                                      <p:cBhvr>
                                        <p:cTn id="8" dur="3000" fill="hold"/>
                                        <p:tgtEl>
                                          <p:spTgt spid="7"/>
                                        </p:tgtEl>
                                        <p:attrNameLst>
                                          <p:attrName>ppt_h</p:attrName>
                                        </p:attrNameLst>
                                      </p:cBhvr>
                                      <p:tavLst>
                                        <p:tav tm="0">
                                          <p:val>
                                            <p:strVal val="(6*min(max(#ppt_w*#ppt_h,.3),1)-7.4)/-.7*#ppt_h"/>
                                          </p:val>
                                        </p:tav>
                                        <p:tav tm="100000">
                                          <p:val>
                                            <p:strVal val="#ppt_h"/>
                                          </p:val>
                                        </p:tav>
                                      </p:tavLst>
                                    </p:anim>
                                    <p:anim calcmode="lin" valueType="num">
                                      <p:cBhvr>
                                        <p:cTn id="9" dur="3000" fill="hold"/>
                                        <p:tgtEl>
                                          <p:spTgt spid="7"/>
                                        </p:tgtEl>
                                        <p:attrNameLst>
                                          <p:attrName>ppt_x</p:attrName>
                                        </p:attrNameLst>
                                      </p:cBhvr>
                                      <p:tavLst>
                                        <p:tav tm="0">
                                          <p:val>
                                            <p:fltVal val="0.5"/>
                                          </p:val>
                                        </p:tav>
                                        <p:tav tm="100000">
                                          <p:val>
                                            <p:strVal val="#ppt_x"/>
                                          </p:val>
                                        </p:tav>
                                      </p:tavLst>
                                    </p:anim>
                                    <p:anim calcmode="lin" valueType="num">
                                      <p:cBhvr>
                                        <p:cTn id="10" dur="3000" fill="hold"/>
                                        <p:tgtEl>
                                          <p:spTgt spid="7"/>
                                        </p:tgtEl>
                                        <p:attrNameLst>
                                          <p:attrName>ppt_y</p:attrName>
                                        </p:attrNameLst>
                                      </p:cBhvr>
                                      <p:tavLst>
                                        <p:tav tm="0">
                                          <p:val>
                                            <p:strVal val="1+(6*min(max(#ppt_w*#ppt_h,.3),1)-7.4)/-.7*#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2" name="Picture 4" descr="http://consotte.com/images/feliz-feliz/Image16.jpg"/>
          <p:cNvPicPr>
            <a:picLocks noChangeAspect="1" noChangeArrowheads="1"/>
          </p:cNvPicPr>
          <p:nvPr/>
        </p:nvPicPr>
        <p:blipFill rotWithShape="1">
          <a:blip r:embed="rId2">
            <a:extLst>
              <a:ext uri="{28A0092B-C50C-407E-A947-70E740481C1C}">
                <a14:useLocalDpi xmlns:a14="http://schemas.microsoft.com/office/drawing/2010/main" val="0"/>
              </a:ext>
            </a:extLst>
          </a:blip>
          <a:srcRect l="1870" t="2304" r="869" b="1560"/>
          <a:stretch/>
        </p:blipFill>
        <p:spPr bwMode="auto">
          <a:xfrm>
            <a:off x="0" y="0"/>
            <a:ext cx="9040906"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Rectángulo 1"/>
          <p:cNvSpPr/>
          <p:nvPr/>
        </p:nvSpPr>
        <p:spPr>
          <a:xfrm>
            <a:off x="9040906" y="228601"/>
            <a:ext cx="3151094" cy="6001643"/>
          </a:xfrm>
          <a:prstGeom prst="rect">
            <a:avLst/>
          </a:prstGeom>
        </p:spPr>
        <p:txBody>
          <a:bodyPr wrap="square">
            <a:spAutoFit/>
          </a:bodyPr>
          <a:lstStyle/>
          <a:p>
            <a:pPr algn="ctr"/>
            <a:r>
              <a:rPr lang="es-ES" sz="3200" b="1" dirty="0">
                <a:ln>
                  <a:solidFill>
                    <a:sysClr val="windowText" lastClr="000000"/>
                  </a:solidFill>
                </a:ln>
                <a:solidFill>
                  <a:srgbClr val="00B050"/>
                </a:solidFill>
                <a:effectLst>
                  <a:glow rad="228600">
                    <a:schemeClr val="accent2">
                      <a:satMod val="175000"/>
                      <a:alpha val="40000"/>
                    </a:schemeClr>
                  </a:glow>
                </a:effectLst>
                <a:latin typeface="Monotype Corsiva" panose="03010101010201010101" pitchFamily="66" charset="0"/>
              </a:rPr>
              <a:t>Había una vez veinticinco soldados de plomo con un bonito uniforme azul y rojo y un fusil al hombro. Vivían metidos en una caja de madera y se aburrían un </a:t>
            </a:r>
            <a:r>
              <a:rPr lang="es-ES" sz="3200" b="1" dirty="0" smtClean="0">
                <a:ln>
                  <a:solidFill>
                    <a:sysClr val="windowText" lastClr="000000"/>
                  </a:solidFill>
                </a:ln>
                <a:solidFill>
                  <a:srgbClr val="00B050"/>
                </a:solidFill>
                <a:effectLst>
                  <a:glow rad="228600">
                    <a:schemeClr val="accent2">
                      <a:satMod val="175000"/>
                      <a:alpha val="40000"/>
                    </a:schemeClr>
                  </a:glow>
                </a:effectLst>
                <a:latin typeface="Monotype Corsiva" panose="03010101010201010101" pitchFamily="66" charset="0"/>
              </a:rPr>
              <a:t>poco.  Un día oyeron una voz de niño que decía:</a:t>
            </a:r>
            <a:endParaRPr lang="es-ES" sz="3200" dirty="0">
              <a:ln>
                <a:solidFill>
                  <a:sysClr val="windowText" lastClr="000000"/>
                </a:solidFill>
              </a:ln>
              <a:solidFill>
                <a:srgbClr val="00B050"/>
              </a:solidFill>
              <a:effectLst>
                <a:glow rad="228600">
                  <a:schemeClr val="accent2">
                    <a:satMod val="175000"/>
                    <a:alpha val="40000"/>
                  </a:schemeClr>
                </a:glow>
              </a:effectLst>
            </a:endParaRPr>
          </a:p>
        </p:txBody>
      </p:sp>
      <p:pic>
        <p:nvPicPr>
          <p:cNvPr id="5" name="Picture 2" descr="https://cuentametucuento.files.wordpress.com/2012/10/el-soldadito-de-plomo-2.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0" y="0"/>
            <a:ext cx="12192000" cy="68891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326021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500" advTm="20000">
        <p15:prstTrans prst="curtains"/>
      </p:transition>
    </mc:Choice>
    <mc:Fallback xmlns="">
      <p:transition spd="slow" advTm="20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9" presetClass="exit" presetSubtype="0" accel="100000" fill="hold" nodeType="clickEffect">
                                  <p:stCondLst>
                                    <p:cond delay="0"/>
                                  </p:stCondLst>
                                  <p:childTnLst>
                                    <p:anim calcmode="lin" valueType="num">
                                      <p:cBhvr>
                                        <p:cTn id="6" dur="2000"/>
                                        <p:tgtEl>
                                          <p:spTgt spid="5"/>
                                        </p:tgtEl>
                                        <p:attrNameLst>
                                          <p:attrName>ppt_w</p:attrName>
                                        </p:attrNameLst>
                                      </p:cBhvr>
                                      <p:tavLst>
                                        <p:tav tm="0">
                                          <p:val>
                                            <p:strVal val="ppt_w"/>
                                          </p:val>
                                        </p:tav>
                                        <p:tav tm="100000">
                                          <p:val>
                                            <p:fltVal val="0"/>
                                          </p:val>
                                        </p:tav>
                                      </p:tavLst>
                                    </p:anim>
                                    <p:anim calcmode="lin" valueType="num">
                                      <p:cBhvr>
                                        <p:cTn id="7" dur="2000"/>
                                        <p:tgtEl>
                                          <p:spTgt spid="5"/>
                                        </p:tgtEl>
                                        <p:attrNameLst>
                                          <p:attrName>ppt_h</p:attrName>
                                        </p:attrNameLst>
                                      </p:cBhvr>
                                      <p:tavLst>
                                        <p:tav tm="0">
                                          <p:val>
                                            <p:strVal val="ppt_h"/>
                                          </p:val>
                                        </p:tav>
                                        <p:tav tm="100000">
                                          <p:val>
                                            <p:fltVal val="0"/>
                                          </p:val>
                                        </p:tav>
                                      </p:tavLst>
                                    </p:anim>
                                    <p:anim calcmode="lin" valueType="num">
                                      <p:cBhvr>
                                        <p:cTn id="8" dur="2000"/>
                                        <p:tgtEl>
                                          <p:spTgt spid="5"/>
                                        </p:tgtEl>
                                        <p:attrNameLst>
                                          <p:attrName>style.rotation</p:attrName>
                                        </p:attrNameLst>
                                      </p:cBhvr>
                                      <p:tavLst>
                                        <p:tav tm="0">
                                          <p:val>
                                            <p:fltVal val="0"/>
                                          </p:val>
                                        </p:tav>
                                        <p:tav tm="100000">
                                          <p:val>
                                            <p:fltVal val="360"/>
                                          </p:val>
                                        </p:tav>
                                      </p:tavLst>
                                    </p:anim>
                                    <p:animEffect transition="out" filter="fade">
                                      <p:cBhvr>
                                        <p:cTn id="9" dur="2000"/>
                                        <p:tgtEl>
                                          <p:spTgt spid="5"/>
                                        </p:tgtEl>
                                      </p:cBhvr>
                                    </p:animEffect>
                                    <p:set>
                                      <p:cBhvr>
                                        <p:cTn id="10" dur="1" fill="hold">
                                          <p:stCondLst>
                                            <p:cond delay="1999"/>
                                          </p:stCondLst>
                                        </p:cTn>
                                        <p:tgtEl>
                                          <p:spTgt spid="5"/>
                                        </p:tgtEl>
                                        <p:attrNameLst>
                                          <p:attrName>style.visibility</p:attrName>
                                        </p:attrNameLst>
                                      </p:cBhvr>
                                      <p:to>
                                        <p:strVal val="hidden"/>
                                      </p:to>
                                    </p:set>
                                  </p:childTnLst>
                                </p:cTn>
                              </p:par>
                            </p:childTnLst>
                          </p:cTn>
                        </p:par>
                      </p:childTnLst>
                    </p:cTn>
                  </p:par>
                  <p:par>
                    <p:cTn id="11" fill="hold">
                      <p:stCondLst>
                        <p:cond delay="indefinite"/>
                      </p:stCondLst>
                      <p:childTnLst>
                        <p:par>
                          <p:cTn id="12" fill="hold">
                            <p:stCondLst>
                              <p:cond delay="0"/>
                            </p:stCondLst>
                            <p:childTnLst>
                              <p:par>
                                <p:cTn id="13" presetID="2" presetClass="entr" presetSubtype="1" fill="hold" grpId="0" nodeType="clickEffect">
                                  <p:stCondLst>
                                    <p:cond delay="0"/>
                                  </p:stCondLst>
                                  <p:iterate type="lt">
                                    <p:tmPct val="10000"/>
                                  </p:iterate>
                                  <p:childTnLst>
                                    <p:set>
                                      <p:cBhvr>
                                        <p:cTn id="14" dur="1" fill="hold">
                                          <p:stCondLst>
                                            <p:cond delay="0"/>
                                          </p:stCondLst>
                                        </p:cTn>
                                        <p:tgtEl>
                                          <p:spTgt spid="2"/>
                                        </p:tgtEl>
                                        <p:attrNameLst>
                                          <p:attrName>style.visibility</p:attrName>
                                        </p:attrNameLst>
                                      </p:cBhvr>
                                      <p:to>
                                        <p:strVal val="visible"/>
                                      </p:to>
                                    </p:set>
                                    <p:anim calcmode="lin" valueType="num">
                                      <p:cBhvr additive="base">
                                        <p:cTn id="15" dur="500" fill="hold"/>
                                        <p:tgtEl>
                                          <p:spTgt spid="2"/>
                                        </p:tgtEl>
                                        <p:attrNameLst>
                                          <p:attrName>ppt_x</p:attrName>
                                        </p:attrNameLst>
                                      </p:cBhvr>
                                      <p:tavLst>
                                        <p:tav tm="0">
                                          <p:val>
                                            <p:strVal val="#ppt_x"/>
                                          </p:val>
                                        </p:tav>
                                        <p:tav tm="100000">
                                          <p:val>
                                            <p:strVal val="#ppt_x"/>
                                          </p:val>
                                        </p:tav>
                                      </p:tavLst>
                                    </p:anim>
                                    <p:anim calcmode="lin" valueType="num">
                                      <p:cBhvr additive="base">
                                        <p:cTn id="16" dur="500" fill="hold"/>
                                        <p:tgtEl>
                                          <p:spTgt spid="2"/>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https://cuentametucuento.files.wordpress.com/2012/10/el-soldadito-de-plomo-2.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 y="0"/>
            <a:ext cx="9520516"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CuadroTexto 1"/>
          <p:cNvSpPr txBox="1"/>
          <p:nvPr/>
        </p:nvSpPr>
        <p:spPr>
          <a:xfrm>
            <a:off x="9426389" y="-13447"/>
            <a:ext cx="2765612" cy="6555641"/>
          </a:xfrm>
          <a:prstGeom prst="rect">
            <a:avLst/>
          </a:prstGeom>
          <a:noFill/>
        </p:spPr>
        <p:txBody>
          <a:bodyPr wrap="square" rtlCol="0">
            <a:spAutoFit/>
          </a:bodyPr>
          <a:lstStyle/>
          <a:p>
            <a:pPr algn="ctr"/>
            <a:r>
              <a:rPr lang="es-ES" sz="2800" b="1" dirty="0" smtClean="0">
                <a:solidFill>
                  <a:schemeClr val="accent2">
                    <a:lumMod val="75000"/>
                  </a:schemeClr>
                </a:solidFill>
                <a:effectLst>
                  <a:glow rad="228600">
                    <a:schemeClr val="accent2">
                      <a:satMod val="175000"/>
                      <a:alpha val="40000"/>
                    </a:schemeClr>
                  </a:glow>
                </a:effectLst>
                <a:latin typeface="Monotype Corsiva" panose="03010101010201010101" pitchFamily="66" charset="0"/>
              </a:rPr>
              <a:t>¡</a:t>
            </a:r>
            <a:r>
              <a:rPr lang="es-ES" sz="2800" b="1" dirty="0" smtClean="0">
                <a:ln>
                  <a:solidFill>
                    <a:schemeClr val="tx1"/>
                  </a:solidFill>
                </a:ln>
                <a:solidFill>
                  <a:srgbClr val="FF0000"/>
                </a:solidFill>
                <a:effectLst>
                  <a:glow rad="228600">
                    <a:schemeClr val="accent2">
                      <a:satMod val="175000"/>
                      <a:alpha val="40000"/>
                    </a:schemeClr>
                  </a:glow>
                </a:effectLst>
                <a:latin typeface="Monotype Corsiva" panose="03010101010201010101" pitchFamily="66" charset="0"/>
              </a:rPr>
              <a:t>Hola</a:t>
            </a:r>
            <a:r>
              <a:rPr lang="es-ES" sz="2800" b="1" dirty="0">
                <a:ln>
                  <a:solidFill>
                    <a:schemeClr val="tx1"/>
                  </a:solidFill>
                </a:ln>
                <a:solidFill>
                  <a:srgbClr val="FF0000"/>
                </a:solidFill>
                <a:effectLst>
                  <a:glow rad="228600">
                    <a:schemeClr val="accent2">
                      <a:satMod val="175000"/>
                      <a:alpha val="40000"/>
                    </a:schemeClr>
                  </a:glow>
                </a:effectLst>
                <a:latin typeface="Monotype Corsiva" panose="03010101010201010101" pitchFamily="66" charset="0"/>
              </a:rPr>
              <a:t>! ¡Soldados de plomo! </a:t>
            </a:r>
            <a:endParaRPr lang="es-ES" sz="2800" b="1" dirty="0" smtClean="0">
              <a:ln>
                <a:solidFill>
                  <a:schemeClr val="tx1"/>
                </a:solidFill>
              </a:ln>
              <a:solidFill>
                <a:srgbClr val="FF0000"/>
              </a:solidFill>
              <a:effectLst>
                <a:glow rad="228600">
                  <a:schemeClr val="accent2">
                    <a:satMod val="175000"/>
                    <a:alpha val="40000"/>
                  </a:schemeClr>
                </a:glow>
              </a:effectLst>
              <a:latin typeface="Monotype Corsiva" panose="03010101010201010101" pitchFamily="66" charset="0"/>
            </a:endParaRPr>
          </a:p>
          <a:p>
            <a:pPr algn="ctr"/>
            <a:r>
              <a:rPr lang="es-ES" sz="2800" b="1" dirty="0" smtClean="0">
                <a:ln>
                  <a:solidFill>
                    <a:schemeClr val="tx1"/>
                  </a:solidFill>
                </a:ln>
                <a:solidFill>
                  <a:srgbClr val="FF0000"/>
                </a:solidFill>
                <a:effectLst>
                  <a:glow rad="228600">
                    <a:schemeClr val="accent2">
                      <a:satMod val="175000"/>
                      <a:alpha val="40000"/>
                    </a:schemeClr>
                  </a:glow>
                </a:effectLst>
                <a:latin typeface="Monotype Corsiva" panose="03010101010201010101" pitchFamily="66" charset="0"/>
              </a:rPr>
              <a:t>Era la voz de Carlos, quien había recibido los soldados como regalo de navidad. Enseguida los sacó de la caja. Todos eran exactamente iguales menos uno, que, aunque sólo tenía una pierna, se mantenía firme como los demás</a:t>
            </a:r>
            <a:r>
              <a:rPr lang="es-ES" sz="2800" dirty="0" smtClean="0">
                <a:ln>
                  <a:solidFill>
                    <a:schemeClr val="tx1"/>
                  </a:solidFill>
                </a:ln>
                <a:solidFill>
                  <a:srgbClr val="FF0000"/>
                </a:solidFill>
                <a:effectLst>
                  <a:glow rad="228600">
                    <a:schemeClr val="accent2">
                      <a:satMod val="175000"/>
                      <a:alpha val="40000"/>
                    </a:schemeClr>
                  </a:glow>
                </a:effectLst>
              </a:rPr>
              <a:t>.</a:t>
            </a:r>
            <a:r>
              <a:rPr lang="es-ES" sz="2800" dirty="0" smtClean="0">
                <a:solidFill>
                  <a:srgbClr val="FF0000"/>
                </a:solidFill>
                <a:effectLst>
                  <a:glow rad="228600">
                    <a:schemeClr val="accent2">
                      <a:satMod val="175000"/>
                      <a:alpha val="40000"/>
                    </a:schemeClr>
                  </a:glow>
                </a:effectLst>
              </a:rPr>
              <a:t> </a:t>
            </a:r>
            <a:endParaRPr lang="es-ES" sz="2800" dirty="0">
              <a:solidFill>
                <a:srgbClr val="FF0000"/>
              </a:solidFill>
              <a:effectLst>
                <a:glow rad="228600">
                  <a:schemeClr val="accent2">
                    <a:satMod val="175000"/>
                    <a:alpha val="40000"/>
                  </a:schemeClr>
                </a:glow>
              </a:effectLst>
            </a:endParaRPr>
          </a:p>
        </p:txBody>
      </p:sp>
      <p:pic>
        <p:nvPicPr>
          <p:cNvPr id="11266" name="Picture 2" descr="http://4.bp.blogspot.com/-ONT6MgO6BO8/T3N5ygNl6hI/AAAAAAAAAD4/fxGfFRyFY9g/s1600/Gonzalo+Aller+Soldadito+Plomoresize.jpg"/>
          <p:cNvPicPr>
            <a:picLocks noChangeAspect="1" noChangeArrowheads="1"/>
          </p:cNvPicPr>
          <p:nvPr/>
        </p:nvPicPr>
        <p:blipFill rotWithShape="1">
          <a:blip r:embed="rId3">
            <a:extLst>
              <a:ext uri="{28A0092B-C50C-407E-A947-70E740481C1C}">
                <a14:useLocalDpi xmlns:a14="http://schemas.microsoft.com/office/drawing/2010/main" val="0"/>
              </a:ext>
            </a:extLst>
          </a:blip>
          <a:srcRect l="2236" t="2589" r="1514" b="5883"/>
          <a:stretch/>
        </p:blipFill>
        <p:spPr bwMode="auto">
          <a:xfrm>
            <a:off x="3" y="-164627"/>
            <a:ext cx="12191998"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8826965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500" advTm="20000">
        <p15:prstTrans prst="curtains"/>
      </p:transition>
    </mc:Choice>
    <mc:Fallback xmlns="">
      <p:transition spd="slow" advTm="20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0" presetClass="exit" presetSubtype="0" fill="hold" nodeType="clickEffect">
                                  <p:stCondLst>
                                    <p:cond delay="0"/>
                                  </p:stCondLst>
                                  <p:childTnLst>
                                    <p:animEffect transition="out" filter="fade">
                                      <p:cBhvr>
                                        <p:cTn id="6" dur="1600" accel="100000">
                                          <p:stCondLst>
                                            <p:cond delay="400"/>
                                          </p:stCondLst>
                                        </p:cTn>
                                        <p:tgtEl>
                                          <p:spTgt spid="11266"/>
                                        </p:tgtEl>
                                      </p:cBhvr>
                                    </p:animEffect>
                                    <p:anim calcmode="lin" valueType="num">
                                      <p:cBhvr>
                                        <p:cTn id="7" dur="1600" accel="100000">
                                          <p:stCondLst>
                                            <p:cond delay="400"/>
                                          </p:stCondLst>
                                        </p:cTn>
                                        <p:tgtEl>
                                          <p:spTgt spid="11266"/>
                                        </p:tgtEl>
                                        <p:attrNameLst>
                                          <p:attrName>style.rotation</p:attrName>
                                        </p:attrNameLst>
                                      </p:cBhvr>
                                      <p:tavLst>
                                        <p:tav tm="0">
                                          <p:val>
                                            <p:fltVal val="0"/>
                                          </p:val>
                                        </p:tav>
                                        <p:tav tm="100000">
                                          <p:val>
                                            <p:fltVal val="-90"/>
                                          </p:val>
                                        </p:tav>
                                      </p:tavLst>
                                    </p:anim>
                                    <p:anim calcmode="lin" valueType="num">
                                      <p:cBhvr>
                                        <p:cTn id="8" dur="400" decel="100000"/>
                                        <p:tgtEl>
                                          <p:spTgt spid="11266"/>
                                        </p:tgtEl>
                                        <p:attrNameLst>
                                          <p:attrName>ppt_x</p:attrName>
                                        </p:attrNameLst>
                                      </p:cBhvr>
                                      <p:tavLst>
                                        <p:tav tm="0">
                                          <p:val>
                                            <p:strVal val="ppt_x"/>
                                          </p:val>
                                        </p:tav>
                                        <p:tav tm="100000">
                                          <p:val>
                                            <p:strVal val="ppt_x-0.05"/>
                                          </p:val>
                                        </p:tav>
                                      </p:tavLst>
                                    </p:anim>
                                    <p:anim calcmode="lin" valueType="num">
                                      <p:cBhvr>
                                        <p:cTn id="9" dur="400" decel="100000"/>
                                        <p:tgtEl>
                                          <p:spTgt spid="11266"/>
                                        </p:tgtEl>
                                        <p:attrNameLst>
                                          <p:attrName>ppt_y</p:attrName>
                                        </p:attrNameLst>
                                      </p:cBhvr>
                                      <p:tavLst>
                                        <p:tav tm="0">
                                          <p:val>
                                            <p:strVal val="ppt_y"/>
                                          </p:val>
                                        </p:tav>
                                        <p:tav tm="100000">
                                          <p:val>
                                            <p:strVal val="ppt_y+0.1"/>
                                          </p:val>
                                        </p:tav>
                                      </p:tavLst>
                                    </p:anim>
                                    <p:anim calcmode="lin" valueType="num">
                                      <p:cBhvr>
                                        <p:cTn id="10" dur="1600" accel="100000">
                                          <p:stCondLst>
                                            <p:cond delay="400"/>
                                          </p:stCondLst>
                                        </p:cTn>
                                        <p:tgtEl>
                                          <p:spTgt spid="11266"/>
                                        </p:tgtEl>
                                        <p:attrNameLst>
                                          <p:attrName>ppt_x</p:attrName>
                                        </p:attrNameLst>
                                      </p:cBhvr>
                                      <p:tavLst>
                                        <p:tav tm="0">
                                          <p:val>
                                            <p:strVal val="ppt_x"/>
                                          </p:val>
                                        </p:tav>
                                        <p:tav tm="100000">
                                          <p:val>
                                            <p:strVal val="ppt_x+0.4+0.05"/>
                                          </p:val>
                                        </p:tav>
                                      </p:tavLst>
                                    </p:anim>
                                    <p:anim calcmode="lin" valueType="num">
                                      <p:cBhvr>
                                        <p:cTn id="11" dur="1600" accel="100000">
                                          <p:stCondLst>
                                            <p:cond delay="400"/>
                                          </p:stCondLst>
                                        </p:cTn>
                                        <p:tgtEl>
                                          <p:spTgt spid="11266"/>
                                        </p:tgtEl>
                                        <p:attrNameLst>
                                          <p:attrName>ppt_y</p:attrName>
                                        </p:attrNameLst>
                                      </p:cBhvr>
                                      <p:tavLst>
                                        <p:tav tm="0">
                                          <p:val>
                                            <p:strVal val="ppt_y"/>
                                          </p:val>
                                        </p:tav>
                                        <p:tav tm="100000">
                                          <p:val>
                                            <p:strVal val="ppt_y-0.4-0.1"/>
                                          </p:val>
                                        </p:tav>
                                      </p:tavLst>
                                    </p:anim>
                                    <p:set>
                                      <p:cBhvr>
                                        <p:cTn id="12" dur="1" fill="hold">
                                          <p:stCondLst>
                                            <p:cond delay="1999"/>
                                          </p:stCondLst>
                                        </p:cTn>
                                        <p:tgtEl>
                                          <p:spTgt spid="11266"/>
                                        </p:tgtEl>
                                        <p:attrNameLst>
                                          <p:attrName>style.visibility</p:attrName>
                                        </p:attrNameLst>
                                      </p:cBhvr>
                                      <p:to>
                                        <p:strVal val="hidden"/>
                                      </p:to>
                                    </p:set>
                                  </p:childTnLst>
                                </p:cTn>
                              </p:par>
                            </p:childTnLst>
                          </p:cTn>
                        </p:par>
                      </p:childTnLst>
                    </p:cTn>
                  </p:par>
                  <p:par>
                    <p:cTn id="13" fill="hold">
                      <p:stCondLst>
                        <p:cond delay="indefinite"/>
                      </p:stCondLst>
                      <p:childTnLst>
                        <p:par>
                          <p:cTn id="14" fill="hold">
                            <p:stCondLst>
                              <p:cond delay="0"/>
                            </p:stCondLst>
                            <p:childTnLst>
                              <p:par>
                                <p:cTn id="15" presetID="2" presetClass="entr" presetSubtype="12" fill="hold" grpId="0" nodeType="clickEffect">
                                  <p:stCondLst>
                                    <p:cond delay="0"/>
                                  </p:stCondLst>
                                  <p:iterate type="lt">
                                    <p:tmPct val="10000"/>
                                  </p:iterate>
                                  <p:childTnLst>
                                    <p:set>
                                      <p:cBhvr>
                                        <p:cTn id="16" dur="1" fill="hold">
                                          <p:stCondLst>
                                            <p:cond delay="0"/>
                                          </p:stCondLst>
                                        </p:cTn>
                                        <p:tgtEl>
                                          <p:spTgt spid="2"/>
                                        </p:tgtEl>
                                        <p:attrNameLst>
                                          <p:attrName>style.visibility</p:attrName>
                                        </p:attrNameLst>
                                      </p:cBhvr>
                                      <p:to>
                                        <p:strVal val="visible"/>
                                      </p:to>
                                    </p:set>
                                    <p:anim calcmode="lin" valueType="num">
                                      <p:cBhvr additive="base">
                                        <p:cTn id="17" dur="500" fill="hold"/>
                                        <p:tgtEl>
                                          <p:spTgt spid="2"/>
                                        </p:tgtEl>
                                        <p:attrNameLst>
                                          <p:attrName>ppt_x</p:attrName>
                                        </p:attrNameLst>
                                      </p:cBhvr>
                                      <p:tavLst>
                                        <p:tav tm="0">
                                          <p:val>
                                            <p:strVal val="0-#ppt_w/2"/>
                                          </p:val>
                                        </p:tav>
                                        <p:tav tm="100000">
                                          <p:val>
                                            <p:strVal val="#ppt_x"/>
                                          </p:val>
                                        </p:tav>
                                      </p:tavLst>
                                    </p:anim>
                                    <p:anim calcmode="lin" valueType="num">
                                      <p:cBhvr additive="base">
                                        <p:cTn id="1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8" name="Picture 6" descr="http://www.librolibro.es/images/portadas/el-soldadito-de-plomo-9788466213820.jpg"/>
          <p:cNvPicPr>
            <a:picLocks noChangeAspect="1" noChangeArrowheads="1"/>
          </p:cNvPicPr>
          <p:nvPr/>
        </p:nvPicPr>
        <p:blipFill rotWithShape="1">
          <a:blip r:embed="rId2">
            <a:extLst>
              <a:ext uri="{28A0092B-C50C-407E-A947-70E740481C1C}">
                <a14:useLocalDpi xmlns:a14="http://schemas.microsoft.com/office/drawing/2010/main" val="0"/>
              </a:ext>
            </a:extLst>
          </a:blip>
          <a:srcRect t="17182"/>
          <a:stretch/>
        </p:blipFill>
        <p:spPr bwMode="auto">
          <a:xfrm>
            <a:off x="0" y="0"/>
            <a:ext cx="9064031"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Rectángulo 1"/>
          <p:cNvSpPr/>
          <p:nvPr/>
        </p:nvSpPr>
        <p:spPr>
          <a:xfrm>
            <a:off x="9064031" y="366623"/>
            <a:ext cx="2997981" cy="6124754"/>
          </a:xfrm>
          <a:prstGeom prst="rect">
            <a:avLst/>
          </a:prstGeom>
        </p:spPr>
        <p:txBody>
          <a:bodyPr wrap="square">
            <a:spAutoFit/>
          </a:bodyPr>
          <a:lstStyle/>
          <a:p>
            <a:pPr algn="ctr"/>
            <a:r>
              <a:rPr lang="es-ES" dirty="0">
                <a:solidFill>
                  <a:srgbClr val="000000"/>
                </a:solidFill>
                <a:latin typeface="Courier New" panose="02070309020205020404" pitchFamily="49" charset="0"/>
                <a:ea typeface="Calibri" panose="020F0502020204030204" pitchFamily="34" charset="0"/>
              </a:rPr>
              <a:t>   </a:t>
            </a:r>
            <a:r>
              <a:rPr lang="es-ES" sz="2800" b="1" dirty="0">
                <a:ln>
                  <a:solidFill>
                    <a:sysClr val="windowText" lastClr="000000"/>
                  </a:solidFill>
                </a:ln>
                <a:solidFill>
                  <a:srgbClr val="C00000"/>
                </a:solidFill>
                <a:effectLst>
                  <a:glow rad="228600">
                    <a:schemeClr val="accent6">
                      <a:satMod val="175000"/>
                      <a:alpha val="40000"/>
                    </a:schemeClr>
                  </a:glow>
                </a:effectLst>
                <a:latin typeface="Monotype Corsiva" panose="03010101010201010101" pitchFamily="66" charset="0"/>
                <a:ea typeface="Calibri" panose="020F0502020204030204" pitchFamily="34" charset="0"/>
              </a:rPr>
              <a:t>A su lado también había más regalos, pero muy pronto el soldado de plomo se fijó en una bailarina </a:t>
            </a:r>
            <a:r>
              <a:rPr lang="es-ES" sz="2800" b="1" dirty="0" smtClean="0">
                <a:ln>
                  <a:solidFill>
                    <a:sysClr val="windowText" lastClr="000000"/>
                  </a:solidFill>
                </a:ln>
                <a:solidFill>
                  <a:srgbClr val="C00000"/>
                </a:solidFill>
                <a:effectLst>
                  <a:glow rad="228600">
                    <a:schemeClr val="accent6">
                      <a:satMod val="175000"/>
                      <a:alpha val="40000"/>
                    </a:schemeClr>
                  </a:glow>
                </a:effectLst>
                <a:latin typeface="Monotype Corsiva" panose="03010101010201010101" pitchFamily="66" charset="0"/>
                <a:ea typeface="Calibri" panose="020F0502020204030204" pitchFamily="34" charset="0"/>
              </a:rPr>
              <a:t>de papel  con una lentejuela en el vestido. También le </a:t>
            </a:r>
            <a:r>
              <a:rPr lang="es-ES" sz="2800" b="1" dirty="0">
                <a:ln>
                  <a:solidFill>
                    <a:sysClr val="windowText" lastClr="000000"/>
                  </a:solidFill>
                </a:ln>
                <a:solidFill>
                  <a:srgbClr val="C00000"/>
                </a:solidFill>
                <a:effectLst>
                  <a:glow rad="228600">
                    <a:schemeClr val="accent6">
                      <a:satMod val="175000"/>
                      <a:alpha val="40000"/>
                    </a:schemeClr>
                  </a:glow>
                </a:effectLst>
                <a:latin typeface="Monotype Corsiva" panose="03010101010201010101" pitchFamily="66" charset="0"/>
                <a:ea typeface="Calibri" panose="020F0502020204030204" pitchFamily="34" charset="0"/>
              </a:rPr>
              <a:t>falta una pierna, como a mi. Es la mujer que me conviene - pensó el soldadito de plomo -. La quiero conocer, </a:t>
            </a:r>
            <a:endParaRPr lang="es-ES" sz="2800" b="1" dirty="0" smtClean="0">
              <a:ln>
                <a:solidFill>
                  <a:sysClr val="windowText" lastClr="000000"/>
                </a:solidFill>
              </a:ln>
              <a:solidFill>
                <a:srgbClr val="C00000"/>
              </a:solidFill>
              <a:effectLst>
                <a:glow rad="228600">
                  <a:schemeClr val="accent6">
                    <a:satMod val="175000"/>
                    <a:alpha val="40000"/>
                  </a:schemeClr>
                </a:glow>
              </a:effectLst>
              <a:latin typeface="Monotype Corsiva" panose="03010101010201010101" pitchFamily="66" charset="0"/>
              <a:ea typeface="Calibri" panose="020F0502020204030204" pitchFamily="34" charset="0"/>
            </a:endParaRPr>
          </a:p>
          <a:p>
            <a:pPr algn="ctr"/>
            <a:r>
              <a:rPr lang="es-ES" sz="2800" b="1" dirty="0" smtClean="0">
                <a:ln>
                  <a:solidFill>
                    <a:sysClr val="windowText" lastClr="000000"/>
                  </a:solidFill>
                </a:ln>
                <a:solidFill>
                  <a:srgbClr val="C00000"/>
                </a:solidFill>
                <a:effectLst>
                  <a:glow rad="228600">
                    <a:schemeClr val="accent6">
                      <a:satMod val="175000"/>
                      <a:alpha val="40000"/>
                    </a:schemeClr>
                  </a:glow>
                </a:effectLst>
                <a:latin typeface="Monotype Corsiva" panose="03010101010201010101" pitchFamily="66" charset="0"/>
                <a:ea typeface="Calibri" panose="020F0502020204030204" pitchFamily="34" charset="0"/>
              </a:rPr>
              <a:t>¡</a:t>
            </a:r>
            <a:r>
              <a:rPr lang="es-ES" sz="2800" b="1" dirty="0">
                <a:ln>
                  <a:solidFill>
                    <a:sysClr val="windowText" lastClr="000000"/>
                  </a:solidFill>
                </a:ln>
                <a:solidFill>
                  <a:srgbClr val="C00000"/>
                </a:solidFill>
                <a:effectLst>
                  <a:glow rad="228600">
                    <a:schemeClr val="accent6">
                      <a:satMod val="175000"/>
                      <a:alpha val="40000"/>
                    </a:schemeClr>
                  </a:glow>
                </a:effectLst>
                <a:latin typeface="Monotype Corsiva" panose="03010101010201010101" pitchFamily="66" charset="0"/>
                <a:ea typeface="Calibri" panose="020F0502020204030204" pitchFamily="34" charset="0"/>
              </a:rPr>
              <a:t>es tan guapa!" </a:t>
            </a:r>
            <a:endParaRPr lang="es-ES" dirty="0">
              <a:ln>
                <a:solidFill>
                  <a:sysClr val="windowText" lastClr="000000"/>
                </a:solidFill>
              </a:ln>
              <a:solidFill>
                <a:srgbClr val="C00000"/>
              </a:solidFill>
              <a:effectLst>
                <a:glow rad="228600">
                  <a:schemeClr val="accent6">
                    <a:satMod val="175000"/>
                    <a:alpha val="40000"/>
                  </a:schemeClr>
                </a:glow>
              </a:effectLst>
            </a:endParaRPr>
          </a:p>
        </p:txBody>
      </p:sp>
      <p:pic>
        <p:nvPicPr>
          <p:cNvPr id="3074" name="Picture 2" descr="http://www.cubacine.cult.cu/sitios/dibujosanimados/filmes/imagenes/plomo.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9797077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500" advTm="19000">
        <p15:prstTrans prst="curtains"/>
      </p:transition>
    </mc:Choice>
    <mc:Fallback xmlns="">
      <p:transition spd="slow" advTm="19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xit" presetSubtype="4" fill="hold" nodeType="clickEffect">
                                  <p:stCondLst>
                                    <p:cond delay="0"/>
                                  </p:stCondLst>
                                  <p:childTnLst>
                                    <p:anim calcmode="lin" valueType="num">
                                      <p:cBhvr additive="base">
                                        <p:cTn id="6" dur="2000"/>
                                        <p:tgtEl>
                                          <p:spTgt spid="3074"/>
                                        </p:tgtEl>
                                        <p:attrNameLst>
                                          <p:attrName>ppt_y</p:attrName>
                                        </p:attrNameLst>
                                      </p:cBhvr>
                                      <p:tavLst>
                                        <p:tav tm="0">
                                          <p:val>
                                            <p:strVal val="#ppt_y"/>
                                          </p:val>
                                        </p:tav>
                                        <p:tav tm="100000">
                                          <p:val>
                                            <p:strVal val="#ppt_y+#ppt_h*1.125000"/>
                                          </p:val>
                                        </p:tav>
                                      </p:tavLst>
                                    </p:anim>
                                    <p:animEffect transition="out" filter="wipe(down)">
                                      <p:cBhvr>
                                        <p:cTn id="7" dur="2000"/>
                                        <p:tgtEl>
                                          <p:spTgt spid="3074"/>
                                        </p:tgtEl>
                                      </p:cBhvr>
                                    </p:animEffect>
                                    <p:set>
                                      <p:cBhvr>
                                        <p:cTn id="8" dur="1" fill="hold">
                                          <p:stCondLst>
                                            <p:cond delay="1999"/>
                                          </p:stCondLst>
                                        </p:cTn>
                                        <p:tgtEl>
                                          <p:spTgt spid="3074"/>
                                        </p:tgtEl>
                                        <p:attrNameLst>
                                          <p:attrName>style.visibility</p:attrName>
                                        </p:attrNameLst>
                                      </p:cBhvr>
                                      <p:to>
                                        <p:strVal val="hidden"/>
                                      </p:to>
                                    </p:set>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iterate type="lt">
                                    <p:tmPct val="10000"/>
                                  </p:iterate>
                                  <p:childTnLst>
                                    <p:set>
                                      <p:cBhvr>
                                        <p:cTn id="12" dur="1" fill="hold">
                                          <p:stCondLst>
                                            <p:cond delay="0"/>
                                          </p:stCondLst>
                                        </p:cTn>
                                        <p:tgtEl>
                                          <p:spTgt spid="2"/>
                                        </p:tgtEl>
                                        <p:attrNameLst>
                                          <p:attrName>style.visibility</p:attrName>
                                        </p:attrNameLst>
                                      </p:cBhvr>
                                      <p:to>
                                        <p:strVal val="visible"/>
                                      </p:to>
                                    </p:set>
                                    <p:anim calcmode="lin" valueType="num">
                                      <p:cBhvr additive="base">
                                        <p:cTn id="13" dur="500" fill="hold"/>
                                        <p:tgtEl>
                                          <p:spTgt spid="2"/>
                                        </p:tgtEl>
                                        <p:attrNameLst>
                                          <p:attrName>ppt_x</p:attrName>
                                        </p:attrNameLst>
                                      </p:cBhvr>
                                      <p:tavLst>
                                        <p:tav tm="0">
                                          <p:val>
                                            <p:strVal val="#ppt_x"/>
                                          </p:val>
                                        </p:tav>
                                        <p:tav tm="100000">
                                          <p:val>
                                            <p:strVal val="#ppt_x"/>
                                          </p:val>
                                        </p:tav>
                                      </p:tavLst>
                                    </p:anim>
                                    <p:anim calcmode="lin" valueType="num">
                                      <p:cBhvr additive="base">
                                        <p:cTn id="14"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6" name="Picture 6" descr="http://3.bp.blogspot.com/_UlZWAVtbdQo/TBZsUw-j4xI/AAAAAAAACBU/gAEMmd-UxEY/s1600/soldadito-de-plomo-2.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945858"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CuadroTexto 1"/>
          <p:cNvSpPr txBox="1"/>
          <p:nvPr/>
        </p:nvSpPr>
        <p:spPr>
          <a:xfrm>
            <a:off x="9846718" y="1014033"/>
            <a:ext cx="2345281" cy="5016758"/>
          </a:xfrm>
          <a:prstGeom prst="rect">
            <a:avLst/>
          </a:prstGeom>
          <a:noFill/>
        </p:spPr>
        <p:txBody>
          <a:bodyPr wrap="square" rtlCol="0">
            <a:spAutoFit/>
          </a:bodyPr>
          <a:lstStyle/>
          <a:p>
            <a:pPr algn="ctr"/>
            <a:r>
              <a:rPr lang="es-ES" sz="3200" b="1" dirty="0" smtClean="0">
                <a:ln>
                  <a:solidFill>
                    <a:sysClr val="windowText" lastClr="000000"/>
                  </a:solidFill>
                </a:ln>
                <a:solidFill>
                  <a:srgbClr val="4A31DF"/>
                </a:solidFill>
                <a:effectLst>
                  <a:glow rad="228600">
                    <a:schemeClr val="accent2">
                      <a:satMod val="175000"/>
                      <a:alpha val="40000"/>
                    </a:schemeClr>
                  </a:glow>
                </a:effectLst>
                <a:latin typeface="Monotype Corsiva" panose="03010101010201010101" pitchFamily="66" charset="0"/>
              </a:rPr>
              <a:t>Al caer la </a:t>
            </a:r>
          </a:p>
          <a:p>
            <a:pPr algn="ctr"/>
            <a:r>
              <a:rPr lang="es-ES" sz="3200" b="1" dirty="0" smtClean="0">
                <a:ln>
                  <a:solidFill>
                    <a:sysClr val="windowText" lastClr="000000"/>
                  </a:solidFill>
                </a:ln>
                <a:solidFill>
                  <a:srgbClr val="4A31DF"/>
                </a:solidFill>
                <a:effectLst>
                  <a:glow rad="228600">
                    <a:schemeClr val="accent2">
                      <a:satMod val="175000"/>
                      <a:alpha val="40000"/>
                    </a:schemeClr>
                  </a:glow>
                </a:effectLst>
                <a:latin typeface="Monotype Corsiva" panose="03010101010201010101" pitchFamily="66" charset="0"/>
              </a:rPr>
              <a:t>media noche los juguetes cobran vida y es entonces cuando el  soldadito y la bailarina pueden estar juntos</a:t>
            </a:r>
            <a:endParaRPr lang="es-ES" sz="3200" b="1" dirty="0">
              <a:ln>
                <a:solidFill>
                  <a:sysClr val="windowText" lastClr="000000"/>
                </a:solidFill>
              </a:ln>
              <a:solidFill>
                <a:srgbClr val="4A31DF"/>
              </a:solidFill>
              <a:effectLst>
                <a:glow rad="228600">
                  <a:schemeClr val="accent2">
                    <a:satMod val="175000"/>
                    <a:alpha val="40000"/>
                  </a:schemeClr>
                </a:glow>
              </a:effectLst>
              <a:latin typeface="Monotype Corsiva" panose="03010101010201010101" pitchFamily="66" charset="0"/>
            </a:endParaRPr>
          </a:p>
        </p:txBody>
      </p:sp>
      <p:pic>
        <p:nvPicPr>
          <p:cNvPr id="5128" name="Picture 8" descr="http://2.bp.blogspot.com/_zJHcuCFzbgk/TH2SAhBsKoI/AAAAAAAAAc4/zdSa2jlZGE4/s1600/el+soldadito+de+plomo+con+la+danzarina.jpg"/>
          <p:cNvPicPr>
            <a:picLocks noChangeAspect="1" noChangeArrowheads="1"/>
          </p:cNvPicPr>
          <p:nvPr/>
        </p:nvPicPr>
        <p:blipFill rotWithShape="1">
          <a:blip r:embed="rId3">
            <a:extLst>
              <a:ext uri="{28A0092B-C50C-407E-A947-70E740481C1C}">
                <a14:useLocalDpi xmlns:a14="http://schemas.microsoft.com/office/drawing/2010/main" val="0"/>
              </a:ext>
            </a:extLst>
          </a:blip>
          <a:srcRect r="2027"/>
          <a:stretch/>
        </p:blipFill>
        <p:spPr bwMode="auto">
          <a:xfrm>
            <a:off x="0" y="0"/>
            <a:ext cx="12286129"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1847777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500" advTm="19000">
        <p15:prstTrans prst="curtains"/>
      </p:transition>
    </mc:Choice>
    <mc:Fallback xmlns="">
      <p:transition spd="slow" advTm="19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xit" presetSubtype="544" fill="hold" nodeType="clickEffect">
                                  <p:stCondLst>
                                    <p:cond delay="0"/>
                                  </p:stCondLst>
                                  <p:childTnLst>
                                    <p:anim calcmode="lin" valueType="num">
                                      <p:cBhvr>
                                        <p:cTn id="6" dur="2000"/>
                                        <p:tgtEl>
                                          <p:spTgt spid="5128"/>
                                        </p:tgtEl>
                                        <p:attrNameLst>
                                          <p:attrName>ppt_w</p:attrName>
                                        </p:attrNameLst>
                                      </p:cBhvr>
                                      <p:tavLst>
                                        <p:tav tm="0">
                                          <p:val>
                                            <p:strVal val="ppt_w"/>
                                          </p:val>
                                        </p:tav>
                                        <p:tav tm="100000">
                                          <p:val>
                                            <p:fltVal val="0"/>
                                          </p:val>
                                        </p:tav>
                                      </p:tavLst>
                                    </p:anim>
                                    <p:anim calcmode="lin" valueType="num">
                                      <p:cBhvr>
                                        <p:cTn id="7" dur="2000"/>
                                        <p:tgtEl>
                                          <p:spTgt spid="5128"/>
                                        </p:tgtEl>
                                        <p:attrNameLst>
                                          <p:attrName>ppt_h</p:attrName>
                                        </p:attrNameLst>
                                      </p:cBhvr>
                                      <p:tavLst>
                                        <p:tav tm="0">
                                          <p:val>
                                            <p:strVal val="ppt_h"/>
                                          </p:val>
                                        </p:tav>
                                        <p:tav tm="100000">
                                          <p:val>
                                            <p:fltVal val="0"/>
                                          </p:val>
                                        </p:tav>
                                      </p:tavLst>
                                    </p:anim>
                                    <p:animEffect transition="out" filter="fade">
                                      <p:cBhvr>
                                        <p:cTn id="8" dur="2000"/>
                                        <p:tgtEl>
                                          <p:spTgt spid="5128"/>
                                        </p:tgtEl>
                                      </p:cBhvr>
                                    </p:animEffect>
                                    <p:anim calcmode="lin" valueType="num">
                                      <p:cBhvr>
                                        <p:cTn id="9" dur="2000"/>
                                        <p:tgtEl>
                                          <p:spTgt spid="5128"/>
                                        </p:tgtEl>
                                        <p:attrNameLst>
                                          <p:attrName>ppt_x</p:attrName>
                                        </p:attrNameLst>
                                      </p:cBhvr>
                                      <p:tavLst>
                                        <p:tav tm="0">
                                          <p:val>
                                            <p:strVal val="ppt_x"/>
                                          </p:val>
                                        </p:tav>
                                        <p:tav tm="100000">
                                          <p:val>
                                            <p:fltVal val="0.5"/>
                                          </p:val>
                                        </p:tav>
                                      </p:tavLst>
                                    </p:anim>
                                    <p:anim calcmode="lin" valueType="num">
                                      <p:cBhvr>
                                        <p:cTn id="10" dur="2000"/>
                                        <p:tgtEl>
                                          <p:spTgt spid="5128"/>
                                        </p:tgtEl>
                                        <p:attrNameLst>
                                          <p:attrName>ppt_y</p:attrName>
                                        </p:attrNameLst>
                                      </p:cBhvr>
                                      <p:tavLst>
                                        <p:tav tm="0">
                                          <p:val>
                                            <p:strVal val="ppt_y"/>
                                          </p:val>
                                        </p:tav>
                                        <p:tav tm="100000">
                                          <p:val>
                                            <p:fltVal val="0.5"/>
                                          </p:val>
                                        </p:tav>
                                      </p:tavLst>
                                    </p:anim>
                                    <p:set>
                                      <p:cBhvr>
                                        <p:cTn id="11" dur="1" fill="hold">
                                          <p:stCondLst>
                                            <p:cond delay="1999"/>
                                          </p:stCondLst>
                                        </p:cTn>
                                        <p:tgtEl>
                                          <p:spTgt spid="5128"/>
                                        </p:tgtEl>
                                        <p:attrNameLst>
                                          <p:attrName>style.visibility</p:attrName>
                                        </p:attrNameLst>
                                      </p:cBhvr>
                                      <p:to>
                                        <p:strVal val="hidden"/>
                                      </p:to>
                                    </p:set>
                                  </p:childTnLst>
                                </p:cTn>
                              </p:par>
                            </p:childTnLst>
                          </p:cTn>
                        </p:par>
                      </p:childTnLst>
                    </p:cTn>
                  </p:par>
                  <p:par>
                    <p:cTn id="12" fill="hold">
                      <p:stCondLst>
                        <p:cond delay="indefinite"/>
                      </p:stCondLst>
                      <p:childTnLst>
                        <p:par>
                          <p:cTn id="13" fill="hold">
                            <p:stCondLst>
                              <p:cond delay="0"/>
                            </p:stCondLst>
                            <p:childTnLst>
                              <p:par>
                                <p:cTn id="14" presetID="2" presetClass="entr" presetSubtype="1" fill="hold" grpId="0" nodeType="clickEffect">
                                  <p:stCondLst>
                                    <p:cond delay="0"/>
                                  </p:stCondLst>
                                  <p:iterate type="lt">
                                    <p:tmPct val="10000"/>
                                  </p:iterate>
                                  <p:childTnLst>
                                    <p:set>
                                      <p:cBhvr>
                                        <p:cTn id="15" dur="1" fill="hold">
                                          <p:stCondLst>
                                            <p:cond delay="0"/>
                                          </p:stCondLst>
                                        </p:cTn>
                                        <p:tgtEl>
                                          <p:spTgt spid="2"/>
                                        </p:tgtEl>
                                        <p:attrNameLst>
                                          <p:attrName>style.visibility</p:attrName>
                                        </p:attrNameLst>
                                      </p:cBhvr>
                                      <p:to>
                                        <p:strVal val="visible"/>
                                      </p:to>
                                    </p:set>
                                    <p:anim calcmode="lin" valueType="num">
                                      <p:cBhvr additive="base">
                                        <p:cTn id="16" dur="500" fill="hold"/>
                                        <p:tgtEl>
                                          <p:spTgt spid="2"/>
                                        </p:tgtEl>
                                        <p:attrNameLst>
                                          <p:attrName>ppt_x</p:attrName>
                                        </p:attrNameLst>
                                      </p:cBhvr>
                                      <p:tavLst>
                                        <p:tav tm="0">
                                          <p:val>
                                            <p:strVal val="#ppt_x"/>
                                          </p:val>
                                        </p:tav>
                                        <p:tav tm="100000">
                                          <p:val>
                                            <p:strVal val="#ppt_x"/>
                                          </p:val>
                                        </p:tav>
                                      </p:tavLst>
                                    </p:anim>
                                    <p:anim calcmode="lin" valueType="num">
                                      <p:cBhvr additive="base">
                                        <p:cTn id="17" dur="500" fill="hold"/>
                                        <p:tgtEl>
                                          <p:spTgt spid="2"/>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uadroTexto 1"/>
          <p:cNvSpPr txBox="1"/>
          <p:nvPr/>
        </p:nvSpPr>
        <p:spPr>
          <a:xfrm>
            <a:off x="150400" y="140677"/>
            <a:ext cx="2888221" cy="7017306"/>
          </a:xfrm>
          <a:prstGeom prst="rect">
            <a:avLst/>
          </a:prstGeom>
          <a:noFill/>
        </p:spPr>
        <p:txBody>
          <a:bodyPr wrap="square" rtlCol="0">
            <a:spAutoFit/>
          </a:bodyPr>
          <a:lstStyle/>
          <a:p>
            <a:r>
              <a:rPr lang="es-ES" sz="3000" b="1" dirty="0" smtClean="0">
                <a:ln>
                  <a:solidFill>
                    <a:sysClr val="windowText" lastClr="000000"/>
                  </a:solidFill>
                </a:ln>
                <a:solidFill>
                  <a:srgbClr val="00B050"/>
                </a:solidFill>
                <a:effectLst>
                  <a:glow rad="228600">
                    <a:schemeClr val="accent2">
                      <a:satMod val="175000"/>
                      <a:alpha val="40000"/>
                    </a:schemeClr>
                  </a:glow>
                </a:effectLst>
                <a:latin typeface="Monotype Corsiva" panose="03010101010201010101" pitchFamily="66" charset="0"/>
              </a:rPr>
              <a:t>Sin embargo el arlequín de  la caja de sorpresa también está enamorado de la bailarina</a:t>
            </a:r>
            <a:r>
              <a:rPr lang="es-ES" sz="3000" b="1" dirty="0">
                <a:ln>
                  <a:solidFill>
                    <a:sysClr val="windowText" lastClr="000000"/>
                  </a:solidFill>
                </a:ln>
                <a:solidFill>
                  <a:srgbClr val="00B050"/>
                </a:solidFill>
                <a:effectLst>
                  <a:glow rad="228600">
                    <a:schemeClr val="accent2">
                      <a:satMod val="175000"/>
                      <a:alpha val="40000"/>
                    </a:schemeClr>
                  </a:glow>
                </a:effectLst>
                <a:latin typeface="Monotype Corsiva" panose="03010101010201010101" pitchFamily="66" charset="0"/>
              </a:rPr>
              <a:t>. </a:t>
            </a:r>
            <a:r>
              <a:rPr lang="es-ES" sz="3000" b="1" dirty="0" smtClean="0">
                <a:ln>
                  <a:solidFill>
                    <a:sysClr val="windowText" lastClr="000000"/>
                  </a:solidFill>
                </a:ln>
                <a:solidFill>
                  <a:srgbClr val="00B050"/>
                </a:solidFill>
                <a:effectLst>
                  <a:glow rad="228600">
                    <a:schemeClr val="accent2">
                      <a:satMod val="175000"/>
                      <a:alpha val="40000"/>
                    </a:schemeClr>
                  </a:glow>
                </a:effectLst>
                <a:latin typeface="Monotype Corsiva" panose="03010101010201010101" pitchFamily="66" charset="0"/>
              </a:rPr>
              <a:t>Este sale de la caja, </a:t>
            </a:r>
            <a:r>
              <a:rPr lang="es-ES" sz="3000" b="1" dirty="0">
                <a:ln>
                  <a:solidFill>
                    <a:sysClr val="windowText" lastClr="000000"/>
                  </a:solidFill>
                </a:ln>
                <a:solidFill>
                  <a:srgbClr val="00B050"/>
                </a:solidFill>
                <a:effectLst>
                  <a:glow rad="228600">
                    <a:schemeClr val="accent2">
                      <a:satMod val="175000"/>
                      <a:alpha val="40000"/>
                    </a:schemeClr>
                  </a:glow>
                </a:effectLst>
                <a:latin typeface="Monotype Corsiva" panose="03010101010201010101" pitchFamily="66" charset="0"/>
              </a:rPr>
              <a:t>al ver al soldado mirar a la bailarina, </a:t>
            </a:r>
            <a:endParaRPr lang="es-ES" sz="3000" b="1" dirty="0" smtClean="0">
              <a:ln>
                <a:solidFill>
                  <a:sysClr val="windowText" lastClr="000000"/>
                </a:solidFill>
              </a:ln>
              <a:solidFill>
                <a:srgbClr val="00B050"/>
              </a:solidFill>
              <a:effectLst>
                <a:glow rad="228600">
                  <a:schemeClr val="accent2">
                    <a:satMod val="175000"/>
                    <a:alpha val="40000"/>
                  </a:schemeClr>
                </a:glow>
              </a:effectLst>
              <a:latin typeface="Monotype Corsiva" panose="03010101010201010101" pitchFamily="66" charset="0"/>
            </a:endParaRPr>
          </a:p>
          <a:p>
            <a:r>
              <a:rPr lang="es-ES" sz="3000" b="1" dirty="0" smtClean="0">
                <a:ln>
                  <a:solidFill>
                    <a:sysClr val="windowText" lastClr="000000"/>
                  </a:solidFill>
                </a:ln>
                <a:solidFill>
                  <a:srgbClr val="00B050"/>
                </a:solidFill>
                <a:effectLst>
                  <a:glow rad="228600">
                    <a:schemeClr val="accent2">
                      <a:satMod val="175000"/>
                      <a:alpha val="40000"/>
                    </a:schemeClr>
                  </a:glow>
                </a:effectLst>
                <a:latin typeface="Monotype Corsiva" panose="03010101010201010101" pitchFamily="66" charset="0"/>
              </a:rPr>
              <a:t>le </a:t>
            </a:r>
            <a:r>
              <a:rPr lang="es-ES" sz="3000" b="1" dirty="0">
                <a:ln>
                  <a:solidFill>
                    <a:sysClr val="windowText" lastClr="000000"/>
                  </a:solidFill>
                </a:ln>
                <a:solidFill>
                  <a:srgbClr val="00B050"/>
                </a:solidFill>
                <a:effectLst>
                  <a:glow rad="228600">
                    <a:schemeClr val="accent2">
                      <a:satMod val="175000"/>
                      <a:alpha val="40000"/>
                    </a:schemeClr>
                  </a:glow>
                </a:effectLst>
                <a:latin typeface="Monotype Corsiva" panose="03010101010201010101" pitchFamily="66" charset="0"/>
              </a:rPr>
              <a:t>dijo: </a:t>
            </a:r>
          </a:p>
          <a:p>
            <a:r>
              <a:rPr lang="es-ES" sz="3000" b="1" dirty="0">
                <a:ln>
                  <a:solidFill>
                    <a:sysClr val="windowText" lastClr="000000"/>
                  </a:solidFill>
                </a:ln>
                <a:solidFill>
                  <a:srgbClr val="00B050"/>
                </a:solidFill>
                <a:effectLst>
                  <a:glow rad="228600">
                    <a:schemeClr val="accent2">
                      <a:satMod val="175000"/>
                      <a:alpha val="40000"/>
                    </a:schemeClr>
                  </a:glow>
                </a:effectLst>
                <a:latin typeface="Monotype Corsiva" panose="03010101010201010101" pitchFamily="66" charset="0"/>
              </a:rPr>
              <a:t>   - Soldadito de plomo, ¿por qué en vez de mirar a la bailarina no miras el tipo que tienes? </a:t>
            </a:r>
          </a:p>
          <a:p>
            <a:endParaRPr lang="es-ES" sz="3000" b="1" dirty="0">
              <a:solidFill>
                <a:schemeClr val="accent4">
                  <a:lumMod val="40000"/>
                  <a:lumOff val="60000"/>
                </a:schemeClr>
              </a:solidFill>
              <a:latin typeface="Monotype Corsiva" panose="03010101010201010101" pitchFamily="66" charset="0"/>
            </a:endParaRPr>
          </a:p>
        </p:txBody>
      </p:sp>
      <p:pic>
        <p:nvPicPr>
          <p:cNvPr id="2050" name="Picture 2" descr="http://www.davidhohn.com/DavidHohnIllustration/arch_fantasy_files/steadfastSoldier.jpg"/>
          <p:cNvPicPr>
            <a:picLocks noChangeAspect="1" noChangeArrowheads="1"/>
          </p:cNvPicPr>
          <p:nvPr/>
        </p:nvPicPr>
        <p:blipFill>
          <a:blip r:embed="rId2">
            <a:extLst>
              <a:ext uri="{BEBA8EAE-BF5A-486C-A8C5-ECC9F3942E4B}">
                <a14:imgProps xmlns:a14="http://schemas.microsoft.com/office/drawing/2010/main">
                  <a14:imgLayer r:embed="rId3">
                    <a14:imgEffect>
                      <a14:colorTemperature colorTemp="11200"/>
                    </a14:imgEffect>
                  </a14:imgLayer>
                </a14:imgProps>
              </a:ext>
              <a:ext uri="{28A0092B-C50C-407E-A947-70E740481C1C}">
                <a14:useLocalDpi xmlns:a14="http://schemas.microsoft.com/office/drawing/2010/main" val="0"/>
              </a:ext>
            </a:extLst>
          </a:blip>
          <a:srcRect/>
          <a:stretch>
            <a:fillRect/>
          </a:stretch>
        </p:blipFill>
        <p:spPr bwMode="auto">
          <a:xfrm>
            <a:off x="3038621" y="-13447"/>
            <a:ext cx="9489555" cy="6871446"/>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2" descr="http://www.redescena.net/temfiles/fotos/pq/el_soldadito_de_plomo_2_719.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13447"/>
            <a:ext cx="12622304" cy="699393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4823360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500" advTm="21000">
        <p15:prstTrans prst="curtains"/>
      </p:transition>
    </mc:Choice>
    <mc:Fallback xmlns="">
      <p:transition spd="slow" advTm="21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5" presetClass="exit" presetSubtype="0" fill="hold" nodeType="clickEffect">
                                  <p:stCondLst>
                                    <p:cond delay="0"/>
                                  </p:stCondLst>
                                  <p:childTnLst>
                                    <p:animEffect transition="out" filter="fade">
                                      <p:cBhvr>
                                        <p:cTn id="6" dur="2000" accel="50000">
                                          <p:stCondLst>
                                            <p:cond delay="0"/>
                                          </p:stCondLst>
                                        </p:cTn>
                                        <p:tgtEl>
                                          <p:spTgt spid="9"/>
                                        </p:tgtEl>
                                      </p:cBhvr>
                                    </p:animEffect>
                                    <p:anim calcmode="lin" valueType="num">
                                      <p:cBhvr>
                                        <p:cTn id="7" dur="1000" accel="50000">
                                          <p:stCondLst>
                                            <p:cond delay="0"/>
                                          </p:stCondLst>
                                        </p:cTn>
                                        <p:tgtEl>
                                          <p:spTgt spid="9"/>
                                        </p:tgtEl>
                                        <p:attrNameLst>
                                          <p:attrName>ppt_y</p:attrName>
                                        </p:attrNameLst>
                                      </p:cBhvr>
                                      <p:tavLst>
                                        <p:tav tm="0">
                                          <p:val>
                                            <p:strVal val="ppt_y"/>
                                          </p:val>
                                        </p:tav>
                                        <p:tav tm="100000">
                                          <p:val>
                                            <p:strVal val="ppt_y+.1"/>
                                          </p:val>
                                        </p:tav>
                                      </p:tavLst>
                                    </p:anim>
                                    <p:anim calcmode="lin" valueType="num">
                                      <p:cBhvr>
                                        <p:cTn id="8" dur="1000" decel="50000">
                                          <p:stCondLst>
                                            <p:cond delay="1000"/>
                                          </p:stCondLst>
                                        </p:cTn>
                                        <p:tgtEl>
                                          <p:spTgt spid="9"/>
                                        </p:tgtEl>
                                        <p:attrNameLst>
                                          <p:attrName>ppt_y</p:attrName>
                                        </p:attrNameLst>
                                      </p:cBhvr>
                                      <p:tavLst>
                                        <p:tav tm="0">
                                          <p:val>
                                            <p:strVal val="ppt_y"/>
                                          </p:val>
                                        </p:tav>
                                        <p:tav tm="100000">
                                          <p:val>
                                            <p:strVal val="ppt_y-.1"/>
                                          </p:val>
                                        </p:tav>
                                      </p:tavLst>
                                    </p:anim>
                                    <p:anim calcmode="lin" valueType="num">
                                      <p:cBhvr>
                                        <p:cTn id="9" dur="1000" accel="50000">
                                          <p:stCondLst>
                                            <p:cond delay="1000"/>
                                          </p:stCondLst>
                                        </p:cTn>
                                        <p:tgtEl>
                                          <p:spTgt spid="9"/>
                                        </p:tgtEl>
                                        <p:attrNameLst>
                                          <p:attrName>ppt_x</p:attrName>
                                        </p:attrNameLst>
                                      </p:cBhvr>
                                      <p:tavLst>
                                        <p:tav tm="0">
                                          <p:val>
                                            <p:strVal val="ppt_x"/>
                                          </p:val>
                                        </p:tav>
                                        <p:tav tm="100000">
                                          <p:val>
                                            <p:strVal val="ppt_x+.4"/>
                                          </p:val>
                                        </p:tav>
                                      </p:tavLst>
                                    </p:anim>
                                    <p:anim calcmode="lin" valueType="num">
                                      <p:cBhvr>
                                        <p:cTn id="10" dur="2000"/>
                                        <p:tgtEl>
                                          <p:spTgt spid="9"/>
                                        </p:tgtEl>
                                        <p:attrNameLst>
                                          <p:attrName>ppt_h</p:attrName>
                                        </p:attrNameLst>
                                      </p:cBhvr>
                                      <p:tavLst>
                                        <p:tav tm="0">
                                          <p:val>
                                            <p:strVal val="ppt_h"/>
                                          </p:val>
                                        </p:tav>
                                        <p:tav tm="100000">
                                          <p:val>
                                            <p:strVal val="ppt_h"/>
                                          </p:val>
                                        </p:tav>
                                      </p:tavLst>
                                    </p:anim>
                                    <p:anim calcmode="lin" valueType="num">
                                      <p:cBhvr>
                                        <p:cTn id="11" dur="1000" accel="50000">
                                          <p:stCondLst>
                                            <p:cond delay="0"/>
                                          </p:stCondLst>
                                        </p:cTn>
                                        <p:tgtEl>
                                          <p:spTgt spid="9"/>
                                        </p:tgtEl>
                                        <p:attrNameLst>
                                          <p:attrName>ppt_w</p:attrName>
                                        </p:attrNameLst>
                                      </p:cBhvr>
                                      <p:tavLst>
                                        <p:tav tm="0">
                                          <p:val>
                                            <p:strVal val="ppt_w"/>
                                          </p:val>
                                        </p:tav>
                                        <p:tav tm="100000">
                                          <p:val>
                                            <p:strVal val="ppt_w*.05"/>
                                          </p:val>
                                        </p:tav>
                                      </p:tavLst>
                                    </p:anim>
                                    <p:anim calcmode="lin" valueType="num">
                                      <p:cBhvr>
                                        <p:cTn id="12" dur="1000" decel="50000">
                                          <p:stCondLst>
                                            <p:cond delay="1000"/>
                                          </p:stCondLst>
                                        </p:cTn>
                                        <p:tgtEl>
                                          <p:spTgt spid="9"/>
                                        </p:tgtEl>
                                        <p:attrNameLst>
                                          <p:attrName>ppt_w</p:attrName>
                                        </p:attrNameLst>
                                      </p:cBhvr>
                                      <p:tavLst>
                                        <p:tav tm="0">
                                          <p:val>
                                            <p:strVal val="ppt_w"/>
                                          </p:val>
                                        </p:tav>
                                        <p:tav tm="100000">
                                          <p:val>
                                            <p:strVal val="ppt_w/.05"/>
                                          </p:val>
                                        </p:tav>
                                      </p:tavLst>
                                    </p:anim>
                                    <p:anim calcmode="lin" valueType="num">
                                      <p:cBhvr>
                                        <p:cTn id="13" dur="1000" accel="50000">
                                          <p:stCondLst>
                                            <p:cond delay="1000"/>
                                          </p:stCondLst>
                                        </p:cTn>
                                        <p:tgtEl>
                                          <p:spTgt spid="9"/>
                                        </p:tgtEl>
                                        <p:attrNameLst>
                                          <p:attrName>style.rotation</p:attrName>
                                        </p:attrNameLst>
                                      </p:cBhvr>
                                      <p:tavLst>
                                        <p:tav tm="0">
                                          <p:val>
                                            <p:fltVal val="0"/>
                                          </p:val>
                                        </p:tav>
                                        <p:tav tm="100000">
                                          <p:val>
                                            <p:fltVal val="-90"/>
                                          </p:val>
                                        </p:tav>
                                      </p:tavLst>
                                    </p:anim>
                                    <p:set>
                                      <p:cBhvr>
                                        <p:cTn id="14" dur="1" fill="hold">
                                          <p:stCondLst>
                                            <p:cond delay="1999"/>
                                          </p:stCondLst>
                                        </p:cTn>
                                        <p:tgtEl>
                                          <p:spTgt spid="9"/>
                                        </p:tgtEl>
                                        <p:attrNameLst>
                                          <p:attrName>style.visibility</p:attrName>
                                        </p:attrNameLst>
                                      </p:cBhvr>
                                      <p:to>
                                        <p:strVal val="hidden"/>
                                      </p:to>
                                    </p:set>
                                  </p:childTnLst>
                                </p:cTn>
                              </p:par>
                            </p:childTnLst>
                          </p:cTn>
                        </p:par>
                      </p:childTnLst>
                    </p:cTn>
                  </p:par>
                  <p:par>
                    <p:cTn id="15" fill="hold">
                      <p:stCondLst>
                        <p:cond delay="indefinite"/>
                      </p:stCondLst>
                      <p:childTnLst>
                        <p:par>
                          <p:cTn id="16" fill="hold">
                            <p:stCondLst>
                              <p:cond delay="0"/>
                            </p:stCondLst>
                            <p:childTnLst>
                              <p:par>
                                <p:cTn id="17" presetID="2" presetClass="entr" presetSubtype="9" fill="hold" grpId="0" nodeType="clickEffect">
                                  <p:stCondLst>
                                    <p:cond delay="0"/>
                                  </p:stCondLst>
                                  <p:iterate type="lt">
                                    <p:tmPct val="10000"/>
                                  </p:iterate>
                                  <p:childTnLst>
                                    <p:set>
                                      <p:cBhvr>
                                        <p:cTn id="18" dur="1" fill="hold">
                                          <p:stCondLst>
                                            <p:cond delay="0"/>
                                          </p:stCondLst>
                                        </p:cTn>
                                        <p:tgtEl>
                                          <p:spTgt spid="2"/>
                                        </p:tgtEl>
                                        <p:attrNameLst>
                                          <p:attrName>style.visibility</p:attrName>
                                        </p:attrNameLst>
                                      </p:cBhvr>
                                      <p:to>
                                        <p:strVal val="visible"/>
                                      </p:to>
                                    </p:set>
                                    <p:anim calcmode="lin" valueType="num">
                                      <p:cBhvr additive="base">
                                        <p:cTn id="19" dur="500" fill="hold"/>
                                        <p:tgtEl>
                                          <p:spTgt spid="2"/>
                                        </p:tgtEl>
                                        <p:attrNameLst>
                                          <p:attrName>ppt_x</p:attrName>
                                        </p:attrNameLst>
                                      </p:cBhvr>
                                      <p:tavLst>
                                        <p:tav tm="0">
                                          <p:val>
                                            <p:strVal val="0-#ppt_w/2"/>
                                          </p:val>
                                        </p:tav>
                                        <p:tav tm="100000">
                                          <p:val>
                                            <p:strVal val="#ppt_x"/>
                                          </p:val>
                                        </p:tav>
                                      </p:tavLst>
                                    </p:anim>
                                    <p:anim calcmode="lin" valueType="num">
                                      <p:cBhvr additive="base">
                                        <p:cTn id="20" dur="500" fill="hold"/>
                                        <p:tgtEl>
                                          <p:spTgt spid="2"/>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http://www.dalvareze.com/wp-content/uploads/2014/12/cuento-infantil-soldadito-de-plomo-1024x724.jpg"/>
          <p:cNvPicPr>
            <a:picLocks noChangeAspect="1" noChangeArrowheads="1"/>
          </p:cNvPicPr>
          <p:nvPr/>
        </p:nvPicPr>
        <p:blipFill rotWithShape="1">
          <a:blip r:embed="rId2">
            <a:extLst>
              <a:ext uri="{28A0092B-C50C-407E-A947-70E740481C1C}">
                <a14:useLocalDpi xmlns:a14="http://schemas.microsoft.com/office/drawing/2010/main" val="0"/>
              </a:ext>
            </a:extLst>
          </a:blip>
          <a:srcRect b="5037"/>
          <a:stretch/>
        </p:blipFill>
        <p:spPr bwMode="auto">
          <a:xfrm>
            <a:off x="-1" y="591671"/>
            <a:ext cx="6320119" cy="6266329"/>
          </a:xfrm>
          <a:prstGeom prst="rect">
            <a:avLst/>
          </a:prstGeom>
          <a:noFill/>
          <a:extLst>
            <a:ext uri="{909E8E84-426E-40DD-AFC4-6F175D3DCCD1}">
              <a14:hiddenFill xmlns:a14="http://schemas.microsoft.com/office/drawing/2010/main">
                <a:solidFill>
                  <a:srgbClr val="FFFFFF"/>
                </a:solidFill>
              </a14:hiddenFill>
            </a:ext>
          </a:extLst>
        </p:spPr>
      </p:pic>
      <p:sp>
        <p:nvSpPr>
          <p:cNvPr id="2" name="Rectángulo 1"/>
          <p:cNvSpPr/>
          <p:nvPr/>
        </p:nvSpPr>
        <p:spPr>
          <a:xfrm>
            <a:off x="-31377" y="24226"/>
            <a:ext cx="12223377" cy="553998"/>
          </a:xfrm>
          <a:prstGeom prst="rect">
            <a:avLst/>
          </a:prstGeom>
        </p:spPr>
        <p:txBody>
          <a:bodyPr wrap="square">
            <a:spAutoFit/>
          </a:bodyPr>
          <a:lstStyle/>
          <a:p>
            <a:r>
              <a:rPr lang="es-ES" sz="2800" b="1" dirty="0" smtClean="0">
                <a:solidFill>
                  <a:schemeClr val="accent2">
                    <a:lumMod val="75000"/>
                  </a:schemeClr>
                </a:solidFill>
                <a:latin typeface="Monotype Corsiva" panose="03010101010201010101" pitchFamily="66" charset="0"/>
              </a:rPr>
              <a:t> </a:t>
            </a:r>
            <a:r>
              <a:rPr lang="es-ES" sz="3000" b="1" dirty="0" smtClean="0">
                <a:ln>
                  <a:solidFill>
                    <a:sysClr val="windowText" lastClr="000000"/>
                  </a:solidFill>
                </a:ln>
                <a:solidFill>
                  <a:schemeClr val="accent6">
                    <a:lumMod val="75000"/>
                  </a:schemeClr>
                </a:solidFill>
                <a:effectLst>
                  <a:glow rad="228600">
                    <a:schemeClr val="accent2">
                      <a:satMod val="175000"/>
                      <a:alpha val="40000"/>
                    </a:schemeClr>
                  </a:glow>
                </a:effectLst>
                <a:latin typeface="Monotype Corsiva" panose="03010101010201010101" pitchFamily="66" charset="0"/>
              </a:rPr>
              <a:t>Y tomando al </a:t>
            </a:r>
            <a:r>
              <a:rPr lang="es-ES" sz="3000" b="1" dirty="0">
                <a:ln>
                  <a:solidFill>
                    <a:sysClr val="windowText" lastClr="000000"/>
                  </a:solidFill>
                </a:ln>
                <a:solidFill>
                  <a:schemeClr val="accent6">
                    <a:lumMod val="75000"/>
                  </a:schemeClr>
                </a:solidFill>
                <a:effectLst>
                  <a:glow rad="228600">
                    <a:schemeClr val="accent2">
                      <a:satMod val="175000"/>
                      <a:alpha val="40000"/>
                    </a:schemeClr>
                  </a:glow>
                </a:effectLst>
                <a:latin typeface="Monotype Corsiva" panose="03010101010201010101" pitchFamily="66" charset="0"/>
              </a:rPr>
              <a:t>soldadito </a:t>
            </a:r>
            <a:r>
              <a:rPr lang="es-ES" sz="3000" b="1" dirty="0" smtClean="0">
                <a:ln>
                  <a:solidFill>
                    <a:sysClr val="windowText" lastClr="000000"/>
                  </a:solidFill>
                </a:ln>
                <a:solidFill>
                  <a:schemeClr val="accent6">
                    <a:lumMod val="75000"/>
                  </a:schemeClr>
                </a:solidFill>
                <a:effectLst>
                  <a:glow rad="228600">
                    <a:schemeClr val="accent2">
                      <a:satMod val="175000"/>
                      <a:alpha val="40000"/>
                    </a:schemeClr>
                  </a:glow>
                </a:effectLst>
                <a:latin typeface="Monotype Corsiva" panose="03010101010201010101" pitchFamily="66" charset="0"/>
              </a:rPr>
              <a:t> lo tiro por </a:t>
            </a:r>
            <a:r>
              <a:rPr lang="es-ES" sz="3000" b="1" dirty="0">
                <a:ln>
                  <a:solidFill>
                    <a:sysClr val="windowText" lastClr="000000"/>
                  </a:solidFill>
                </a:ln>
                <a:solidFill>
                  <a:schemeClr val="accent6">
                    <a:lumMod val="75000"/>
                  </a:schemeClr>
                </a:solidFill>
                <a:effectLst>
                  <a:glow rad="228600">
                    <a:schemeClr val="accent2">
                      <a:satMod val="175000"/>
                      <a:alpha val="40000"/>
                    </a:schemeClr>
                  </a:glow>
                </a:effectLst>
                <a:latin typeface="Monotype Corsiva" panose="03010101010201010101" pitchFamily="66" charset="0"/>
              </a:rPr>
              <a:t>la ventana. Este termina cayendo por una alcantarilla </a:t>
            </a:r>
            <a:endParaRPr lang="es-ES" sz="3000" dirty="0">
              <a:ln>
                <a:solidFill>
                  <a:sysClr val="windowText" lastClr="000000"/>
                </a:solidFill>
              </a:ln>
              <a:solidFill>
                <a:schemeClr val="accent6">
                  <a:lumMod val="75000"/>
                </a:schemeClr>
              </a:solidFill>
              <a:effectLst>
                <a:glow rad="228600">
                  <a:schemeClr val="accent2">
                    <a:satMod val="175000"/>
                    <a:alpha val="40000"/>
                  </a:schemeClr>
                </a:glow>
              </a:effectLst>
            </a:endParaRPr>
          </a:p>
        </p:txBody>
      </p:sp>
      <p:pic>
        <p:nvPicPr>
          <p:cNvPr id="1028" name="Picture 4" descr="http://conpequesenzgz.com/wp-content/uploads/2012/03/soldaditodeplomo.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320118" y="591671"/>
            <a:ext cx="5871882" cy="6266329"/>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descr="http://ecx.images-amazon.com/images/I/516Z1oY3PHL._SY344_BO1,204,203,200_.jpg"/>
          <p:cNvPicPr>
            <a:picLocks noChangeAspect="1" noChangeArrowheads="1"/>
          </p:cNvPicPr>
          <p:nvPr/>
        </p:nvPicPr>
        <p:blipFill rotWithShape="1">
          <a:blip r:embed="rId4">
            <a:extLst>
              <a:ext uri="{28A0092B-C50C-407E-A947-70E740481C1C}">
                <a14:useLocalDpi xmlns:a14="http://schemas.microsoft.com/office/drawing/2010/main" val="0"/>
              </a:ext>
            </a:extLst>
          </a:blip>
          <a:srcRect l="993" r="736"/>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8416865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500" advTm="10000">
        <p15:prstTrans prst="curtains"/>
      </p:transition>
    </mc:Choice>
    <mc:Fallback xmlns="">
      <p:transition spd="slow" advTm="10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xit" presetSubtype="1" fill="hold" nodeType="clickEffect">
                                  <p:stCondLst>
                                    <p:cond delay="0"/>
                                  </p:stCondLst>
                                  <p:childTnLst>
                                    <p:anim calcmode="lin" valueType="num">
                                      <p:cBhvr additive="base">
                                        <p:cTn id="6" dur="2000"/>
                                        <p:tgtEl>
                                          <p:spTgt spid="1032"/>
                                        </p:tgtEl>
                                        <p:attrNameLst>
                                          <p:attrName>ppt_y</p:attrName>
                                        </p:attrNameLst>
                                      </p:cBhvr>
                                      <p:tavLst>
                                        <p:tav tm="0">
                                          <p:val>
                                            <p:strVal val="#ppt_y"/>
                                          </p:val>
                                        </p:tav>
                                        <p:tav tm="100000">
                                          <p:val>
                                            <p:strVal val="#ppt_y-#ppt_h*1.125000"/>
                                          </p:val>
                                        </p:tav>
                                      </p:tavLst>
                                    </p:anim>
                                    <p:animEffect transition="out" filter="wipe(up)">
                                      <p:cBhvr>
                                        <p:cTn id="7" dur="2000"/>
                                        <p:tgtEl>
                                          <p:spTgt spid="1032"/>
                                        </p:tgtEl>
                                      </p:cBhvr>
                                    </p:animEffect>
                                    <p:set>
                                      <p:cBhvr>
                                        <p:cTn id="8" dur="1" fill="hold">
                                          <p:stCondLst>
                                            <p:cond delay="1999"/>
                                          </p:stCondLst>
                                        </p:cTn>
                                        <p:tgtEl>
                                          <p:spTgt spid="1032"/>
                                        </p:tgtEl>
                                        <p:attrNameLst>
                                          <p:attrName>style.visibility</p:attrName>
                                        </p:attrNameLst>
                                      </p:cBhvr>
                                      <p:to>
                                        <p:strVal val="hidden"/>
                                      </p:to>
                                    </p:set>
                                  </p:childTnLst>
                                </p:cTn>
                              </p:par>
                            </p:childTnLst>
                          </p:cTn>
                        </p:par>
                      </p:childTnLst>
                    </p:cTn>
                  </p:par>
                  <p:par>
                    <p:cTn id="9" fill="hold">
                      <p:stCondLst>
                        <p:cond delay="indefinite"/>
                      </p:stCondLst>
                      <p:childTnLst>
                        <p:par>
                          <p:cTn id="10" fill="hold">
                            <p:stCondLst>
                              <p:cond delay="0"/>
                            </p:stCondLst>
                            <p:childTnLst>
                              <p:par>
                                <p:cTn id="11" presetID="2" presetClass="entr" presetSubtype="3" fill="hold" grpId="0" nodeType="clickEffect">
                                  <p:stCondLst>
                                    <p:cond delay="0"/>
                                  </p:stCondLst>
                                  <p:iterate type="lt">
                                    <p:tmPct val="10000"/>
                                  </p:iterate>
                                  <p:childTnLst>
                                    <p:set>
                                      <p:cBhvr>
                                        <p:cTn id="12" dur="1" fill="hold">
                                          <p:stCondLst>
                                            <p:cond delay="0"/>
                                          </p:stCondLst>
                                        </p:cTn>
                                        <p:tgtEl>
                                          <p:spTgt spid="2"/>
                                        </p:tgtEl>
                                        <p:attrNameLst>
                                          <p:attrName>style.visibility</p:attrName>
                                        </p:attrNameLst>
                                      </p:cBhvr>
                                      <p:to>
                                        <p:strVal val="visible"/>
                                      </p:to>
                                    </p:set>
                                    <p:anim calcmode="lin" valueType="num">
                                      <p:cBhvr additive="base">
                                        <p:cTn id="13" dur="500" fill="hold"/>
                                        <p:tgtEl>
                                          <p:spTgt spid="2"/>
                                        </p:tgtEl>
                                        <p:attrNameLst>
                                          <p:attrName>ppt_x</p:attrName>
                                        </p:attrNameLst>
                                      </p:cBhvr>
                                      <p:tavLst>
                                        <p:tav tm="0">
                                          <p:val>
                                            <p:strVal val="1+#ppt_w/2"/>
                                          </p:val>
                                        </p:tav>
                                        <p:tav tm="100000">
                                          <p:val>
                                            <p:strVal val="#ppt_x"/>
                                          </p:val>
                                        </p:tav>
                                      </p:tavLst>
                                    </p:anim>
                                    <p:anim calcmode="lin" valueType="num">
                                      <p:cBhvr additive="base">
                                        <p:cTn id="14" dur="500" fill="hold"/>
                                        <p:tgtEl>
                                          <p:spTgt spid="2"/>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ángulo 4"/>
          <p:cNvSpPr/>
          <p:nvPr/>
        </p:nvSpPr>
        <p:spPr>
          <a:xfrm>
            <a:off x="7234517" y="2834305"/>
            <a:ext cx="5091953" cy="4401205"/>
          </a:xfrm>
          <a:prstGeom prst="rect">
            <a:avLst/>
          </a:prstGeom>
        </p:spPr>
        <p:txBody>
          <a:bodyPr wrap="square">
            <a:spAutoFit/>
          </a:bodyPr>
          <a:lstStyle/>
          <a:p>
            <a:r>
              <a:rPr lang="es-ES" dirty="0">
                <a:solidFill>
                  <a:srgbClr val="000000"/>
                </a:solidFill>
                <a:latin typeface="Courier New" panose="02070309020205020404" pitchFamily="49" charset="0"/>
                <a:ea typeface="Calibri" panose="020F0502020204030204" pitchFamily="34" charset="0"/>
              </a:rPr>
              <a:t> </a:t>
            </a:r>
            <a:r>
              <a:rPr lang="es-ES" sz="2800" b="1" dirty="0">
                <a:ln>
                  <a:solidFill>
                    <a:schemeClr val="tx1"/>
                  </a:solidFill>
                </a:ln>
                <a:solidFill>
                  <a:srgbClr val="00B050"/>
                </a:solidFill>
                <a:effectLst>
                  <a:glow rad="228600">
                    <a:schemeClr val="accent2">
                      <a:satMod val="175000"/>
                      <a:alpha val="40000"/>
                    </a:schemeClr>
                  </a:glow>
                </a:effectLst>
                <a:latin typeface="Monotype Corsiva" panose="03010101010201010101" pitchFamily="66" charset="0"/>
                <a:ea typeface="Calibri" panose="020F0502020204030204" pitchFamily="34" charset="0"/>
              </a:rPr>
              <a:t>Mira, un soldado de plomo - dijo un niño que pasaba por la calle </a:t>
            </a:r>
            <a:r>
              <a:rPr lang="es-ES" sz="2800" b="1" dirty="0">
                <a:ln>
                  <a:solidFill>
                    <a:schemeClr val="tx1"/>
                  </a:solidFill>
                </a:ln>
                <a:solidFill>
                  <a:srgbClr val="00B050"/>
                </a:solidFill>
                <a:effectLst>
                  <a:glow rad="228600">
                    <a:schemeClr val="accent2">
                      <a:satMod val="175000"/>
                      <a:alpha val="40000"/>
                    </a:schemeClr>
                  </a:glow>
                </a:effectLst>
                <a:latin typeface="Monotype Corsiva" panose="03010101010201010101" pitchFamily="66" charset="0"/>
                <a:ea typeface="Calibri" panose="020F0502020204030204" pitchFamily="34" charset="0"/>
                <a:cs typeface="Times New Roman" panose="02020603050405020304" pitchFamily="18" charset="0"/>
              </a:rPr>
              <a:t> </a:t>
            </a:r>
            <a:br>
              <a:rPr lang="es-ES" sz="2800" b="1" dirty="0">
                <a:ln>
                  <a:solidFill>
                    <a:schemeClr val="tx1"/>
                  </a:solidFill>
                </a:ln>
                <a:solidFill>
                  <a:srgbClr val="00B050"/>
                </a:solidFill>
                <a:effectLst>
                  <a:glow rad="228600">
                    <a:schemeClr val="accent2">
                      <a:satMod val="175000"/>
                      <a:alpha val="40000"/>
                    </a:schemeClr>
                  </a:glow>
                </a:effectLst>
                <a:latin typeface="Monotype Corsiva" panose="03010101010201010101" pitchFamily="66" charset="0"/>
                <a:ea typeface="Calibri" panose="020F0502020204030204" pitchFamily="34" charset="0"/>
                <a:cs typeface="Times New Roman" panose="02020603050405020304" pitchFamily="18" charset="0"/>
              </a:rPr>
            </a:br>
            <a:r>
              <a:rPr lang="es-ES" sz="2800" b="1" dirty="0">
                <a:ln>
                  <a:solidFill>
                    <a:schemeClr val="tx1"/>
                  </a:solidFill>
                </a:ln>
                <a:solidFill>
                  <a:srgbClr val="00B050"/>
                </a:solidFill>
                <a:effectLst>
                  <a:glow rad="228600">
                    <a:schemeClr val="accent2">
                      <a:satMod val="175000"/>
                      <a:alpha val="40000"/>
                    </a:schemeClr>
                  </a:glow>
                </a:effectLst>
                <a:latin typeface="Monotype Corsiva" panose="03010101010201010101" pitchFamily="66" charset="0"/>
                <a:ea typeface="Calibri" panose="020F0502020204030204" pitchFamily="34" charset="0"/>
              </a:rPr>
              <a:t>   - Le haremos navegar - dijo su amigo -. Le meteremos en una barca</a:t>
            </a:r>
            <a:r>
              <a:rPr lang="es-ES" sz="2800" b="1" dirty="0" smtClean="0">
                <a:ln>
                  <a:solidFill>
                    <a:schemeClr val="tx1"/>
                  </a:solidFill>
                </a:ln>
                <a:solidFill>
                  <a:srgbClr val="00B050"/>
                </a:solidFill>
                <a:effectLst>
                  <a:glow rad="228600">
                    <a:schemeClr val="accent2">
                      <a:satMod val="175000"/>
                      <a:alpha val="40000"/>
                    </a:schemeClr>
                  </a:glow>
                </a:effectLst>
                <a:latin typeface="Monotype Corsiva" panose="03010101010201010101" pitchFamily="66" charset="0"/>
                <a:ea typeface="Calibri" panose="020F0502020204030204" pitchFamily="34" charset="0"/>
              </a:rPr>
              <a:t>.</a:t>
            </a:r>
            <a:endParaRPr lang="es-ES" sz="2800" b="1" dirty="0">
              <a:ln>
                <a:solidFill>
                  <a:schemeClr val="tx1"/>
                </a:solidFill>
              </a:ln>
              <a:solidFill>
                <a:srgbClr val="00B050"/>
              </a:solidFill>
              <a:effectLst>
                <a:glow rad="228600">
                  <a:schemeClr val="accent2">
                    <a:satMod val="175000"/>
                    <a:alpha val="40000"/>
                  </a:schemeClr>
                </a:glow>
              </a:effectLst>
              <a:latin typeface="Monotype Corsiva" panose="03010101010201010101" pitchFamily="66" charset="0"/>
              <a:ea typeface="Calibri" panose="020F0502020204030204" pitchFamily="34" charset="0"/>
            </a:endParaRPr>
          </a:p>
          <a:p>
            <a:r>
              <a:rPr lang="es-ES" sz="2800" b="1" dirty="0" smtClean="0">
                <a:ln>
                  <a:solidFill>
                    <a:schemeClr val="tx1"/>
                  </a:solidFill>
                </a:ln>
                <a:solidFill>
                  <a:srgbClr val="00B050"/>
                </a:solidFill>
                <a:effectLst>
                  <a:glow rad="228600">
                    <a:schemeClr val="accent2">
                      <a:satMod val="175000"/>
                      <a:alpha val="40000"/>
                    </a:schemeClr>
                  </a:glow>
                </a:effectLst>
                <a:latin typeface="Monotype Corsiva" panose="03010101010201010101" pitchFamily="66" charset="0"/>
                <a:ea typeface="Calibri" panose="020F0502020204030204" pitchFamily="34" charset="0"/>
              </a:rPr>
              <a:t>Y </a:t>
            </a:r>
            <a:r>
              <a:rPr lang="es-ES" sz="2800" b="1" dirty="0">
                <a:ln>
                  <a:solidFill>
                    <a:schemeClr val="tx1"/>
                  </a:solidFill>
                </a:ln>
                <a:solidFill>
                  <a:srgbClr val="00B050"/>
                </a:solidFill>
                <a:effectLst>
                  <a:glow rad="228600">
                    <a:schemeClr val="accent2">
                      <a:satMod val="175000"/>
                      <a:alpha val="40000"/>
                    </a:schemeClr>
                  </a:glow>
                </a:effectLst>
                <a:latin typeface="Monotype Corsiva" panose="03010101010201010101" pitchFamily="66" charset="0"/>
                <a:ea typeface="Calibri" panose="020F0502020204030204" pitchFamily="34" charset="0"/>
              </a:rPr>
              <a:t>dicho esto, hicieron un barquito de papel en el que metieron al soldado, luego empujaron el barco y el soldadito se alejó por las aguas de un arroyo que se había formado por la lluvia.</a:t>
            </a:r>
            <a:r>
              <a:rPr lang="es-ES" sz="2800" b="1" dirty="0">
                <a:ln>
                  <a:solidFill>
                    <a:schemeClr val="tx1"/>
                  </a:solidFill>
                </a:ln>
                <a:solidFill>
                  <a:srgbClr val="00B050"/>
                </a:solidFill>
                <a:effectLst>
                  <a:glow rad="228600">
                    <a:schemeClr val="accent2">
                      <a:satMod val="175000"/>
                      <a:alpha val="40000"/>
                    </a:schemeClr>
                  </a:glow>
                </a:effectLst>
                <a:latin typeface="Monotype Corsiva" panose="03010101010201010101" pitchFamily="66" charset="0"/>
                <a:ea typeface="Calibri" panose="020F0502020204030204" pitchFamily="34" charset="0"/>
                <a:cs typeface="Times New Roman" panose="02020603050405020304" pitchFamily="18" charset="0"/>
              </a:rPr>
              <a:t> </a:t>
            </a:r>
            <a:r>
              <a:rPr lang="es-ES" sz="2800" dirty="0">
                <a:ln>
                  <a:solidFill>
                    <a:schemeClr val="tx1"/>
                  </a:solidFill>
                </a:ln>
                <a:solidFill>
                  <a:srgbClr val="00B050"/>
                </a:solidFill>
                <a:effectLst>
                  <a:glow rad="228600">
                    <a:schemeClr val="accent2">
                      <a:satMod val="175000"/>
                      <a:alpha val="40000"/>
                    </a:schemeClr>
                  </a:glow>
                </a:effectLst>
                <a:latin typeface="Monotype Corsiva" panose="03010101010201010101" pitchFamily="66" charset="0"/>
                <a:ea typeface="Calibri" panose="020F0502020204030204" pitchFamily="34" charset="0"/>
                <a:cs typeface="Times New Roman" panose="02020603050405020304" pitchFamily="18" charset="0"/>
              </a:rPr>
              <a:t/>
            </a:r>
            <a:br>
              <a:rPr lang="es-ES" sz="2800" dirty="0">
                <a:ln>
                  <a:solidFill>
                    <a:schemeClr val="tx1"/>
                  </a:solidFill>
                </a:ln>
                <a:solidFill>
                  <a:srgbClr val="00B050"/>
                </a:solidFill>
                <a:effectLst>
                  <a:glow rad="228600">
                    <a:schemeClr val="accent2">
                      <a:satMod val="175000"/>
                      <a:alpha val="40000"/>
                    </a:schemeClr>
                  </a:glow>
                </a:effectLst>
                <a:latin typeface="Monotype Corsiva" panose="03010101010201010101" pitchFamily="66" charset="0"/>
                <a:ea typeface="Calibri" panose="020F0502020204030204" pitchFamily="34" charset="0"/>
                <a:cs typeface="Times New Roman" panose="02020603050405020304" pitchFamily="18" charset="0"/>
              </a:rPr>
            </a:br>
            <a:r>
              <a:rPr lang="es-ES" sz="2800" dirty="0">
                <a:solidFill>
                  <a:srgbClr val="000000"/>
                </a:solidFill>
                <a:latin typeface="Monotype Corsiva" panose="03010101010201010101" pitchFamily="66" charset="0"/>
                <a:ea typeface="Calibri" panose="020F0502020204030204" pitchFamily="34" charset="0"/>
              </a:rPr>
              <a:t>  </a:t>
            </a:r>
            <a:endParaRPr lang="es-ES" sz="2800" dirty="0">
              <a:latin typeface="Monotype Corsiva" panose="03010101010201010101" pitchFamily="66" charset="0"/>
            </a:endParaRPr>
          </a:p>
        </p:txBody>
      </p:sp>
      <p:sp>
        <p:nvSpPr>
          <p:cNvPr id="6" name="Rectángulo 5"/>
          <p:cNvSpPr/>
          <p:nvPr/>
        </p:nvSpPr>
        <p:spPr>
          <a:xfrm>
            <a:off x="4491319" y="1063064"/>
            <a:ext cx="3617258" cy="923330"/>
          </a:xfrm>
          <a:prstGeom prst="rect">
            <a:avLst/>
          </a:prstGeom>
        </p:spPr>
        <p:txBody>
          <a:bodyPr wrap="square">
            <a:spAutoFit/>
          </a:bodyPr>
          <a:lstStyle/>
          <a:p>
            <a:r>
              <a:rPr lang="es-ES" dirty="0">
                <a:solidFill>
                  <a:srgbClr val="000000"/>
                </a:solidFill>
                <a:latin typeface="Calibri" panose="020F0502020204030204" pitchFamily="34" charset="0"/>
                <a:ea typeface="Calibri" panose="020F0502020204030204" pitchFamily="34" charset="0"/>
                <a:cs typeface="Times New Roman" panose="02020603050405020304" pitchFamily="18" charset="0"/>
              </a:rPr>
              <a:t> </a:t>
            </a:r>
            <a:br>
              <a:rPr lang="es-ES" dirty="0">
                <a:solidFill>
                  <a:srgbClr val="000000"/>
                </a:solidFill>
                <a:latin typeface="Calibri" panose="020F0502020204030204" pitchFamily="34" charset="0"/>
                <a:ea typeface="Calibri" panose="020F0502020204030204" pitchFamily="34" charset="0"/>
                <a:cs typeface="Times New Roman" panose="02020603050405020304" pitchFamily="18" charset="0"/>
              </a:rPr>
            </a:br>
            <a:r>
              <a:rPr lang="es-ES" dirty="0">
                <a:solidFill>
                  <a:srgbClr val="000000"/>
                </a:solidFill>
                <a:latin typeface="Courier New" panose="02070309020205020404" pitchFamily="49" charset="0"/>
                <a:ea typeface="Calibri" panose="020F0502020204030204" pitchFamily="34" charset="0"/>
              </a:rPr>
              <a:t>  </a:t>
            </a:r>
            <a:r>
              <a:rPr lang="es-ES" dirty="0">
                <a:solidFill>
                  <a:srgbClr val="000000"/>
                </a:solidFill>
                <a:latin typeface="Monotype Corsiva" panose="03010101010201010101" pitchFamily="66" charset="0"/>
                <a:ea typeface="Calibri" panose="020F0502020204030204" pitchFamily="34" charset="0"/>
                <a:cs typeface="Times New Roman" panose="02020603050405020304" pitchFamily="18" charset="0"/>
              </a:rPr>
              <a:t> </a:t>
            </a:r>
            <a:br>
              <a:rPr lang="es-ES" dirty="0">
                <a:solidFill>
                  <a:srgbClr val="000000"/>
                </a:solidFill>
                <a:latin typeface="Monotype Corsiva" panose="03010101010201010101" pitchFamily="66" charset="0"/>
                <a:ea typeface="Calibri" panose="020F0502020204030204" pitchFamily="34" charset="0"/>
                <a:cs typeface="Times New Roman" panose="02020603050405020304" pitchFamily="18" charset="0"/>
              </a:rPr>
            </a:br>
            <a:endParaRPr lang="es-ES" dirty="0">
              <a:latin typeface="Monotype Corsiva" panose="03010101010201010101" pitchFamily="66" charset="0"/>
            </a:endParaRPr>
          </a:p>
        </p:txBody>
      </p:sp>
      <p:pic>
        <p:nvPicPr>
          <p:cNvPr id="4102" name="Picture 6" descr="http://blocs.gracianet.org/get/55/7108-03.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
            <a:ext cx="7234517" cy="6858000"/>
          </a:xfrm>
          <a:prstGeom prst="rect">
            <a:avLst/>
          </a:prstGeom>
          <a:noFill/>
          <a:extLst>
            <a:ext uri="{909E8E84-426E-40DD-AFC4-6F175D3DCCD1}">
              <a14:hiddenFill xmlns:a14="http://schemas.microsoft.com/office/drawing/2010/main">
                <a:solidFill>
                  <a:srgbClr val="FFFFFF"/>
                </a:solidFill>
              </a14:hiddenFill>
            </a:ext>
          </a:extLst>
        </p:spPr>
      </p:pic>
      <p:pic>
        <p:nvPicPr>
          <p:cNvPr id="7" name="Imagen 6"/>
          <p:cNvPicPr>
            <a:picLocks noChangeAspect="1"/>
          </p:cNvPicPr>
          <p:nvPr/>
        </p:nvPicPr>
        <p:blipFill>
          <a:blip r:embed="rId3"/>
          <a:stretch>
            <a:fillRect/>
          </a:stretch>
        </p:blipFill>
        <p:spPr>
          <a:xfrm>
            <a:off x="7100047" y="1"/>
            <a:ext cx="5091953" cy="3014240"/>
          </a:xfrm>
          <a:prstGeom prst="rect">
            <a:avLst/>
          </a:prstGeom>
          <a:ln>
            <a:noFill/>
          </a:ln>
          <a:effectLst>
            <a:softEdge rad="112500"/>
          </a:effectLst>
        </p:spPr>
      </p:pic>
      <p:pic>
        <p:nvPicPr>
          <p:cNvPr id="8" name="Imagen 7"/>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36471"/>
            <a:ext cx="12192000" cy="6930943"/>
          </a:xfrm>
          <a:prstGeom prst="rect">
            <a:avLst/>
          </a:prstGeom>
        </p:spPr>
      </p:pic>
    </p:spTree>
    <p:extLst>
      <p:ext uri="{BB962C8B-B14F-4D97-AF65-F5344CB8AC3E}">
        <p14:creationId xmlns:p14="http://schemas.microsoft.com/office/powerpoint/2010/main" val="209872347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4500" advTm="22000">
        <p15:prstTrans prst="curtains"/>
      </p:transition>
    </mc:Choice>
    <mc:Fallback>
      <p:transition spd="slow" advTm="2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7" presetClass="exit" presetSubtype="2" fill="hold" nodeType="clickEffect">
                                  <p:stCondLst>
                                    <p:cond delay="0"/>
                                  </p:stCondLst>
                                  <p:childTnLst>
                                    <p:anim calcmode="lin" valueType="num">
                                      <p:cBhvr>
                                        <p:cTn id="6" dur="2000"/>
                                        <p:tgtEl>
                                          <p:spTgt spid="8"/>
                                        </p:tgtEl>
                                        <p:attrNameLst>
                                          <p:attrName>ppt_x</p:attrName>
                                        </p:attrNameLst>
                                      </p:cBhvr>
                                      <p:tavLst>
                                        <p:tav tm="0">
                                          <p:val>
                                            <p:strVal val="ppt_x"/>
                                          </p:val>
                                        </p:tav>
                                        <p:tav tm="100000">
                                          <p:val>
                                            <p:strVal val="ppt_x+ppt_w/2"/>
                                          </p:val>
                                        </p:tav>
                                      </p:tavLst>
                                    </p:anim>
                                    <p:anim calcmode="lin" valueType="num">
                                      <p:cBhvr>
                                        <p:cTn id="7" dur="2000"/>
                                        <p:tgtEl>
                                          <p:spTgt spid="8"/>
                                        </p:tgtEl>
                                        <p:attrNameLst>
                                          <p:attrName>ppt_y</p:attrName>
                                        </p:attrNameLst>
                                      </p:cBhvr>
                                      <p:tavLst>
                                        <p:tav tm="0">
                                          <p:val>
                                            <p:strVal val="ppt_y"/>
                                          </p:val>
                                        </p:tav>
                                        <p:tav tm="100000">
                                          <p:val>
                                            <p:strVal val="ppt_y"/>
                                          </p:val>
                                        </p:tav>
                                      </p:tavLst>
                                    </p:anim>
                                    <p:anim calcmode="lin" valueType="num">
                                      <p:cBhvr>
                                        <p:cTn id="8" dur="2000"/>
                                        <p:tgtEl>
                                          <p:spTgt spid="8"/>
                                        </p:tgtEl>
                                        <p:attrNameLst>
                                          <p:attrName>ppt_w</p:attrName>
                                        </p:attrNameLst>
                                      </p:cBhvr>
                                      <p:tavLst>
                                        <p:tav tm="0">
                                          <p:val>
                                            <p:strVal val="ppt_w"/>
                                          </p:val>
                                        </p:tav>
                                        <p:tav tm="100000">
                                          <p:val>
                                            <p:fltVal val="0"/>
                                          </p:val>
                                        </p:tav>
                                      </p:tavLst>
                                    </p:anim>
                                    <p:anim calcmode="lin" valueType="num">
                                      <p:cBhvr>
                                        <p:cTn id="9" dur="2000"/>
                                        <p:tgtEl>
                                          <p:spTgt spid="8"/>
                                        </p:tgtEl>
                                        <p:attrNameLst>
                                          <p:attrName>ppt_h</p:attrName>
                                        </p:attrNameLst>
                                      </p:cBhvr>
                                      <p:tavLst>
                                        <p:tav tm="0">
                                          <p:val>
                                            <p:strVal val="ppt_h"/>
                                          </p:val>
                                        </p:tav>
                                        <p:tav tm="100000">
                                          <p:val>
                                            <p:strVal val="ppt_h"/>
                                          </p:val>
                                        </p:tav>
                                      </p:tavLst>
                                    </p:anim>
                                    <p:set>
                                      <p:cBhvr>
                                        <p:cTn id="10" dur="1" fill="hold">
                                          <p:stCondLst>
                                            <p:cond delay="1999"/>
                                          </p:stCondLst>
                                        </p:cTn>
                                        <p:tgtEl>
                                          <p:spTgt spid="8"/>
                                        </p:tgtEl>
                                        <p:attrNameLst>
                                          <p:attrName>style.visibility</p:attrName>
                                        </p:attrNameLst>
                                      </p:cBhvr>
                                      <p:to>
                                        <p:strVal val="hidden"/>
                                      </p:to>
                                    </p:set>
                                  </p:childTnLst>
                                </p:cTn>
                              </p:par>
                            </p:childTnLst>
                          </p:cTn>
                        </p:par>
                      </p:childTnLst>
                    </p:cTn>
                  </p:par>
                  <p:par>
                    <p:cTn id="11" fill="hold">
                      <p:stCondLst>
                        <p:cond delay="indefinite"/>
                      </p:stCondLst>
                      <p:childTnLst>
                        <p:par>
                          <p:cTn id="12" fill="hold">
                            <p:stCondLst>
                              <p:cond delay="0"/>
                            </p:stCondLst>
                            <p:childTnLst>
                              <p:par>
                                <p:cTn id="13" presetID="2" presetClass="entr" presetSubtype="1" fill="hold" grpId="0" nodeType="clickEffect">
                                  <p:stCondLst>
                                    <p:cond delay="0"/>
                                  </p:stCondLst>
                                  <p:iterate type="lt">
                                    <p:tmPct val="10000"/>
                                  </p:iterate>
                                  <p:childTnLst>
                                    <p:set>
                                      <p:cBhvr>
                                        <p:cTn id="14" dur="1" fill="hold">
                                          <p:stCondLst>
                                            <p:cond delay="0"/>
                                          </p:stCondLst>
                                        </p:cTn>
                                        <p:tgtEl>
                                          <p:spTgt spid="5"/>
                                        </p:tgtEl>
                                        <p:attrNameLst>
                                          <p:attrName>style.visibility</p:attrName>
                                        </p:attrNameLst>
                                      </p:cBhvr>
                                      <p:to>
                                        <p:strVal val="visible"/>
                                      </p:to>
                                    </p:set>
                                    <p:anim calcmode="lin" valueType="num">
                                      <p:cBhvr additive="base">
                                        <p:cTn id="15" dur="500" fill="hold"/>
                                        <p:tgtEl>
                                          <p:spTgt spid="5"/>
                                        </p:tgtEl>
                                        <p:attrNameLst>
                                          <p:attrName>ppt_x</p:attrName>
                                        </p:attrNameLst>
                                      </p:cBhvr>
                                      <p:tavLst>
                                        <p:tav tm="0">
                                          <p:val>
                                            <p:strVal val="#ppt_x"/>
                                          </p:val>
                                        </p:tav>
                                        <p:tav tm="100000">
                                          <p:val>
                                            <p:strVal val="#ppt_x"/>
                                          </p:val>
                                        </p:tav>
                                      </p:tavLst>
                                    </p:anim>
                                    <p:anim calcmode="lin" valueType="num">
                                      <p:cBhvr additive="base">
                                        <p:cTn id="16" dur="500" fill="hold"/>
                                        <p:tgtEl>
                                          <p:spTgt spid="5"/>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ángulo 3"/>
          <p:cNvSpPr/>
          <p:nvPr/>
        </p:nvSpPr>
        <p:spPr>
          <a:xfrm>
            <a:off x="9870141" y="228599"/>
            <a:ext cx="2321859" cy="6555641"/>
          </a:xfrm>
          <a:prstGeom prst="rect">
            <a:avLst/>
          </a:prstGeom>
        </p:spPr>
        <p:txBody>
          <a:bodyPr wrap="square">
            <a:spAutoFit/>
          </a:bodyPr>
          <a:lstStyle/>
          <a:p>
            <a:pPr algn="ctr"/>
            <a:r>
              <a:rPr lang="es-ES" sz="3000" b="1" dirty="0">
                <a:ln>
                  <a:solidFill>
                    <a:sysClr val="windowText" lastClr="000000"/>
                  </a:solidFill>
                </a:ln>
                <a:solidFill>
                  <a:srgbClr val="FF0000"/>
                </a:solidFill>
                <a:effectLst>
                  <a:glow rad="228600">
                    <a:schemeClr val="accent2">
                      <a:satMod val="175000"/>
                      <a:alpha val="40000"/>
                    </a:schemeClr>
                  </a:glow>
                </a:effectLst>
                <a:latin typeface="Monotype Corsiva" panose="03010101010201010101" pitchFamily="66" charset="0"/>
                <a:ea typeface="Calibri" panose="020F0502020204030204" pitchFamily="34" charset="0"/>
              </a:rPr>
              <a:t>"¡Dios mío! ¿Adónde iré a parar? </a:t>
            </a:r>
            <a:r>
              <a:rPr lang="es-ES" sz="3000" b="1" dirty="0" smtClean="0">
                <a:ln>
                  <a:solidFill>
                    <a:sysClr val="windowText" lastClr="000000"/>
                  </a:solidFill>
                </a:ln>
                <a:solidFill>
                  <a:srgbClr val="FF0000"/>
                </a:solidFill>
                <a:effectLst>
                  <a:glow rad="228600">
                    <a:schemeClr val="accent2">
                      <a:satMod val="175000"/>
                      <a:alpha val="40000"/>
                    </a:schemeClr>
                  </a:glow>
                </a:effectLst>
                <a:latin typeface="Monotype Corsiva" panose="03010101010201010101" pitchFamily="66" charset="0"/>
                <a:ea typeface="Calibri" panose="020F0502020204030204" pitchFamily="34" charset="0"/>
              </a:rPr>
              <a:t>pensaba </a:t>
            </a:r>
            <a:r>
              <a:rPr lang="es-ES" sz="3000" b="1" dirty="0">
                <a:ln>
                  <a:solidFill>
                    <a:sysClr val="windowText" lastClr="000000"/>
                  </a:solidFill>
                </a:ln>
                <a:solidFill>
                  <a:srgbClr val="FF0000"/>
                </a:solidFill>
                <a:effectLst>
                  <a:glow rad="228600">
                    <a:schemeClr val="accent2">
                      <a:satMod val="175000"/>
                      <a:alpha val="40000"/>
                    </a:schemeClr>
                  </a:glow>
                </a:effectLst>
                <a:latin typeface="Monotype Corsiva" panose="03010101010201010101" pitchFamily="66" charset="0"/>
                <a:ea typeface="Calibri" panose="020F0502020204030204" pitchFamily="34" charset="0"/>
              </a:rPr>
              <a:t>el soldadito </a:t>
            </a:r>
            <a:r>
              <a:rPr lang="es-ES" sz="3000" b="1" dirty="0" smtClean="0">
                <a:ln>
                  <a:solidFill>
                    <a:sysClr val="windowText" lastClr="000000"/>
                  </a:solidFill>
                </a:ln>
                <a:solidFill>
                  <a:srgbClr val="FF0000"/>
                </a:solidFill>
                <a:effectLst>
                  <a:glow rad="228600">
                    <a:schemeClr val="accent2">
                      <a:satMod val="175000"/>
                      <a:alpha val="40000"/>
                    </a:schemeClr>
                  </a:glow>
                </a:effectLst>
                <a:latin typeface="Monotype Corsiva" panose="03010101010201010101" pitchFamily="66" charset="0"/>
                <a:ea typeface="Calibri" panose="020F0502020204030204" pitchFamily="34" charset="0"/>
              </a:rPr>
              <a:t>La </a:t>
            </a:r>
            <a:r>
              <a:rPr lang="es-ES" sz="3000" b="1" dirty="0">
                <a:ln>
                  <a:solidFill>
                    <a:sysClr val="windowText" lastClr="000000"/>
                  </a:solidFill>
                </a:ln>
                <a:solidFill>
                  <a:srgbClr val="FF0000"/>
                </a:solidFill>
                <a:effectLst>
                  <a:glow rad="228600">
                    <a:schemeClr val="accent2">
                      <a:satMod val="175000"/>
                      <a:alpha val="40000"/>
                    </a:schemeClr>
                  </a:glow>
                </a:effectLst>
                <a:latin typeface="Monotype Corsiva" panose="03010101010201010101" pitchFamily="66" charset="0"/>
                <a:ea typeface="Calibri" panose="020F0502020204030204" pitchFamily="34" charset="0"/>
              </a:rPr>
              <a:t>culpa de todo la tiene el muñeco verde de la caja sorpresa. Estoy seguro de que si estuviera a mi lado la hermosa bailarina no me importaría estar aquí."</a:t>
            </a:r>
            <a:r>
              <a:rPr lang="es-ES" sz="3000" b="1" dirty="0">
                <a:ln>
                  <a:solidFill>
                    <a:sysClr val="windowText" lastClr="000000"/>
                  </a:solidFill>
                </a:ln>
                <a:solidFill>
                  <a:srgbClr val="FF0000"/>
                </a:solidFill>
                <a:effectLst>
                  <a:glow rad="228600">
                    <a:schemeClr val="accent2">
                      <a:satMod val="175000"/>
                      <a:alpha val="40000"/>
                    </a:schemeClr>
                  </a:glow>
                </a:effectLst>
                <a:latin typeface="Monotype Corsiva" panose="03010101010201010101" pitchFamily="66" charset="0"/>
                <a:ea typeface="Calibri" panose="020F0502020204030204" pitchFamily="34" charset="0"/>
                <a:cs typeface="Times New Roman" panose="02020603050405020304" pitchFamily="18" charset="0"/>
              </a:rPr>
              <a:t> </a:t>
            </a:r>
            <a:endParaRPr lang="es-ES" sz="3000" b="1" dirty="0">
              <a:ln>
                <a:solidFill>
                  <a:sysClr val="windowText" lastClr="000000"/>
                </a:solidFill>
              </a:ln>
              <a:solidFill>
                <a:srgbClr val="FF0000"/>
              </a:solidFill>
              <a:effectLst>
                <a:glow rad="228600">
                  <a:schemeClr val="accent2">
                    <a:satMod val="175000"/>
                    <a:alpha val="40000"/>
                  </a:schemeClr>
                </a:glow>
              </a:effectLst>
              <a:latin typeface="Monotype Corsiva" panose="03010101010201010101" pitchFamily="66" charset="0"/>
            </a:endParaRPr>
          </a:p>
        </p:txBody>
      </p:sp>
      <p:pic>
        <p:nvPicPr>
          <p:cNvPr id="5" name="Imagen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
            <a:ext cx="9870141" cy="6858001"/>
          </a:xfrm>
          <a:prstGeom prst="rect">
            <a:avLst/>
          </a:prstGeom>
        </p:spPr>
      </p:pic>
      <p:pic>
        <p:nvPicPr>
          <p:cNvPr id="7" name="Picture 6" descr="https://cuentametucuento.files.wordpress.com/2012/10/el-soldadito-de-plomo-y-la-bailarina.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36810"/>
            <a:ext cx="12192000" cy="708645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072350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500" advTm="20000">
        <p15:prstTrans prst="curtains"/>
      </p:transition>
    </mc:Choice>
    <mc:Fallback xmlns="">
      <p:transition spd="slow" advTm="20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xit" presetSubtype="544" fill="hold" nodeType="clickEffect">
                                  <p:stCondLst>
                                    <p:cond delay="0"/>
                                  </p:stCondLst>
                                  <p:childTnLst>
                                    <p:anim calcmode="lin" valueType="num">
                                      <p:cBhvr>
                                        <p:cTn id="6" dur="2000"/>
                                        <p:tgtEl>
                                          <p:spTgt spid="7"/>
                                        </p:tgtEl>
                                        <p:attrNameLst>
                                          <p:attrName>ppt_w</p:attrName>
                                        </p:attrNameLst>
                                      </p:cBhvr>
                                      <p:tavLst>
                                        <p:tav tm="0">
                                          <p:val>
                                            <p:strVal val="ppt_w"/>
                                          </p:val>
                                        </p:tav>
                                        <p:tav tm="100000">
                                          <p:val>
                                            <p:fltVal val="0"/>
                                          </p:val>
                                        </p:tav>
                                      </p:tavLst>
                                    </p:anim>
                                    <p:anim calcmode="lin" valueType="num">
                                      <p:cBhvr>
                                        <p:cTn id="7" dur="2000"/>
                                        <p:tgtEl>
                                          <p:spTgt spid="7"/>
                                        </p:tgtEl>
                                        <p:attrNameLst>
                                          <p:attrName>ppt_h</p:attrName>
                                        </p:attrNameLst>
                                      </p:cBhvr>
                                      <p:tavLst>
                                        <p:tav tm="0">
                                          <p:val>
                                            <p:strVal val="ppt_h"/>
                                          </p:val>
                                        </p:tav>
                                        <p:tav tm="100000">
                                          <p:val>
                                            <p:fltVal val="0"/>
                                          </p:val>
                                        </p:tav>
                                      </p:tavLst>
                                    </p:anim>
                                    <p:animEffect transition="out" filter="fade">
                                      <p:cBhvr>
                                        <p:cTn id="8" dur="2000"/>
                                        <p:tgtEl>
                                          <p:spTgt spid="7"/>
                                        </p:tgtEl>
                                      </p:cBhvr>
                                    </p:animEffect>
                                    <p:anim calcmode="lin" valueType="num">
                                      <p:cBhvr>
                                        <p:cTn id="9" dur="2000"/>
                                        <p:tgtEl>
                                          <p:spTgt spid="7"/>
                                        </p:tgtEl>
                                        <p:attrNameLst>
                                          <p:attrName>ppt_x</p:attrName>
                                        </p:attrNameLst>
                                      </p:cBhvr>
                                      <p:tavLst>
                                        <p:tav tm="0">
                                          <p:val>
                                            <p:strVal val="ppt_x"/>
                                          </p:val>
                                        </p:tav>
                                        <p:tav tm="100000">
                                          <p:val>
                                            <p:fltVal val="0.5"/>
                                          </p:val>
                                        </p:tav>
                                      </p:tavLst>
                                    </p:anim>
                                    <p:anim calcmode="lin" valueType="num">
                                      <p:cBhvr>
                                        <p:cTn id="10" dur="2000"/>
                                        <p:tgtEl>
                                          <p:spTgt spid="7"/>
                                        </p:tgtEl>
                                        <p:attrNameLst>
                                          <p:attrName>ppt_y</p:attrName>
                                        </p:attrNameLst>
                                      </p:cBhvr>
                                      <p:tavLst>
                                        <p:tav tm="0">
                                          <p:val>
                                            <p:strVal val="ppt_y"/>
                                          </p:val>
                                        </p:tav>
                                        <p:tav tm="100000">
                                          <p:val>
                                            <p:fltVal val="0.5"/>
                                          </p:val>
                                        </p:tav>
                                      </p:tavLst>
                                    </p:anim>
                                    <p:set>
                                      <p:cBhvr>
                                        <p:cTn id="11" dur="1" fill="hold">
                                          <p:stCondLst>
                                            <p:cond delay="1999"/>
                                          </p:stCondLst>
                                        </p:cTn>
                                        <p:tgtEl>
                                          <p:spTgt spid="7"/>
                                        </p:tgtEl>
                                        <p:attrNameLst>
                                          <p:attrName>style.visibility</p:attrName>
                                        </p:attrNameLst>
                                      </p:cBhvr>
                                      <p:to>
                                        <p:strVal val="hidden"/>
                                      </p:to>
                                    </p:set>
                                  </p:childTnLst>
                                </p:cTn>
                              </p:par>
                            </p:childTnLst>
                          </p:cTn>
                        </p:par>
                      </p:childTnLst>
                    </p:cTn>
                  </p:par>
                  <p:par>
                    <p:cTn id="12" fill="hold">
                      <p:stCondLst>
                        <p:cond delay="indefinite"/>
                      </p:stCondLst>
                      <p:childTnLst>
                        <p:par>
                          <p:cTn id="13" fill="hold">
                            <p:stCondLst>
                              <p:cond delay="0"/>
                            </p:stCondLst>
                            <p:childTnLst>
                              <p:par>
                                <p:cTn id="14" presetID="2" presetClass="entr" presetSubtype="9" fill="hold" grpId="0" nodeType="clickEffect">
                                  <p:stCondLst>
                                    <p:cond delay="0"/>
                                  </p:stCondLst>
                                  <p:iterate type="lt">
                                    <p:tmPct val="10000"/>
                                  </p:iterate>
                                  <p:childTnLst>
                                    <p:set>
                                      <p:cBhvr>
                                        <p:cTn id="15" dur="1" fill="hold">
                                          <p:stCondLst>
                                            <p:cond delay="0"/>
                                          </p:stCondLst>
                                        </p:cTn>
                                        <p:tgtEl>
                                          <p:spTgt spid="4"/>
                                        </p:tgtEl>
                                        <p:attrNameLst>
                                          <p:attrName>style.visibility</p:attrName>
                                        </p:attrNameLst>
                                      </p:cBhvr>
                                      <p:to>
                                        <p:strVal val="visible"/>
                                      </p:to>
                                    </p:set>
                                    <p:anim calcmode="lin" valueType="num">
                                      <p:cBhvr additive="base">
                                        <p:cTn id="16" dur="500" fill="hold"/>
                                        <p:tgtEl>
                                          <p:spTgt spid="4"/>
                                        </p:tgtEl>
                                        <p:attrNameLst>
                                          <p:attrName>ppt_x</p:attrName>
                                        </p:attrNameLst>
                                      </p:cBhvr>
                                      <p:tavLst>
                                        <p:tav tm="0">
                                          <p:val>
                                            <p:strVal val="0-#ppt_w/2"/>
                                          </p:val>
                                        </p:tav>
                                        <p:tav tm="100000">
                                          <p:val>
                                            <p:strVal val="#ppt_x"/>
                                          </p:val>
                                        </p:tav>
                                      </p:tavLst>
                                    </p:anim>
                                    <p:anim calcmode="lin" valueType="num">
                                      <p:cBhvr additive="base">
                                        <p:cTn id="17" dur="500" fill="hold"/>
                                        <p:tgtEl>
                                          <p:spTgt spid="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ángulo 1"/>
          <p:cNvSpPr/>
          <p:nvPr/>
        </p:nvSpPr>
        <p:spPr>
          <a:xfrm>
            <a:off x="9157447" y="302359"/>
            <a:ext cx="3034553" cy="6555641"/>
          </a:xfrm>
          <a:prstGeom prst="rect">
            <a:avLst/>
          </a:prstGeom>
        </p:spPr>
        <p:txBody>
          <a:bodyPr wrap="square">
            <a:spAutoFit/>
          </a:bodyPr>
          <a:lstStyle/>
          <a:p>
            <a:pPr algn="ctr"/>
            <a:r>
              <a:rPr lang="es-ES" sz="2800" b="1" dirty="0">
                <a:ln>
                  <a:solidFill>
                    <a:sysClr val="windowText" lastClr="000000"/>
                  </a:solidFill>
                </a:ln>
                <a:solidFill>
                  <a:srgbClr val="00B050"/>
                </a:solidFill>
                <a:effectLst>
                  <a:glow rad="228600">
                    <a:schemeClr val="accent2">
                      <a:satMod val="175000"/>
                      <a:alpha val="40000"/>
                    </a:schemeClr>
                  </a:glow>
                </a:effectLst>
                <a:latin typeface="Monotype Corsiva" panose="03010101010201010101" pitchFamily="66" charset="0"/>
                <a:ea typeface="Calibri" panose="020F0502020204030204" pitchFamily="34" charset="0"/>
              </a:rPr>
              <a:t>El barco cada vez tenía más agua y se hundía más, porque era de papel. Al final le cubrió la cabeza al soldadito. Pensó que sería su final y sólo se acordaba de la bella bailarina que tampoco tiempo pudo ver. Creía haberla perdido para siempre. Poco </a:t>
            </a:r>
            <a:r>
              <a:rPr lang="es-ES" sz="2800" b="1" dirty="0" smtClean="0">
                <a:ln>
                  <a:solidFill>
                    <a:sysClr val="windowText" lastClr="000000"/>
                  </a:solidFill>
                </a:ln>
                <a:solidFill>
                  <a:srgbClr val="00B050"/>
                </a:solidFill>
                <a:effectLst>
                  <a:glow rad="228600">
                    <a:schemeClr val="accent2">
                      <a:satMod val="175000"/>
                      <a:alpha val="40000"/>
                    </a:schemeClr>
                  </a:glow>
                </a:effectLst>
                <a:latin typeface="Monotype Corsiva" panose="03010101010201010101" pitchFamily="66" charset="0"/>
                <a:ea typeface="Calibri" panose="020F0502020204030204" pitchFamily="34" charset="0"/>
              </a:rPr>
              <a:t>a poco</a:t>
            </a:r>
            <a:r>
              <a:rPr lang="es-ES" sz="2800" b="1" dirty="0">
                <a:ln>
                  <a:solidFill>
                    <a:sysClr val="windowText" lastClr="000000"/>
                  </a:solidFill>
                </a:ln>
                <a:solidFill>
                  <a:srgbClr val="00B050"/>
                </a:solidFill>
                <a:effectLst>
                  <a:glow rad="228600">
                    <a:schemeClr val="accent2">
                      <a:satMod val="175000"/>
                      <a:alpha val="40000"/>
                    </a:schemeClr>
                  </a:glow>
                </a:effectLst>
                <a:latin typeface="Monotype Corsiva" panose="03010101010201010101" pitchFamily="66" charset="0"/>
                <a:ea typeface="Calibri" panose="020F0502020204030204" pitchFamily="34" charset="0"/>
              </a:rPr>
              <a:t>, se fue hundiendo hasta el fondo del arroyo. </a:t>
            </a:r>
            <a:endParaRPr lang="es-ES" sz="2800" dirty="0">
              <a:ln>
                <a:solidFill>
                  <a:sysClr val="windowText" lastClr="000000"/>
                </a:solidFill>
              </a:ln>
              <a:solidFill>
                <a:srgbClr val="00B050"/>
              </a:solidFill>
              <a:effectLst>
                <a:glow rad="228600">
                  <a:schemeClr val="accent2">
                    <a:satMod val="175000"/>
                    <a:alpha val="40000"/>
                  </a:schemeClr>
                </a:glow>
              </a:effectLst>
              <a:latin typeface="Monotype Corsiva" panose="03010101010201010101" pitchFamily="66" charset="0"/>
            </a:endParaRPr>
          </a:p>
        </p:txBody>
      </p:sp>
      <p:pic>
        <p:nvPicPr>
          <p:cNvPr id="7170" name="Picture 2" descr="http://lalupa3.webcindario.com/clasicos/imagenes/plomo.jpg"/>
          <p:cNvPicPr>
            <a:picLocks noChangeAspect="1" noChangeArrowheads="1"/>
          </p:cNvPicPr>
          <p:nvPr/>
        </p:nvPicPr>
        <p:blipFill>
          <a:blip r:embed="rId2">
            <a:extLst>
              <a:ext uri="{BEBA8EAE-BF5A-486C-A8C5-ECC9F3942E4B}">
                <a14:imgProps xmlns:a14="http://schemas.microsoft.com/office/drawing/2010/main">
                  <a14:imgLayer r:embed="rId3">
                    <a14:imgEffect>
                      <a14:colorTemperature colorTemp="11200"/>
                    </a14:imgEffect>
                  </a14:imgLayer>
                </a14:imgProps>
              </a:ext>
              <a:ext uri="{28A0092B-C50C-407E-A947-70E740481C1C}">
                <a14:useLocalDpi xmlns:a14="http://schemas.microsoft.com/office/drawing/2010/main" val="0"/>
              </a:ext>
            </a:extLst>
          </a:blip>
          <a:srcRect/>
          <a:stretch>
            <a:fillRect/>
          </a:stretch>
        </p:blipFill>
        <p:spPr bwMode="auto">
          <a:xfrm>
            <a:off x="-1" y="-1"/>
            <a:ext cx="9157448" cy="6865240"/>
          </a:xfrm>
          <a:prstGeom prst="rect">
            <a:avLst/>
          </a:prstGeom>
          <a:noFill/>
          <a:extLst>
            <a:ext uri="{909E8E84-426E-40DD-AFC4-6F175D3DCCD1}">
              <a14:hiddenFill xmlns:a14="http://schemas.microsoft.com/office/drawing/2010/main">
                <a:solidFill>
                  <a:srgbClr val="FFFFFF"/>
                </a:solidFill>
              </a14:hiddenFill>
            </a:ext>
          </a:extLst>
        </p:spPr>
      </p:pic>
      <p:pic>
        <p:nvPicPr>
          <p:cNvPr id="4" name="Imagen 3"/>
          <p:cNvPicPr>
            <a:picLocks noChangeAspect="1"/>
          </p:cNvPicPr>
          <p:nvPr/>
        </p:nvPicPr>
        <p:blipFill>
          <a:blip r:embed="rId4">
            <a:extLst>
              <a:ext uri="{BEBA8EAE-BF5A-486C-A8C5-ECC9F3942E4B}">
                <a14:imgProps xmlns:a14="http://schemas.microsoft.com/office/drawing/2010/main">
                  <a14:imgLayer r:embed="rId5">
                    <a14:imgEffect>
                      <a14:backgroundRemoval t="0" b="100000" l="2521" r="89916">
                        <a14:backgroundMark x1="15966" y1="35062" x2="15966" y2="35062"/>
                        <a14:backgroundMark x1="18487" y1="61411" x2="18487" y2="61411"/>
                        <a14:backgroundMark x1="26050" y1="71577" x2="26050" y2="71577"/>
                        <a14:backgroundMark x1="10084" y1="78423" x2="10084" y2="78423"/>
                        <a14:backgroundMark x1="10084" y1="78423" x2="10084" y2="78423"/>
                        <a14:backgroundMark x1="8824" y1="81950" x2="8824" y2="81950"/>
                        <a14:backgroundMark x1="9664" y1="83610" x2="9664" y2="83610"/>
                        <a14:backgroundMark x1="7563" y1="92531" x2="7563" y2="92531"/>
                        <a14:backgroundMark x1="10084" y1="95021" x2="10084" y2="95021"/>
                        <a14:backgroundMark x1="10504" y1="96058" x2="10504" y2="96058"/>
                        <a14:backgroundMark x1="24790" y1="98340" x2="24790" y2="98340"/>
                        <a14:backgroundMark x1="27311" y1="98340" x2="27311" y2="98340"/>
                        <a14:backgroundMark x1="30672" y1="96266" x2="30672" y2="96266"/>
                        <a14:backgroundMark x1="31513" y1="93983" x2="31513" y2="93983"/>
                        <a14:backgroundMark x1="27731" y1="89004" x2="27731" y2="89004"/>
                        <a14:backgroundMark x1="25630" y1="84025" x2="25630" y2="84025"/>
                        <a14:backgroundMark x1="25630" y1="79253" x2="25630" y2="79253"/>
                        <a14:backgroundMark x1="25630" y1="77801" x2="25630" y2="77801"/>
                        <a14:backgroundMark x1="30672" y1="81328" x2="30672" y2="81328"/>
                        <a14:backgroundMark x1="33193" y1="88382" x2="33193" y2="88382"/>
                        <a14:backgroundMark x1="34874" y1="84647" x2="34874" y2="84647"/>
                        <a14:backgroundMark x1="53782" y1="89627" x2="53782" y2="89627"/>
                        <a14:backgroundMark x1="53782" y1="87137" x2="53782" y2="87137"/>
                        <a14:backgroundMark x1="52941" y1="82158" x2="52941" y2="82158"/>
                        <a14:backgroundMark x1="52941" y1="79876" x2="52941" y2="79876"/>
                        <a14:backgroundMark x1="56303" y1="76556" x2="56303" y2="76556"/>
                        <a14:backgroundMark x1="56303" y1="73444" x2="56303" y2="73444"/>
                        <a14:backgroundMark x1="56303" y1="70539" x2="56303" y2="70539"/>
                        <a14:backgroundMark x1="59244" y1="66390" x2="59244" y2="66390"/>
                        <a14:backgroundMark x1="60504" y1="63278" x2="60504" y2="63278"/>
                        <a14:backgroundMark x1="62185" y1="59751" x2="62185" y2="59751"/>
                        <a14:backgroundMark x1="63025" y1="55809" x2="63025" y2="55809"/>
                        <a14:backgroundMark x1="69328" y1="55809" x2="69328" y2="55809"/>
                        <a14:backgroundMark x1="77731" y1="54979" x2="77731" y2="54979"/>
                        <a14:backgroundMark x1="81933" y1="54979" x2="81933" y2="54979"/>
                        <a14:backgroundMark x1="85294" y1="51660" x2="85294" y2="51660"/>
                        <a14:backgroundMark x1="86134" y1="50000" x2="86134" y2="50000"/>
                        <a14:backgroundMark x1="70588" y1="60166" x2="70588" y2="60166"/>
                        <a14:backgroundMark x1="71008" y1="64108" x2="71008" y2="64108"/>
                        <a14:backgroundMark x1="55882" y1="68257" x2="55882" y2="68257"/>
                        <a14:backgroundMark x1="52101" y1="73651" x2="52101" y2="73651"/>
                        <a14:backgroundMark x1="32773" y1="76971" x2="32773" y2="76971"/>
                        <a14:backgroundMark x1="34454" y1="71369" x2="34454" y2="71369"/>
                        <a14:backgroundMark x1="32773" y1="66598" x2="32773" y2="66598"/>
                        <a14:backgroundMark x1="30252" y1="62656" x2="30252" y2="62656"/>
                        <a14:backgroundMark x1="27731" y1="57676" x2="27731" y2="57676"/>
                        <a14:backgroundMark x1="26050" y1="54772" x2="26050" y2="54772"/>
                        <a14:backgroundMark x1="19748" y1="52905" x2="19748" y2="52905"/>
                        <a14:backgroundMark x1="18487" y1="54979" x2="18487" y2="54979"/>
                        <a14:backgroundMark x1="13445" y1="51452" x2="13445" y2="51452"/>
                        <a14:backgroundMark x1="8824" y1="49793" x2="8824" y2="49793"/>
                        <a14:backgroundMark x1="4202" y1="47718" x2="4202" y2="47718"/>
                        <a14:backgroundMark x1="8403" y1="46473" x2="8403" y2="46473"/>
                        <a14:backgroundMark x1="15966" y1="49378" x2="15966" y2="49378"/>
                        <a14:backgroundMark x1="28571" y1="53527" x2="28571" y2="53527"/>
                        <a14:backgroundMark x1="5462" y1="42946" x2="5462" y2="42946"/>
                        <a14:backgroundMark x1="8403" y1="39419" x2="8403" y2="39419"/>
                        <a14:backgroundMark x1="10504" y1="38797" x2="10504" y2="38797"/>
                        <a14:backgroundMark x1="15546" y1="38797" x2="15546" y2="38797"/>
                        <a14:backgroundMark x1="20588" y1="38589" x2="20588" y2="38589"/>
                        <a14:backgroundMark x1="27311" y1="38382" x2="27311" y2="38382"/>
                        <a14:backgroundMark x1="26471" y1="35685" x2="26471" y2="35685"/>
                        <a14:backgroundMark x1="21429" y1="33402" x2="21429" y2="33402"/>
                        <a14:backgroundMark x1="24370" y1="30705" x2="24370" y2="30705"/>
                        <a14:backgroundMark x1="20588" y1="28838" x2="20588" y2="28838"/>
                        <a14:backgroundMark x1="14706" y1="28423" x2="14706" y2="28423"/>
                        <a14:backgroundMark x1="9664" y1="28008" x2="9664" y2="28008"/>
                        <a14:backgroundMark x1="7143" y1="23029" x2="7143" y2="23029"/>
                        <a14:backgroundMark x1="62185" y1="13485" x2="62185" y2="13485"/>
                        <a14:backgroundMark x1="68908" y1="10166" x2="68908" y2="10166"/>
                        <a14:backgroundMark x1="68067" y1="4564" x2="68067" y2="4564"/>
                        <a14:backgroundMark x1="64706" y1="1867" x2="64706" y2="1867"/>
                        <a14:backgroundMark x1="60504" y1="19917" x2="60504" y2="19917"/>
                        <a14:backgroundMark x1="56723" y1="24274" x2="56723" y2="24274"/>
                        <a14:backgroundMark x1="54622" y1="26349" x2="54622" y2="26349"/>
                        <a14:backgroundMark x1="60084" y1="30290" x2="60084" y2="30290"/>
                        <a14:backgroundMark x1="62185" y1="34232" x2="62185" y2="34232"/>
                        <a14:backgroundMark x1="68908" y1="37967" x2="68908" y2="37967"/>
                        <a14:backgroundMark x1="75210" y1="39212" x2="75210" y2="39212"/>
                        <a14:backgroundMark x1="80252" y1="39834" x2="80252" y2="39834"/>
                        <a14:backgroundMark x1="76471" y1="33402" x2="76471" y2="33402"/>
                        <a14:backgroundMark x1="65126" y1="38382" x2="65126" y2="38382"/>
                        <a14:backgroundMark x1="65126" y1="40249" x2="65126" y2="40249"/>
                        <a14:backgroundMark x1="53361" y1="91494" x2="53361" y2="91494"/>
                        <a14:backgroundMark x1="51681" y1="86515" x2="51681" y2="86515"/>
                        <a14:backgroundMark x1="50000" y1="79046" x2="50000" y2="79046"/>
                        <a14:backgroundMark x1="50840" y1="76141" x2="50840" y2="76141"/>
                        <a14:backgroundMark x1="57563" y1="77178" x2="57563" y2="77178"/>
                        <a14:backgroundMark x1="62185" y1="81950" x2="62185" y2="81950"/>
                        <a14:backgroundMark x1="62185" y1="82780" x2="62185" y2="82780"/>
                        <a14:backgroundMark x1="57983" y1="96266" x2="57983" y2="96266"/>
                        <a14:backgroundMark x1="58824" y1="98548" x2="58824" y2="98548"/>
                      </a14:backgroundRemoval>
                    </a14:imgEffect>
                  </a14:imgLayer>
                </a14:imgProps>
              </a:ext>
            </a:extLst>
          </a:blip>
          <a:stretch>
            <a:fillRect/>
          </a:stretch>
        </p:blipFill>
        <p:spPr>
          <a:xfrm flipH="1">
            <a:off x="7320531" y="1145016"/>
            <a:ext cx="1648657" cy="2556544"/>
          </a:xfrm>
          <a:prstGeom prst="rect">
            <a:avLst/>
          </a:prstGeom>
        </p:spPr>
      </p:pic>
      <p:pic>
        <p:nvPicPr>
          <p:cNvPr id="7172" name="Picture 4" descr="http://cuentametucuento.files.wordpress.com/2012/10/el-soldadito-de-plomo-con-la-rata1.jp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 y="-1"/>
            <a:ext cx="12192001"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3414573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500" advTm="23000">
        <p15:prstTrans prst="curtains"/>
      </p:transition>
    </mc:Choice>
    <mc:Fallback xmlns="">
      <p:transition spd="slow" advTm="2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9" presetClass="exit" presetSubtype="5" fill="hold" nodeType="clickEffect">
                                  <p:stCondLst>
                                    <p:cond delay="0"/>
                                  </p:stCondLst>
                                  <p:childTnLst>
                                    <p:anim calcmode="lin" valueType="num">
                                      <p:cBhvr>
                                        <p:cTn id="6" dur="2000"/>
                                        <p:tgtEl>
                                          <p:spTgt spid="7172"/>
                                        </p:tgtEl>
                                        <p:attrNameLst>
                                          <p:attrName>ppt_w</p:attrName>
                                        </p:attrNameLst>
                                      </p:cBhvr>
                                      <p:tavLst>
                                        <p:tav tm="0">
                                          <p:val>
                                            <p:strVal val="ppt_w"/>
                                          </p:val>
                                        </p:tav>
                                        <p:tav tm="100000">
                                          <p:val>
                                            <p:strVal val="ppt_w"/>
                                          </p:val>
                                        </p:tav>
                                      </p:tavLst>
                                    </p:anim>
                                    <p:anim calcmode="lin" valueType="num">
                                      <p:cBhvr>
                                        <p:cTn id="7" dur="2000"/>
                                        <p:tgtEl>
                                          <p:spTgt spid="7172"/>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8" dur="1" fill="hold">
                                          <p:stCondLst>
                                            <p:cond delay="1999"/>
                                          </p:stCondLst>
                                        </p:cTn>
                                        <p:tgtEl>
                                          <p:spTgt spid="7172"/>
                                        </p:tgtEl>
                                        <p:attrNameLst>
                                          <p:attrName>style.visibility</p:attrName>
                                        </p:attrNameLst>
                                      </p:cBhvr>
                                      <p:to>
                                        <p:strVal val="hidden"/>
                                      </p:to>
                                    </p:set>
                                  </p:childTnLst>
                                </p:cTn>
                              </p:par>
                            </p:childTnLst>
                          </p:cTn>
                        </p:par>
                      </p:childTnLst>
                    </p:cTn>
                  </p:par>
                  <p:par>
                    <p:cTn id="9" fill="hold">
                      <p:stCondLst>
                        <p:cond delay="indefinite"/>
                      </p:stCondLst>
                      <p:childTnLst>
                        <p:par>
                          <p:cTn id="10" fill="hold">
                            <p:stCondLst>
                              <p:cond delay="0"/>
                            </p:stCondLst>
                            <p:childTnLst>
                              <p:par>
                                <p:cTn id="11" presetID="2" presetClass="entr" presetSubtype="9" fill="hold" grpId="0" nodeType="clickEffect">
                                  <p:stCondLst>
                                    <p:cond delay="0"/>
                                  </p:stCondLst>
                                  <p:iterate type="lt">
                                    <p:tmPct val="10000"/>
                                  </p:iterate>
                                  <p:childTnLst>
                                    <p:set>
                                      <p:cBhvr>
                                        <p:cTn id="12" dur="1" fill="hold">
                                          <p:stCondLst>
                                            <p:cond delay="0"/>
                                          </p:stCondLst>
                                        </p:cTn>
                                        <p:tgtEl>
                                          <p:spTgt spid="2"/>
                                        </p:tgtEl>
                                        <p:attrNameLst>
                                          <p:attrName>style.visibility</p:attrName>
                                        </p:attrNameLst>
                                      </p:cBhvr>
                                      <p:to>
                                        <p:strVal val="visible"/>
                                      </p:to>
                                    </p:set>
                                    <p:anim calcmode="lin" valueType="num">
                                      <p:cBhvr additive="base">
                                        <p:cTn id="13" dur="500" fill="hold"/>
                                        <p:tgtEl>
                                          <p:spTgt spid="2"/>
                                        </p:tgtEl>
                                        <p:attrNameLst>
                                          <p:attrName>ppt_x</p:attrName>
                                        </p:attrNameLst>
                                      </p:cBhvr>
                                      <p:tavLst>
                                        <p:tav tm="0">
                                          <p:val>
                                            <p:strVal val="0-#ppt_w/2"/>
                                          </p:val>
                                        </p:tav>
                                        <p:tav tm="100000">
                                          <p:val>
                                            <p:strVal val="#ppt_x"/>
                                          </p:val>
                                        </p:tav>
                                      </p:tavLst>
                                    </p:anim>
                                    <p:anim calcmode="lin" valueType="num">
                                      <p:cBhvr additive="base">
                                        <p:cTn id="14" dur="500" fill="hold"/>
                                        <p:tgtEl>
                                          <p:spTgt spid="2"/>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https://encrypted-tbn2.gstatic.com/images?q=tbn:ANd9GcSXYGOyyylHdtBmv6PqxoSeOxRDJ2LRpMOS5Rhk-2O4g7FwfvXw"/>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Rectángulo 1"/>
          <p:cNvSpPr/>
          <p:nvPr/>
        </p:nvSpPr>
        <p:spPr>
          <a:xfrm>
            <a:off x="170330" y="5539752"/>
            <a:ext cx="4428565" cy="1569660"/>
          </a:xfrm>
          <a:prstGeom prst="rect">
            <a:avLst/>
          </a:prstGeom>
        </p:spPr>
        <p:txBody>
          <a:bodyPr wrap="square">
            <a:spAutoFit/>
          </a:bodyPr>
          <a:lstStyle/>
          <a:p>
            <a:r>
              <a:rPr lang="es-ES" sz="3200" b="1" dirty="0">
                <a:ln>
                  <a:solidFill>
                    <a:sysClr val="windowText" lastClr="000000"/>
                  </a:solidFill>
                </a:ln>
                <a:solidFill>
                  <a:srgbClr val="FF0000"/>
                </a:solidFill>
                <a:effectLst>
                  <a:glow rad="228600">
                    <a:schemeClr val="accent4">
                      <a:satMod val="175000"/>
                      <a:alpha val="40000"/>
                    </a:schemeClr>
                  </a:glow>
                </a:effectLst>
                <a:latin typeface="Monotype Corsiva" panose="03010101010201010101" pitchFamily="66" charset="0"/>
                <a:ea typeface="Calibri" panose="020F0502020204030204" pitchFamily="34" charset="0"/>
              </a:rPr>
              <a:t>Allí se lo tragó un gran pez que pasaba en ese momento.</a:t>
            </a:r>
            <a:r>
              <a:rPr lang="es-ES" sz="3200" b="1" dirty="0">
                <a:ln>
                  <a:solidFill>
                    <a:sysClr val="windowText" lastClr="000000"/>
                  </a:solidFill>
                </a:ln>
                <a:solidFill>
                  <a:srgbClr val="FF0000"/>
                </a:solidFill>
                <a:effectLst>
                  <a:glow rad="228600">
                    <a:schemeClr val="accent4">
                      <a:satMod val="175000"/>
                      <a:alpha val="40000"/>
                    </a:schemeClr>
                  </a:glow>
                </a:effectLst>
                <a:latin typeface="Monotype Corsiva" panose="03010101010201010101" pitchFamily="66" charset="0"/>
                <a:ea typeface="Calibri" panose="020F0502020204030204" pitchFamily="34" charset="0"/>
                <a:cs typeface="Times New Roman" panose="02020603050405020304" pitchFamily="18" charset="0"/>
              </a:rPr>
              <a:t> </a:t>
            </a:r>
            <a:r>
              <a:rPr lang="es-ES" sz="3200" dirty="0">
                <a:ln>
                  <a:solidFill>
                    <a:sysClr val="windowText" lastClr="000000"/>
                  </a:solidFill>
                </a:ln>
                <a:solidFill>
                  <a:srgbClr val="FF0000"/>
                </a:solidFill>
                <a:effectLst>
                  <a:glow rad="228600">
                    <a:schemeClr val="accent4">
                      <a:satMod val="175000"/>
                      <a:alpha val="40000"/>
                    </a:schemeClr>
                  </a:glow>
                </a:effectLst>
                <a:latin typeface="Monotype Corsiva" panose="03010101010201010101" pitchFamily="66" charset="0"/>
                <a:ea typeface="Calibri" panose="020F0502020204030204" pitchFamily="34" charset="0"/>
                <a:cs typeface="Times New Roman" panose="02020603050405020304" pitchFamily="18" charset="0"/>
              </a:rPr>
              <a:t/>
            </a:r>
            <a:br>
              <a:rPr lang="es-ES" sz="3200" dirty="0">
                <a:ln>
                  <a:solidFill>
                    <a:sysClr val="windowText" lastClr="000000"/>
                  </a:solidFill>
                </a:ln>
                <a:solidFill>
                  <a:srgbClr val="FF0000"/>
                </a:solidFill>
                <a:effectLst>
                  <a:glow rad="228600">
                    <a:schemeClr val="accent4">
                      <a:satMod val="175000"/>
                      <a:alpha val="40000"/>
                    </a:schemeClr>
                  </a:glow>
                </a:effectLst>
                <a:latin typeface="Monotype Corsiva" panose="03010101010201010101" pitchFamily="66" charset="0"/>
                <a:ea typeface="Calibri" panose="020F0502020204030204" pitchFamily="34" charset="0"/>
                <a:cs typeface="Times New Roman" panose="02020603050405020304" pitchFamily="18" charset="0"/>
              </a:rPr>
            </a:br>
            <a:endParaRPr lang="es-ES" sz="3200" dirty="0">
              <a:ln>
                <a:solidFill>
                  <a:sysClr val="windowText" lastClr="000000"/>
                </a:solidFill>
              </a:ln>
              <a:solidFill>
                <a:srgbClr val="FF0000"/>
              </a:solidFill>
              <a:effectLst>
                <a:glow rad="228600">
                  <a:schemeClr val="accent4">
                    <a:satMod val="175000"/>
                    <a:alpha val="40000"/>
                  </a:schemeClr>
                </a:glow>
              </a:effectLst>
            </a:endParaRPr>
          </a:p>
        </p:txBody>
      </p:sp>
      <p:pic>
        <p:nvPicPr>
          <p:cNvPr id="9218" name="Picture 2" descr="http://elclandeloscolgados.com/wp-content/uploads/2015/03/Soldadito-de-pomo.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8147173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500" advTm="9000">
        <p15:prstTrans prst="curtains"/>
      </p:transition>
    </mc:Choice>
    <mc:Fallback xmlns="">
      <p:transition spd="slow" advTm="9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xit" presetSubtype="0" fill="hold" nodeType="clickEffect">
                                  <p:stCondLst>
                                    <p:cond delay="0"/>
                                  </p:stCondLst>
                                  <p:childTnLst>
                                    <p:animEffect transition="out" filter="fade">
                                      <p:cBhvr>
                                        <p:cTn id="6" dur="2000"/>
                                        <p:tgtEl>
                                          <p:spTgt spid="9218"/>
                                        </p:tgtEl>
                                      </p:cBhvr>
                                    </p:animEffect>
                                    <p:anim calcmode="lin" valueType="num">
                                      <p:cBhvr>
                                        <p:cTn id="7" dur="2000"/>
                                        <p:tgtEl>
                                          <p:spTgt spid="9218"/>
                                        </p:tgtEl>
                                        <p:attrNameLst>
                                          <p:attrName>ppt_x</p:attrName>
                                        </p:attrNameLst>
                                      </p:cBhvr>
                                      <p:tavLst>
                                        <p:tav tm="0">
                                          <p:val>
                                            <p:strVal val="ppt_x"/>
                                          </p:val>
                                        </p:tav>
                                        <p:tav tm="100000">
                                          <p:val>
                                            <p:strVal val="ppt_x"/>
                                          </p:val>
                                        </p:tav>
                                      </p:tavLst>
                                    </p:anim>
                                    <p:anim calcmode="lin" valueType="num">
                                      <p:cBhvr>
                                        <p:cTn id="8" dur="2000"/>
                                        <p:tgtEl>
                                          <p:spTgt spid="9218"/>
                                        </p:tgtEl>
                                        <p:attrNameLst>
                                          <p:attrName>ppt_y</p:attrName>
                                        </p:attrNameLst>
                                      </p:cBhvr>
                                      <p:tavLst>
                                        <p:tav tm="0">
                                          <p:val>
                                            <p:strVal val="ppt_y"/>
                                          </p:val>
                                        </p:tav>
                                        <p:tav tm="100000">
                                          <p:val>
                                            <p:strVal val="ppt_y-.1"/>
                                          </p:val>
                                        </p:tav>
                                      </p:tavLst>
                                    </p:anim>
                                    <p:set>
                                      <p:cBhvr>
                                        <p:cTn id="9" dur="1" fill="hold">
                                          <p:stCondLst>
                                            <p:cond delay="1999"/>
                                          </p:stCondLst>
                                        </p:cTn>
                                        <p:tgtEl>
                                          <p:spTgt spid="9218"/>
                                        </p:tgtEl>
                                        <p:attrNameLst>
                                          <p:attrName>style.visibility</p:attrName>
                                        </p:attrNameLst>
                                      </p:cBhvr>
                                      <p:to>
                                        <p:strVal val="hidden"/>
                                      </p:to>
                                    </p:set>
                                  </p:childTnLst>
                                </p:cTn>
                              </p:par>
                            </p:childTnLst>
                          </p:cTn>
                        </p:par>
                      </p:childTnLst>
                    </p:cTn>
                  </p:par>
                  <p:par>
                    <p:cTn id="10" fill="hold">
                      <p:stCondLst>
                        <p:cond delay="indefinite"/>
                      </p:stCondLst>
                      <p:childTnLst>
                        <p:par>
                          <p:cTn id="11" fill="hold">
                            <p:stCondLst>
                              <p:cond delay="0"/>
                            </p:stCondLst>
                            <p:childTnLst>
                              <p:par>
                                <p:cTn id="12" presetID="2" presetClass="entr" presetSubtype="1" fill="hold" grpId="0" nodeType="clickEffect">
                                  <p:stCondLst>
                                    <p:cond delay="0"/>
                                  </p:stCondLst>
                                  <p:iterate type="lt">
                                    <p:tmPct val="10000"/>
                                  </p:iterate>
                                  <p:childTnLst>
                                    <p:set>
                                      <p:cBhvr>
                                        <p:cTn id="13" dur="1" fill="hold">
                                          <p:stCondLst>
                                            <p:cond delay="0"/>
                                          </p:stCondLst>
                                        </p:cTn>
                                        <p:tgtEl>
                                          <p:spTgt spid="2"/>
                                        </p:tgtEl>
                                        <p:attrNameLst>
                                          <p:attrName>style.visibility</p:attrName>
                                        </p:attrNameLst>
                                      </p:cBhvr>
                                      <p:to>
                                        <p:strVal val="visible"/>
                                      </p:to>
                                    </p:set>
                                    <p:anim calcmode="lin" valueType="num">
                                      <p:cBhvr additive="base">
                                        <p:cTn id="14" dur="500" fill="hold"/>
                                        <p:tgtEl>
                                          <p:spTgt spid="2"/>
                                        </p:tgtEl>
                                        <p:attrNameLst>
                                          <p:attrName>ppt_x</p:attrName>
                                        </p:attrNameLst>
                                      </p:cBhvr>
                                      <p:tavLst>
                                        <p:tav tm="0">
                                          <p:val>
                                            <p:strVal val="#ppt_x"/>
                                          </p:val>
                                        </p:tav>
                                        <p:tav tm="100000">
                                          <p:val>
                                            <p:strVal val="#ppt_x"/>
                                          </p:val>
                                        </p:tav>
                                      </p:tavLst>
                                    </p:anim>
                                    <p:anim calcmode="lin" valueType="num">
                                      <p:cBhvr additive="base">
                                        <p:cTn id="15" dur="500" fill="hold"/>
                                        <p:tgtEl>
                                          <p:spTgt spid="2"/>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upo 2"/>
          <p:cNvGrpSpPr/>
          <p:nvPr/>
        </p:nvGrpSpPr>
        <p:grpSpPr>
          <a:xfrm>
            <a:off x="-40342" y="0"/>
            <a:ext cx="12232342" cy="6858000"/>
            <a:chOff x="-40342" y="0"/>
            <a:chExt cx="12232342" cy="6858000"/>
          </a:xfrm>
        </p:grpSpPr>
        <p:pic>
          <p:nvPicPr>
            <p:cNvPr id="4" name="Picture 2" descr="http://images.slideplayer.es/8/2438435/slides/slide_8.jpg"/>
            <p:cNvPicPr>
              <a:picLocks noChangeAspect="1" noChangeArrowheads="1"/>
            </p:cNvPicPr>
            <p:nvPr/>
          </p:nvPicPr>
          <p:blipFill rotWithShape="1">
            <a:blip r:embed="rId2">
              <a:extLst>
                <a:ext uri="{28A0092B-C50C-407E-A947-70E740481C1C}">
                  <a14:useLocalDpi xmlns:a14="http://schemas.microsoft.com/office/drawing/2010/main" val="0"/>
                </a:ext>
              </a:extLst>
            </a:blip>
            <a:srcRect t="38966" r="87515"/>
            <a:stretch/>
          </p:blipFill>
          <p:spPr bwMode="auto">
            <a:xfrm>
              <a:off x="-40342" y="0"/>
              <a:ext cx="1748118" cy="6858000"/>
            </a:xfrm>
            <a:prstGeom prst="rect">
              <a:avLst/>
            </a:prstGeom>
            <a:noFill/>
            <a:extLst>
              <a:ext uri="{909E8E84-426E-40DD-AFC4-6F175D3DCCD1}">
                <a14:hiddenFill xmlns:a14="http://schemas.microsoft.com/office/drawing/2010/main">
                  <a:solidFill>
                    <a:srgbClr val="FFFFFF"/>
                  </a:solidFill>
                </a14:hiddenFill>
              </a:ext>
            </a:extLst>
          </p:spPr>
        </p:pic>
        <p:pic>
          <p:nvPicPr>
            <p:cNvPr id="8194" name="Picture 2" descr="http://images.slideplayer.es/8/2438435/slides/slide_8.jpg"/>
            <p:cNvPicPr>
              <a:picLocks noChangeAspect="1" noChangeArrowheads="1"/>
            </p:cNvPicPr>
            <p:nvPr/>
          </p:nvPicPr>
          <p:blipFill rotWithShape="1">
            <a:blip r:embed="rId2">
              <a:extLst>
                <a:ext uri="{28A0092B-C50C-407E-A947-70E740481C1C}">
                  <a14:useLocalDpi xmlns:a14="http://schemas.microsoft.com/office/drawing/2010/main" val="0"/>
                </a:ext>
              </a:extLst>
            </a:blip>
            <a:srcRect t="38966"/>
            <a:stretch/>
          </p:blipFill>
          <p:spPr bwMode="auto">
            <a:xfrm>
              <a:off x="1707776" y="0"/>
              <a:ext cx="10484224" cy="6858000"/>
            </a:xfrm>
            <a:prstGeom prst="rect">
              <a:avLst/>
            </a:prstGeom>
            <a:noFill/>
            <a:extLst>
              <a:ext uri="{909E8E84-426E-40DD-AFC4-6F175D3DCCD1}">
                <a14:hiddenFill xmlns:a14="http://schemas.microsoft.com/office/drawing/2010/main">
                  <a:solidFill>
                    <a:srgbClr val="FFFFFF"/>
                  </a:solidFill>
                </a14:hiddenFill>
              </a:ext>
            </a:extLst>
          </p:spPr>
        </p:pic>
      </p:grpSp>
      <p:sp>
        <p:nvSpPr>
          <p:cNvPr id="2" name="Rectángulo 1"/>
          <p:cNvSpPr/>
          <p:nvPr/>
        </p:nvSpPr>
        <p:spPr>
          <a:xfrm>
            <a:off x="17929" y="213410"/>
            <a:ext cx="2958352" cy="6986528"/>
          </a:xfrm>
          <a:prstGeom prst="rect">
            <a:avLst/>
          </a:prstGeom>
        </p:spPr>
        <p:txBody>
          <a:bodyPr wrap="square">
            <a:spAutoFit/>
          </a:bodyPr>
          <a:lstStyle/>
          <a:p>
            <a:r>
              <a:rPr lang="es-ES" sz="2800" b="1" dirty="0">
                <a:ln>
                  <a:solidFill>
                    <a:srgbClr val="FFFF00"/>
                  </a:solidFill>
                </a:ln>
                <a:solidFill>
                  <a:srgbClr val="FFFF00"/>
                </a:solidFill>
                <a:effectLst>
                  <a:glow rad="228600">
                    <a:schemeClr val="tx1">
                      <a:alpha val="40000"/>
                    </a:schemeClr>
                  </a:glow>
                </a:effectLst>
                <a:latin typeface="Monotype Corsiva" panose="03010101010201010101" pitchFamily="66" charset="0"/>
                <a:ea typeface="Calibri" panose="020F0502020204030204" pitchFamily="34" charset="0"/>
              </a:rPr>
              <a:t>Durante un largo tiempo, se quedó a oscuras y en silencio. No sabía donde estaba, aunque tenía la esperanza de que alguien pescase el pez y lo rescataran. Estaba dormido cuando de pronto oyó una voz que le sonaba familiar:</a:t>
            </a:r>
            <a:r>
              <a:rPr lang="es-ES" sz="2800" b="1" dirty="0">
                <a:ln>
                  <a:solidFill>
                    <a:srgbClr val="FFFF00"/>
                  </a:solidFill>
                </a:ln>
                <a:solidFill>
                  <a:srgbClr val="FFFF00"/>
                </a:solidFill>
                <a:effectLst>
                  <a:glow rad="228600">
                    <a:schemeClr val="tx1">
                      <a:alpha val="40000"/>
                    </a:schemeClr>
                  </a:glow>
                </a:effectLst>
                <a:latin typeface="Monotype Corsiva" panose="03010101010201010101" pitchFamily="66" charset="0"/>
                <a:ea typeface="Calibri" panose="020F0502020204030204" pitchFamily="34" charset="0"/>
                <a:cs typeface="Times New Roman" panose="02020603050405020304" pitchFamily="18" charset="0"/>
              </a:rPr>
              <a:t> </a:t>
            </a:r>
            <a:br>
              <a:rPr lang="es-ES" sz="2800" b="1" dirty="0">
                <a:ln>
                  <a:solidFill>
                    <a:srgbClr val="FFFF00"/>
                  </a:solidFill>
                </a:ln>
                <a:solidFill>
                  <a:srgbClr val="FFFF00"/>
                </a:solidFill>
                <a:effectLst>
                  <a:glow rad="228600">
                    <a:schemeClr val="tx1">
                      <a:alpha val="40000"/>
                    </a:schemeClr>
                  </a:glow>
                </a:effectLst>
                <a:latin typeface="Monotype Corsiva" panose="03010101010201010101" pitchFamily="66" charset="0"/>
                <a:ea typeface="Calibri" panose="020F0502020204030204" pitchFamily="34" charset="0"/>
                <a:cs typeface="Times New Roman" panose="02020603050405020304" pitchFamily="18" charset="0"/>
              </a:rPr>
            </a:br>
            <a:r>
              <a:rPr lang="es-ES" sz="2800" b="1" dirty="0">
                <a:ln>
                  <a:solidFill>
                    <a:srgbClr val="FFFF00"/>
                  </a:solidFill>
                </a:ln>
                <a:solidFill>
                  <a:srgbClr val="FFFF00"/>
                </a:solidFill>
                <a:effectLst>
                  <a:glow rad="228600">
                    <a:schemeClr val="tx1">
                      <a:alpha val="40000"/>
                    </a:schemeClr>
                  </a:glow>
                </a:effectLst>
                <a:latin typeface="Monotype Corsiva" panose="03010101010201010101" pitchFamily="66" charset="0"/>
                <a:ea typeface="Calibri" panose="020F0502020204030204" pitchFamily="34" charset="0"/>
              </a:rPr>
              <a:t>   - ¡Oh, mirad quién está aquí! ¡Es mi soldadito de plomo</a:t>
            </a:r>
            <a:r>
              <a:rPr lang="es-ES" sz="2800" dirty="0">
                <a:ln>
                  <a:solidFill>
                    <a:srgbClr val="FFFF00"/>
                  </a:solidFill>
                </a:ln>
                <a:solidFill>
                  <a:srgbClr val="FFFF00"/>
                </a:solidFill>
                <a:effectLst>
                  <a:glow rad="228600">
                    <a:schemeClr val="tx1">
                      <a:alpha val="40000"/>
                    </a:schemeClr>
                  </a:glow>
                </a:effectLst>
                <a:latin typeface="Monotype Corsiva" panose="03010101010201010101" pitchFamily="66" charset="0"/>
                <a:ea typeface="Calibri" panose="020F0502020204030204" pitchFamily="34" charset="0"/>
              </a:rPr>
              <a:t>!</a:t>
            </a:r>
            <a:r>
              <a:rPr lang="es-ES" sz="2800" dirty="0">
                <a:ln>
                  <a:solidFill>
                    <a:srgbClr val="FFFF00"/>
                  </a:solidFill>
                </a:ln>
                <a:solidFill>
                  <a:srgbClr val="FFFF00"/>
                </a:solidFill>
                <a:effectLst>
                  <a:glow rad="228600">
                    <a:schemeClr val="tx1">
                      <a:alpha val="40000"/>
                    </a:schemeClr>
                  </a:glow>
                </a:effectLst>
                <a:latin typeface="Monotype Corsiva" panose="03010101010201010101" pitchFamily="66" charset="0"/>
                <a:ea typeface="Calibri" panose="020F0502020204030204" pitchFamily="34" charset="0"/>
                <a:cs typeface="Times New Roman" panose="02020603050405020304" pitchFamily="18" charset="0"/>
              </a:rPr>
              <a:t> </a:t>
            </a:r>
            <a:br>
              <a:rPr lang="es-ES" sz="2800" dirty="0">
                <a:ln>
                  <a:solidFill>
                    <a:srgbClr val="FFFF00"/>
                  </a:solidFill>
                </a:ln>
                <a:solidFill>
                  <a:srgbClr val="FFFF00"/>
                </a:solidFill>
                <a:effectLst>
                  <a:glow rad="228600">
                    <a:schemeClr val="tx1">
                      <a:alpha val="40000"/>
                    </a:schemeClr>
                  </a:glow>
                </a:effectLst>
                <a:latin typeface="Monotype Corsiva" panose="03010101010201010101" pitchFamily="66" charset="0"/>
                <a:ea typeface="Calibri" panose="020F0502020204030204" pitchFamily="34" charset="0"/>
                <a:cs typeface="Times New Roman" panose="02020603050405020304" pitchFamily="18" charset="0"/>
              </a:rPr>
            </a:br>
            <a:endParaRPr lang="es-ES" sz="2800" dirty="0">
              <a:ln>
                <a:solidFill>
                  <a:srgbClr val="FFFF00"/>
                </a:solidFill>
              </a:ln>
              <a:solidFill>
                <a:srgbClr val="FFFF00"/>
              </a:solidFill>
              <a:effectLst>
                <a:glow rad="228600">
                  <a:schemeClr val="tx1">
                    <a:alpha val="40000"/>
                  </a:schemeClr>
                </a:glow>
              </a:effectLst>
              <a:latin typeface="Monotype Corsiva" panose="03010101010201010101" pitchFamily="66" charset="0"/>
            </a:endParaRPr>
          </a:p>
        </p:txBody>
      </p:sp>
      <p:pic>
        <p:nvPicPr>
          <p:cNvPr id="8196" name="Picture 4" descr="http://cuentospopularescortos.com/wp-content/uploads/2013/08/el-soldadito-y-la-bailarina.jpg"/>
          <p:cNvPicPr>
            <a:picLocks noChangeAspect="1" noChangeArrowheads="1"/>
          </p:cNvPicPr>
          <p:nvPr/>
        </p:nvPicPr>
        <p:blipFill rotWithShape="1">
          <a:blip r:embed="rId3">
            <a:extLst>
              <a:ext uri="{28A0092B-C50C-407E-A947-70E740481C1C}">
                <a14:useLocalDpi xmlns:a14="http://schemas.microsoft.com/office/drawing/2010/main" val="0"/>
              </a:ext>
            </a:extLst>
          </a:blip>
          <a:srcRect l="-1" r="1812" b="42890"/>
          <a:stretch/>
        </p:blipFill>
        <p:spPr bwMode="auto">
          <a:xfrm flipH="1">
            <a:off x="7842103" y="683746"/>
            <a:ext cx="2364213" cy="2745254"/>
          </a:xfrm>
          <a:prstGeom prst="ellipse">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6" name="Imagen 5"/>
          <p:cNvPicPr>
            <a:picLocks noChangeAspect="1"/>
          </p:cNvPicPr>
          <p:nvPr/>
        </p:nvPicPr>
        <p:blipFill>
          <a:blip r:embed="rId4">
            <a:extLst>
              <a:ext uri="{BEBA8EAE-BF5A-486C-A8C5-ECC9F3942E4B}">
                <a14:imgProps xmlns:a14="http://schemas.microsoft.com/office/drawing/2010/main">
                  <a14:imgLayer r:embed="rId5">
                    <a14:imgEffect>
                      <a14:backgroundRemoval t="0" b="100000" l="2521" r="89916">
                        <a14:backgroundMark x1="15966" y1="35062" x2="15966" y2="35062"/>
                        <a14:backgroundMark x1="18487" y1="61411" x2="18487" y2="61411"/>
                        <a14:backgroundMark x1="26050" y1="71577" x2="26050" y2="71577"/>
                        <a14:backgroundMark x1="10084" y1="78423" x2="10084" y2="78423"/>
                        <a14:backgroundMark x1="10084" y1="78423" x2="10084" y2="78423"/>
                        <a14:backgroundMark x1="8824" y1="81950" x2="8824" y2="81950"/>
                        <a14:backgroundMark x1="9664" y1="83610" x2="9664" y2="83610"/>
                        <a14:backgroundMark x1="7563" y1="92531" x2="7563" y2="92531"/>
                        <a14:backgroundMark x1="10084" y1="95021" x2="10084" y2="95021"/>
                        <a14:backgroundMark x1="10504" y1="96058" x2="10504" y2="96058"/>
                        <a14:backgroundMark x1="24790" y1="98340" x2="24790" y2="98340"/>
                        <a14:backgroundMark x1="27311" y1="98340" x2="27311" y2="98340"/>
                        <a14:backgroundMark x1="30672" y1="96266" x2="30672" y2="96266"/>
                        <a14:backgroundMark x1="31513" y1="93983" x2="31513" y2="93983"/>
                        <a14:backgroundMark x1="27731" y1="89004" x2="27731" y2="89004"/>
                        <a14:backgroundMark x1="25630" y1="84025" x2="25630" y2="84025"/>
                        <a14:backgroundMark x1="25630" y1="79253" x2="25630" y2="79253"/>
                        <a14:backgroundMark x1="25630" y1="77801" x2="25630" y2="77801"/>
                        <a14:backgroundMark x1="30672" y1="81328" x2="30672" y2="81328"/>
                        <a14:backgroundMark x1="33193" y1="88382" x2="33193" y2="88382"/>
                        <a14:backgroundMark x1="34874" y1="84647" x2="34874" y2="84647"/>
                        <a14:backgroundMark x1="53782" y1="89627" x2="53782" y2="89627"/>
                        <a14:backgroundMark x1="53782" y1="87137" x2="53782" y2="87137"/>
                        <a14:backgroundMark x1="52941" y1="82158" x2="52941" y2="82158"/>
                        <a14:backgroundMark x1="52941" y1="79876" x2="52941" y2="79876"/>
                        <a14:backgroundMark x1="56303" y1="76556" x2="56303" y2="76556"/>
                        <a14:backgroundMark x1="56303" y1="73444" x2="56303" y2="73444"/>
                        <a14:backgroundMark x1="56303" y1="70539" x2="56303" y2="70539"/>
                        <a14:backgroundMark x1="59244" y1="66390" x2="59244" y2="66390"/>
                        <a14:backgroundMark x1="60504" y1="63278" x2="60504" y2="63278"/>
                        <a14:backgroundMark x1="62185" y1="59751" x2="62185" y2="59751"/>
                        <a14:backgroundMark x1="63025" y1="55809" x2="63025" y2="55809"/>
                        <a14:backgroundMark x1="69328" y1="55809" x2="69328" y2="55809"/>
                        <a14:backgroundMark x1="77731" y1="54979" x2="77731" y2="54979"/>
                        <a14:backgroundMark x1="81933" y1="54979" x2="81933" y2="54979"/>
                        <a14:backgroundMark x1="85294" y1="51660" x2="85294" y2="51660"/>
                        <a14:backgroundMark x1="86134" y1="50000" x2="86134" y2="50000"/>
                        <a14:backgroundMark x1="70588" y1="60166" x2="70588" y2="60166"/>
                        <a14:backgroundMark x1="71008" y1="64108" x2="71008" y2="64108"/>
                        <a14:backgroundMark x1="55882" y1="68257" x2="55882" y2="68257"/>
                        <a14:backgroundMark x1="52101" y1="73651" x2="52101" y2="73651"/>
                        <a14:backgroundMark x1="32773" y1="76971" x2="32773" y2="76971"/>
                        <a14:backgroundMark x1="34454" y1="71369" x2="34454" y2="71369"/>
                        <a14:backgroundMark x1="32773" y1="66598" x2="32773" y2="66598"/>
                        <a14:backgroundMark x1="30252" y1="62656" x2="30252" y2="62656"/>
                        <a14:backgroundMark x1="27731" y1="57676" x2="27731" y2="57676"/>
                        <a14:backgroundMark x1="26050" y1="54772" x2="26050" y2="54772"/>
                        <a14:backgroundMark x1="19748" y1="52905" x2="19748" y2="52905"/>
                        <a14:backgroundMark x1="18487" y1="54979" x2="18487" y2="54979"/>
                        <a14:backgroundMark x1="13445" y1="51452" x2="13445" y2="51452"/>
                        <a14:backgroundMark x1="8824" y1="49793" x2="8824" y2="49793"/>
                        <a14:backgroundMark x1="4202" y1="47718" x2="4202" y2="47718"/>
                        <a14:backgroundMark x1="8403" y1="46473" x2="8403" y2="46473"/>
                        <a14:backgroundMark x1="15966" y1="49378" x2="15966" y2="49378"/>
                        <a14:backgroundMark x1="28571" y1="53527" x2="28571" y2="53527"/>
                        <a14:backgroundMark x1="5462" y1="42946" x2="5462" y2="42946"/>
                        <a14:backgroundMark x1="8403" y1="39419" x2="8403" y2="39419"/>
                        <a14:backgroundMark x1="10504" y1="38797" x2="10504" y2="38797"/>
                        <a14:backgroundMark x1="15546" y1="38797" x2="15546" y2="38797"/>
                        <a14:backgroundMark x1="20588" y1="38589" x2="20588" y2="38589"/>
                        <a14:backgroundMark x1="27311" y1="38382" x2="27311" y2="38382"/>
                        <a14:backgroundMark x1="26471" y1="35685" x2="26471" y2="35685"/>
                        <a14:backgroundMark x1="21429" y1="33402" x2="21429" y2="33402"/>
                        <a14:backgroundMark x1="24370" y1="30705" x2="24370" y2="30705"/>
                        <a14:backgroundMark x1="20588" y1="28838" x2="20588" y2="28838"/>
                        <a14:backgroundMark x1="14706" y1="28423" x2="14706" y2="28423"/>
                        <a14:backgroundMark x1="9664" y1="28008" x2="9664" y2="28008"/>
                        <a14:backgroundMark x1="7143" y1="23029" x2="7143" y2="23029"/>
                        <a14:backgroundMark x1="62185" y1="13485" x2="62185" y2="13485"/>
                        <a14:backgroundMark x1="68908" y1="10166" x2="68908" y2="10166"/>
                        <a14:backgroundMark x1="68067" y1="4564" x2="68067" y2="4564"/>
                        <a14:backgroundMark x1="64706" y1="1867" x2="64706" y2="1867"/>
                        <a14:backgroundMark x1="60504" y1="19917" x2="60504" y2="19917"/>
                        <a14:backgroundMark x1="56723" y1="24274" x2="56723" y2="24274"/>
                        <a14:backgroundMark x1="54622" y1="26349" x2="54622" y2="26349"/>
                        <a14:backgroundMark x1="60084" y1="30290" x2="60084" y2="30290"/>
                        <a14:backgroundMark x1="62185" y1="34232" x2="62185" y2="34232"/>
                        <a14:backgroundMark x1="68908" y1="37967" x2="68908" y2="37967"/>
                        <a14:backgroundMark x1="75210" y1="39212" x2="75210" y2="39212"/>
                        <a14:backgroundMark x1="80252" y1="39834" x2="80252" y2="39834"/>
                        <a14:backgroundMark x1="76471" y1="33402" x2="76471" y2="33402"/>
                        <a14:backgroundMark x1="65126" y1="38382" x2="65126" y2="38382"/>
                        <a14:backgroundMark x1="65126" y1="40249" x2="65126" y2="40249"/>
                        <a14:backgroundMark x1="53361" y1="91494" x2="53361" y2="91494"/>
                        <a14:backgroundMark x1="51681" y1="86515" x2="51681" y2="86515"/>
                        <a14:backgroundMark x1="50000" y1="79046" x2="50000" y2="79046"/>
                        <a14:backgroundMark x1="50840" y1="76141" x2="50840" y2="76141"/>
                        <a14:backgroundMark x1="57563" y1="77178" x2="57563" y2="77178"/>
                        <a14:backgroundMark x1="62185" y1="81950" x2="62185" y2="81950"/>
                        <a14:backgroundMark x1="62185" y1="82780" x2="62185" y2="82780"/>
                        <a14:backgroundMark x1="57983" y1="96266" x2="57983" y2="96266"/>
                        <a14:backgroundMark x1="58824" y1="98548" x2="58824" y2="98548"/>
                      </a14:backgroundRemoval>
                    </a14:imgEffect>
                  </a14:imgLayer>
                </a14:imgProps>
              </a:ext>
            </a:extLst>
          </a:blip>
          <a:stretch>
            <a:fillRect/>
          </a:stretch>
        </p:blipFill>
        <p:spPr>
          <a:xfrm flipH="1">
            <a:off x="10206316" y="2027531"/>
            <a:ext cx="1344708" cy="2085215"/>
          </a:xfrm>
          <a:prstGeom prst="rect">
            <a:avLst/>
          </a:prstGeom>
        </p:spPr>
      </p:pic>
      <p:pic>
        <p:nvPicPr>
          <p:cNvPr id="9" name="Picture 4" descr="http://galeon.hispavista.com/chitun/img/soldadito"/>
          <p:cNvPicPr>
            <a:picLocks noChangeAspect="1" noChangeArrowheads="1"/>
          </p:cNvPicPr>
          <p:nvPr/>
        </p:nvPicPr>
        <p:blipFill>
          <a:blip r:embed="rId6">
            <a:extLst>
              <a:ext uri="{BEBA8EAE-BF5A-486C-A8C5-ECC9F3942E4B}">
                <a14:imgProps xmlns:a14="http://schemas.microsoft.com/office/drawing/2010/main">
                  <a14:imgLayer r:embed="rId7">
                    <a14:imgEffect>
                      <a14:colorTemperature colorTemp="11200"/>
                    </a14:imgEffect>
                  </a14:imgLayer>
                </a14:imgProps>
              </a:ext>
              <a:ext uri="{28A0092B-C50C-407E-A947-70E740481C1C}">
                <a14:useLocalDpi xmlns:a14="http://schemas.microsoft.com/office/drawing/2010/main" val="0"/>
              </a:ext>
            </a:extLst>
          </a:blip>
          <a:srcRect/>
          <a:stretch>
            <a:fillRect/>
          </a:stretch>
        </p:blipFill>
        <p:spPr bwMode="auto">
          <a:xfrm>
            <a:off x="-134471" y="0"/>
            <a:ext cx="12326471"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2297268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500" advTm="23000">
        <p15:prstTrans prst="curtains"/>
      </p:transition>
    </mc:Choice>
    <mc:Fallback xmlns="">
      <p:transition spd="slow" advTm="2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0" presetClass="exit" presetSubtype="0" accel="100000" fill="hold" nodeType="clickEffect">
                                  <p:stCondLst>
                                    <p:cond delay="0"/>
                                  </p:stCondLst>
                                  <p:childTnLst>
                                    <p:anim calcmode="lin" valueType="num">
                                      <p:cBhvr>
                                        <p:cTn id="6" dur="2000"/>
                                        <p:tgtEl>
                                          <p:spTgt spid="9"/>
                                        </p:tgtEl>
                                        <p:attrNameLst>
                                          <p:attrName>ppt_w</p:attrName>
                                        </p:attrNameLst>
                                      </p:cBhvr>
                                      <p:tavLst>
                                        <p:tav tm="0">
                                          <p:val>
                                            <p:strVal val="ppt_w"/>
                                          </p:val>
                                        </p:tav>
                                        <p:tav tm="100000">
                                          <p:val>
                                            <p:strVal val="ppt_w+.3"/>
                                          </p:val>
                                        </p:tav>
                                      </p:tavLst>
                                    </p:anim>
                                    <p:anim calcmode="lin" valueType="num">
                                      <p:cBhvr>
                                        <p:cTn id="7" dur="2000"/>
                                        <p:tgtEl>
                                          <p:spTgt spid="9"/>
                                        </p:tgtEl>
                                        <p:attrNameLst>
                                          <p:attrName>ppt_h</p:attrName>
                                        </p:attrNameLst>
                                      </p:cBhvr>
                                      <p:tavLst>
                                        <p:tav tm="0">
                                          <p:val>
                                            <p:strVal val="ppt_h"/>
                                          </p:val>
                                        </p:tav>
                                        <p:tav tm="100000">
                                          <p:val>
                                            <p:strVal val="ppt_h"/>
                                          </p:val>
                                        </p:tav>
                                      </p:tavLst>
                                    </p:anim>
                                    <p:animEffect transition="out" filter="fade">
                                      <p:cBhvr>
                                        <p:cTn id="8" dur="2000"/>
                                        <p:tgtEl>
                                          <p:spTgt spid="9"/>
                                        </p:tgtEl>
                                      </p:cBhvr>
                                    </p:animEffect>
                                    <p:set>
                                      <p:cBhvr>
                                        <p:cTn id="9" dur="1" fill="hold">
                                          <p:stCondLst>
                                            <p:cond delay="1999"/>
                                          </p:stCondLst>
                                        </p:cTn>
                                        <p:tgtEl>
                                          <p:spTgt spid="9"/>
                                        </p:tgtEl>
                                        <p:attrNameLst>
                                          <p:attrName>style.visibility</p:attrName>
                                        </p:attrNameLst>
                                      </p:cBhvr>
                                      <p:to>
                                        <p:strVal val="hidden"/>
                                      </p:to>
                                    </p:set>
                                  </p:childTnLst>
                                </p:cTn>
                              </p:par>
                            </p:childTnLst>
                          </p:cTn>
                        </p:par>
                      </p:childTnLst>
                    </p:cTn>
                  </p:par>
                  <p:par>
                    <p:cTn id="10" fill="hold">
                      <p:stCondLst>
                        <p:cond delay="indefinite"/>
                      </p:stCondLst>
                      <p:childTnLst>
                        <p:par>
                          <p:cTn id="11" fill="hold">
                            <p:stCondLst>
                              <p:cond delay="0"/>
                            </p:stCondLst>
                            <p:childTnLst>
                              <p:par>
                                <p:cTn id="12" presetID="2" presetClass="entr" presetSubtype="3" fill="hold" grpId="0" nodeType="clickEffect">
                                  <p:stCondLst>
                                    <p:cond delay="0"/>
                                  </p:stCondLst>
                                  <p:iterate type="lt">
                                    <p:tmPct val="10000"/>
                                  </p:iterate>
                                  <p:childTnLst>
                                    <p:set>
                                      <p:cBhvr>
                                        <p:cTn id="13" dur="1" fill="hold">
                                          <p:stCondLst>
                                            <p:cond delay="0"/>
                                          </p:stCondLst>
                                        </p:cTn>
                                        <p:tgtEl>
                                          <p:spTgt spid="2"/>
                                        </p:tgtEl>
                                        <p:attrNameLst>
                                          <p:attrName>style.visibility</p:attrName>
                                        </p:attrNameLst>
                                      </p:cBhvr>
                                      <p:to>
                                        <p:strVal val="visible"/>
                                      </p:to>
                                    </p:set>
                                    <p:anim calcmode="lin" valueType="num">
                                      <p:cBhvr additive="base">
                                        <p:cTn id="14" dur="500" fill="hold"/>
                                        <p:tgtEl>
                                          <p:spTgt spid="2"/>
                                        </p:tgtEl>
                                        <p:attrNameLst>
                                          <p:attrName>ppt_x</p:attrName>
                                        </p:attrNameLst>
                                      </p:cBhvr>
                                      <p:tavLst>
                                        <p:tav tm="0">
                                          <p:val>
                                            <p:strVal val="1+#ppt_w/2"/>
                                          </p:val>
                                        </p:tav>
                                        <p:tav tm="100000">
                                          <p:val>
                                            <p:strVal val="#ppt_x"/>
                                          </p:val>
                                        </p:tav>
                                      </p:tavLst>
                                    </p:anim>
                                    <p:anim calcmode="lin" valueType="num">
                                      <p:cBhvr additive="base">
                                        <p:cTn id="15" dur="500" fill="hold"/>
                                        <p:tgtEl>
                                          <p:spTgt spid="2"/>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uadroTexto 1"/>
          <p:cNvSpPr txBox="1"/>
          <p:nvPr/>
        </p:nvSpPr>
        <p:spPr>
          <a:xfrm>
            <a:off x="0" y="110065"/>
            <a:ext cx="2796989" cy="6555641"/>
          </a:xfrm>
          <a:prstGeom prst="rect">
            <a:avLst/>
          </a:prstGeom>
          <a:noFill/>
        </p:spPr>
        <p:txBody>
          <a:bodyPr wrap="square" rtlCol="0">
            <a:spAutoFit/>
          </a:bodyPr>
          <a:lstStyle/>
          <a:p>
            <a:pPr algn="ctr"/>
            <a:r>
              <a:rPr lang="es-ES" sz="2800" b="1" dirty="0">
                <a:ln>
                  <a:solidFill>
                    <a:schemeClr val="tx1"/>
                  </a:solidFill>
                </a:ln>
                <a:solidFill>
                  <a:srgbClr val="FF0066"/>
                </a:solidFill>
                <a:effectLst>
                  <a:glow rad="228600">
                    <a:schemeClr val="accent2">
                      <a:satMod val="175000"/>
                      <a:alpha val="40000"/>
                    </a:schemeClr>
                  </a:glow>
                </a:effectLst>
                <a:latin typeface="Monotype Corsiva" panose="03010101010201010101" pitchFamily="66" charset="0"/>
              </a:rPr>
              <a:t>Era la voz de Carlos. El soldadito no se lo podía creer. ¿Cómo habría llegado hasta allí? La cocinera de Carlos había comprado el pez a un pescador. </a:t>
            </a:r>
          </a:p>
          <a:p>
            <a:pPr algn="ctr"/>
            <a:r>
              <a:rPr lang="es-ES" sz="2800" b="1" dirty="0">
                <a:ln>
                  <a:solidFill>
                    <a:schemeClr val="tx1"/>
                  </a:solidFill>
                </a:ln>
                <a:solidFill>
                  <a:srgbClr val="FF0066"/>
                </a:solidFill>
                <a:effectLst>
                  <a:glow rad="228600">
                    <a:schemeClr val="accent2">
                      <a:satMod val="175000"/>
                      <a:alpha val="40000"/>
                    </a:schemeClr>
                  </a:glow>
                </a:effectLst>
                <a:latin typeface="Monotype Corsiva" panose="03010101010201010101" pitchFamily="66" charset="0"/>
              </a:rPr>
              <a:t>   Enseguida el soldado se dio cuenta de que estaban sus amigos </a:t>
            </a:r>
            <a:endParaRPr lang="es-ES" sz="2800" b="1" dirty="0" smtClean="0">
              <a:ln>
                <a:solidFill>
                  <a:schemeClr val="tx1"/>
                </a:solidFill>
              </a:ln>
              <a:solidFill>
                <a:srgbClr val="FF0066"/>
              </a:solidFill>
              <a:effectLst>
                <a:glow rad="228600">
                  <a:schemeClr val="accent2">
                    <a:satMod val="175000"/>
                    <a:alpha val="40000"/>
                  </a:schemeClr>
                </a:glow>
              </a:effectLst>
              <a:latin typeface="Monotype Corsiva" panose="03010101010201010101" pitchFamily="66" charset="0"/>
            </a:endParaRPr>
          </a:p>
          <a:p>
            <a:pPr algn="ctr"/>
            <a:r>
              <a:rPr lang="es-ES" sz="2800" b="1" dirty="0" smtClean="0">
                <a:ln>
                  <a:solidFill>
                    <a:schemeClr val="tx1"/>
                  </a:solidFill>
                </a:ln>
                <a:solidFill>
                  <a:srgbClr val="FF0066"/>
                </a:solidFill>
                <a:effectLst>
                  <a:glow rad="228600">
                    <a:schemeClr val="accent2">
                      <a:satMod val="175000"/>
                      <a:alpha val="40000"/>
                    </a:schemeClr>
                  </a:glow>
                </a:effectLst>
                <a:latin typeface="Monotype Corsiva" panose="03010101010201010101" pitchFamily="66" charset="0"/>
              </a:rPr>
              <a:t>y </a:t>
            </a:r>
            <a:r>
              <a:rPr lang="es-ES" sz="2800" b="1" dirty="0">
                <a:ln>
                  <a:solidFill>
                    <a:schemeClr val="tx1"/>
                  </a:solidFill>
                </a:ln>
                <a:solidFill>
                  <a:srgbClr val="FF0066"/>
                </a:solidFill>
                <a:effectLst>
                  <a:glow rad="228600">
                    <a:schemeClr val="accent2">
                      <a:satMod val="175000"/>
                      <a:alpha val="40000"/>
                    </a:schemeClr>
                  </a:glow>
                </a:effectLst>
                <a:latin typeface="Monotype Corsiva" panose="03010101010201010101" pitchFamily="66" charset="0"/>
              </a:rPr>
              <a:t>su querida bailarina. </a:t>
            </a:r>
          </a:p>
        </p:txBody>
      </p:sp>
      <p:pic>
        <p:nvPicPr>
          <p:cNvPr id="8196" name="Picture 4" descr="http://www.latinbooksint.com/images_obra2/2c2c9ba0a25728cea12145ae06d5d5e99.jpg"/>
          <p:cNvPicPr>
            <a:picLocks noChangeAspect="1" noChangeArrowheads="1"/>
          </p:cNvPicPr>
          <p:nvPr/>
        </p:nvPicPr>
        <p:blipFill rotWithShape="1">
          <a:blip r:embed="rId2">
            <a:extLst>
              <a:ext uri="{28A0092B-C50C-407E-A947-70E740481C1C}">
                <a14:useLocalDpi xmlns:a14="http://schemas.microsoft.com/office/drawing/2010/main" val="0"/>
              </a:ext>
            </a:extLst>
          </a:blip>
          <a:srcRect l="32667"/>
          <a:stretch/>
        </p:blipFill>
        <p:spPr bwMode="auto">
          <a:xfrm>
            <a:off x="2702858" y="0"/>
            <a:ext cx="9489141" cy="6858000"/>
          </a:xfrm>
          <a:prstGeom prst="rect">
            <a:avLst/>
          </a:prstGeom>
          <a:noFill/>
          <a:extLst>
            <a:ext uri="{909E8E84-426E-40DD-AFC4-6F175D3DCCD1}">
              <a14:hiddenFill xmlns:a14="http://schemas.microsoft.com/office/drawing/2010/main">
                <a:solidFill>
                  <a:srgbClr val="FFFFFF"/>
                </a:solidFill>
              </a14:hiddenFill>
            </a:ext>
          </a:extLst>
        </p:spPr>
      </p:pic>
      <p:pic>
        <p:nvPicPr>
          <p:cNvPr id="8198" name="Picture 6" descr="http://k32.kn3.net/taringa/1/8/5/0/3/7/00/lachoel1/ABC.jpg?2290"/>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 y="0"/>
            <a:ext cx="12192000"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2462405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500" advTm="22000">
        <p15:prstTrans prst="curtains"/>
      </p:transition>
    </mc:Choice>
    <mc:Fallback xmlns="">
      <p:transition spd="slow" advTm="2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9" presetClass="exit" presetSubtype="10" fill="hold" nodeType="clickEffect">
                                  <p:stCondLst>
                                    <p:cond delay="0"/>
                                  </p:stCondLst>
                                  <p:childTnLst>
                                    <p:anim calcmode="lin" valueType="num">
                                      <p:cBhvr>
                                        <p:cTn id="6" dur="2000"/>
                                        <p:tgtEl>
                                          <p:spTgt spid="8198"/>
                                        </p:tgtEl>
                                        <p:attrNameLst>
                                          <p:attrName>ppt_h</p:attrName>
                                        </p:attrNameLst>
                                      </p:cBhvr>
                                      <p:tavLst>
                                        <p:tav tm="0">
                                          <p:val>
                                            <p:strVal val="ppt_h"/>
                                          </p:val>
                                        </p:tav>
                                        <p:tav tm="100000">
                                          <p:val>
                                            <p:strVal val="ppt_h"/>
                                          </p:val>
                                        </p:tav>
                                      </p:tavLst>
                                    </p:anim>
                                    <p:anim calcmode="lin" valueType="num">
                                      <p:cBhvr>
                                        <p:cTn id="7" dur="2000"/>
                                        <p:tgtEl>
                                          <p:spTgt spid="819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8" dur="1" fill="hold">
                                          <p:stCondLst>
                                            <p:cond delay="1999"/>
                                          </p:stCondLst>
                                        </p:cTn>
                                        <p:tgtEl>
                                          <p:spTgt spid="8198"/>
                                        </p:tgtEl>
                                        <p:attrNameLst>
                                          <p:attrName>style.visibility</p:attrName>
                                        </p:attrNameLst>
                                      </p:cBhvr>
                                      <p:to>
                                        <p:strVal val="hidden"/>
                                      </p:to>
                                    </p:set>
                                  </p:childTnLst>
                                </p:cTn>
                              </p:par>
                            </p:childTnLst>
                          </p:cTn>
                        </p:par>
                      </p:childTnLst>
                    </p:cTn>
                  </p:par>
                  <p:par>
                    <p:cTn id="9" fill="hold">
                      <p:stCondLst>
                        <p:cond delay="indefinite"/>
                      </p:stCondLst>
                      <p:childTnLst>
                        <p:par>
                          <p:cTn id="10" fill="hold">
                            <p:stCondLst>
                              <p:cond delay="0"/>
                            </p:stCondLst>
                            <p:childTnLst>
                              <p:par>
                                <p:cTn id="11" presetID="2" presetClass="entr" presetSubtype="1" fill="hold" grpId="0" nodeType="clickEffect">
                                  <p:stCondLst>
                                    <p:cond delay="0"/>
                                  </p:stCondLst>
                                  <p:iterate type="lt">
                                    <p:tmPct val="10000"/>
                                  </p:iterate>
                                  <p:childTnLst>
                                    <p:set>
                                      <p:cBhvr>
                                        <p:cTn id="12" dur="1" fill="hold">
                                          <p:stCondLst>
                                            <p:cond delay="0"/>
                                          </p:stCondLst>
                                        </p:cTn>
                                        <p:tgtEl>
                                          <p:spTgt spid="2"/>
                                        </p:tgtEl>
                                        <p:attrNameLst>
                                          <p:attrName>style.visibility</p:attrName>
                                        </p:attrNameLst>
                                      </p:cBhvr>
                                      <p:to>
                                        <p:strVal val="visible"/>
                                      </p:to>
                                    </p:set>
                                    <p:anim calcmode="lin" valueType="num">
                                      <p:cBhvr additive="base">
                                        <p:cTn id="13" dur="500" fill="hold"/>
                                        <p:tgtEl>
                                          <p:spTgt spid="2"/>
                                        </p:tgtEl>
                                        <p:attrNameLst>
                                          <p:attrName>ppt_x</p:attrName>
                                        </p:attrNameLst>
                                      </p:cBhvr>
                                      <p:tavLst>
                                        <p:tav tm="0">
                                          <p:val>
                                            <p:strVal val="#ppt_x"/>
                                          </p:val>
                                        </p:tav>
                                        <p:tav tm="100000">
                                          <p:val>
                                            <p:strVal val="#ppt_x"/>
                                          </p:val>
                                        </p:tav>
                                      </p:tavLst>
                                    </p:anim>
                                    <p:anim calcmode="lin" valueType="num">
                                      <p:cBhvr additive="base">
                                        <p:cTn id="14" dur="500" fill="hold"/>
                                        <p:tgtEl>
                                          <p:spTgt spid="2"/>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descr="http://img12.deviantart.net/992d/i/2015/120/9/2/el_soldadito_de_plomo_by_rene_l-d37ae1d.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7691718" cy="6804211"/>
          </a:xfrm>
          <a:prstGeom prst="rect">
            <a:avLst/>
          </a:prstGeom>
          <a:noFill/>
          <a:extLst>
            <a:ext uri="{909E8E84-426E-40DD-AFC4-6F175D3DCCD1}">
              <a14:hiddenFill xmlns:a14="http://schemas.microsoft.com/office/drawing/2010/main">
                <a:solidFill>
                  <a:srgbClr val="FFFFFF"/>
                </a:solidFill>
              </a14:hiddenFill>
            </a:ext>
          </a:extLst>
        </p:spPr>
      </p:pic>
      <p:sp>
        <p:nvSpPr>
          <p:cNvPr id="2" name="Rectángulo 1"/>
          <p:cNvSpPr/>
          <p:nvPr/>
        </p:nvSpPr>
        <p:spPr>
          <a:xfrm>
            <a:off x="7888942" y="0"/>
            <a:ext cx="4025152" cy="6514284"/>
          </a:xfrm>
          <a:prstGeom prst="rect">
            <a:avLst/>
          </a:prstGeom>
        </p:spPr>
        <p:txBody>
          <a:bodyPr wrap="square">
            <a:spAutoFit/>
          </a:bodyPr>
          <a:lstStyle/>
          <a:p>
            <a:pPr algn="ctr">
              <a:lnSpc>
                <a:spcPct val="107000"/>
              </a:lnSpc>
              <a:spcAft>
                <a:spcPts val="800"/>
              </a:spcAft>
            </a:pPr>
            <a:r>
              <a:rPr lang="es-ES" sz="2600" b="1" dirty="0">
                <a:ln>
                  <a:solidFill>
                    <a:sysClr val="windowText" lastClr="000000"/>
                  </a:solidFill>
                </a:ln>
                <a:solidFill>
                  <a:srgbClr val="00B050"/>
                </a:solidFill>
                <a:effectLst>
                  <a:glow rad="228600">
                    <a:schemeClr val="accent2">
                      <a:satMod val="175000"/>
                      <a:alpha val="40000"/>
                    </a:schemeClr>
                  </a:glow>
                </a:effectLst>
                <a:latin typeface="Monotype Corsiva" panose="03010101010201010101" pitchFamily="66" charset="0"/>
                <a:ea typeface="Calibri" panose="020F0502020204030204" pitchFamily="34" charset="0"/>
                <a:cs typeface="Times New Roman" panose="02020603050405020304" pitchFamily="18" charset="0"/>
              </a:rPr>
              <a:t>Su fortuna no duró mucho tiempo, ya que una ráfaga de viento hizo caer de nuevo al soldadito, esta vez a la chimenea, mientras se derretía, vio a su lado a su querida bailarina, que debió caer con él. </a:t>
            </a:r>
            <a:r>
              <a:rPr lang="es-ES" sz="2600" b="1" dirty="0" smtClean="0">
                <a:ln>
                  <a:solidFill>
                    <a:sysClr val="windowText" lastClr="000000"/>
                  </a:solidFill>
                </a:ln>
                <a:solidFill>
                  <a:srgbClr val="00B050"/>
                </a:solidFill>
                <a:effectLst>
                  <a:glow rad="228600">
                    <a:schemeClr val="accent2">
                      <a:satMod val="175000"/>
                      <a:alpha val="40000"/>
                    </a:schemeClr>
                  </a:glow>
                </a:effectLst>
                <a:latin typeface="Monotype Corsiva" panose="03010101010201010101" pitchFamily="66" charset="0"/>
                <a:ea typeface="Calibri" panose="020F0502020204030204" pitchFamily="34" charset="0"/>
                <a:cs typeface="Times New Roman" panose="02020603050405020304" pitchFamily="18" charset="0"/>
              </a:rPr>
              <a:t>Nada </a:t>
            </a:r>
            <a:r>
              <a:rPr lang="es-ES" sz="2600" b="1" dirty="0">
                <a:ln>
                  <a:solidFill>
                    <a:sysClr val="windowText" lastClr="000000"/>
                  </a:solidFill>
                </a:ln>
                <a:solidFill>
                  <a:srgbClr val="00B050"/>
                </a:solidFill>
                <a:effectLst>
                  <a:glow rad="228600">
                    <a:schemeClr val="accent2">
                      <a:satMod val="175000"/>
                      <a:alpha val="40000"/>
                    </a:schemeClr>
                  </a:glow>
                </a:effectLst>
                <a:latin typeface="Monotype Corsiva" panose="03010101010201010101" pitchFamily="66" charset="0"/>
                <a:ea typeface="Calibri" panose="020F0502020204030204" pitchFamily="34" charset="0"/>
                <a:cs typeface="Times New Roman" panose="02020603050405020304" pitchFamily="18" charset="0"/>
              </a:rPr>
              <a:t>más se supo del soldado y de la bailarina. Al limpiar la chimenea a la mañana siguiente, se encontraron un corazón de plomo y una rosa de lentejuelas. Era la señal de amor que había quedado entre el soldado y la bailarina.</a:t>
            </a:r>
          </a:p>
        </p:txBody>
      </p:sp>
      <p:pic>
        <p:nvPicPr>
          <p:cNvPr id="2050" name="Picture 2" descr="http://www.cuentos-infantiles.org/wp-content/uploads/2009/10/el-soldadito-de-plomo.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68062156"/>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4500" advTm="23000">
        <p15:prstTrans prst="curtains"/>
      </p:transition>
    </mc:Choice>
    <mc:Fallback>
      <p:transition spd="slow" advTm="2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3" presetClass="exit" presetSubtype="272" fill="hold" nodeType="clickEffect">
                                  <p:stCondLst>
                                    <p:cond delay="0"/>
                                  </p:stCondLst>
                                  <p:childTnLst>
                                    <p:anim calcmode="lin" valueType="num">
                                      <p:cBhvr>
                                        <p:cTn id="6" dur="2000"/>
                                        <p:tgtEl>
                                          <p:spTgt spid="2050"/>
                                        </p:tgtEl>
                                        <p:attrNameLst>
                                          <p:attrName>ppt_w</p:attrName>
                                        </p:attrNameLst>
                                      </p:cBhvr>
                                      <p:tavLst>
                                        <p:tav tm="0">
                                          <p:val>
                                            <p:strVal val="ppt_w"/>
                                          </p:val>
                                        </p:tav>
                                        <p:tav tm="100000">
                                          <p:val>
                                            <p:strVal val="4/3*ppt_w"/>
                                          </p:val>
                                        </p:tav>
                                      </p:tavLst>
                                    </p:anim>
                                    <p:anim calcmode="lin" valueType="num">
                                      <p:cBhvr>
                                        <p:cTn id="7" dur="2000"/>
                                        <p:tgtEl>
                                          <p:spTgt spid="2050"/>
                                        </p:tgtEl>
                                        <p:attrNameLst>
                                          <p:attrName>ppt_h</p:attrName>
                                        </p:attrNameLst>
                                      </p:cBhvr>
                                      <p:tavLst>
                                        <p:tav tm="0">
                                          <p:val>
                                            <p:strVal val="ppt_h"/>
                                          </p:val>
                                        </p:tav>
                                        <p:tav tm="100000">
                                          <p:val>
                                            <p:strVal val="4/3*ppt_h"/>
                                          </p:val>
                                        </p:tav>
                                      </p:tavLst>
                                    </p:anim>
                                    <p:set>
                                      <p:cBhvr>
                                        <p:cTn id="8" dur="1" fill="hold">
                                          <p:stCondLst>
                                            <p:cond delay="1999"/>
                                          </p:stCondLst>
                                        </p:cTn>
                                        <p:tgtEl>
                                          <p:spTgt spid="2050"/>
                                        </p:tgtEl>
                                        <p:attrNameLst>
                                          <p:attrName>style.visibility</p:attrName>
                                        </p:attrNameLst>
                                      </p:cBhvr>
                                      <p:to>
                                        <p:strVal val="hidden"/>
                                      </p:to>
                                    </p:set>
                                  </p:childTnLst>
                                </p:cTn>
                              </p:par>
                            </p:childTnLst>
                          </p:cTn>
                        </p:par>
                      </p:childTnLst>
                    </p:cTn>
                  </p:par>
                  <p:par>
                    <p:cTn id="9" fill="hold">
                      <p:stCondLst>
                        <p:cond delay="indefinite"/>
                      </p:stCondLst>
                      <p:childTnLst>
                        <p:par>
                          <p:cTn id="10" fill="hold">
                            <p:stCondLst>
                              <p:cond delay="0"/>
                            </p:stCondLst>
                            <p:childTnLst>
                              <p:par>
                                <p:cTn id="11" presetID="2" presetClass="entr" presetSubtype="1" fill="hold" grpId="0" nodeType="clickEffect">
                                  <p:stCondLst>
                                    <p:cond delay="0"/>
                                  </p:stCondLst>
                                  <p:iterate type="lt">
                                    <p:tmPct val="10000"/>
                                  </p:iterate>
                                  <p:childTnLst>
                                    <p:set>
                                      <p:cBhvr>
                                        <p:cTn id="12" dur="1" fill="hold">
                                          <p:stCondLst>
                                            <p:cond delay="0"/>
                                          </p:stCondLst>
                                        </p:cTn>
                                        <p:tgtEl>
                                          <p:spTgt spid="2"/>
                                        </p:tgtEl>
                                        <p:attrNameLst>
                                          <p:attrName>style.visibility</p:attrName>
                                        </p:attrNameLst>
                                      </p:cBhvr>
                                      <p:to>
                                        <p:strVal val="visible"/>
                                      </p:to>
                                    </p:set>
                                    <p:anim calcmode="lin" valueType="num">
                                      <p:cBhvr additive="base">
                                        <p:cTn id="13" dur="500" fill="hold"/>
                                        <p:tgtEl>
                                          <p:spTgt spid="2"/>
                                        </p:tgtEl>
                                        <p:attrNameLst>
                                          <p:attrName>ppt_x</p:attrName>
                                        </p:attrNameLst>
                                      </p:cBhvr>
                                      <p:tavLst>
                                        <p:tav tm="0">
                                          <p:val>
                                            <p:strVal val="#ppt_x"/>
                                          </p:val>
                                        </p:tav>
                                        <p:tav tm="100000">
                                          <p:val>
                                            <p:strVal val="#ppt_x"/>
                                          </p:val>
                                        </p:tav>
                                      </p:tavLst>
                                    </p:anim>
                                    <p:anim calcmode="lin" valueType="num">
                                      <p:cBhvr additive="base">
                                        <p:cTn id="14" dur="500" fill="hold"/>
                                        <p:tgtEl>
                                          <p:spTgt spid="2"/>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uadroTexto 1"/>
          <p:cNvSpPr txBox="1"/>
          <p:nvPr/>
        </p:nvSpPr>
        <p:spPr>
          <a:xfrm>
            <a:off x="0" y="288911"/>
            <a:ext cx="2850776" cy="6063198"/>
          </a:xfrm>
          <a:prstGeom prst="rect">
            <a:avLst/>
          </a:prstGeom>
          <a:noFill/>
        </p:spPr>
        <p:txBody>
          <a:bodyPr wrap="square" rtlCol="0">
            <a:spAutoFit/>
          </a:bodyPr>
          <a:lstStyle/>
          <a:p>
            <a:pPr algn="ctr"/>
            <a:r>
              <a:rPr lang="es-ES" sz="3600" b="1" dirty="0" smtClean="0">
                <a:ln>
                  <a:solidFill>
                    <a:sysClr val="windowText" lastClr="000000"/>
                  </a:solidFill>
                </a:ln>
                <a:solidFill>
                  <a:srgbClr val="00B050"/>
                </a:solidFill>
                <a:effectLst>
                  <a:glow rad="228600">
                    <a:schemeClr val="accent2">
                      <a:satMod val="175000"/>
                      <a:alpha val="40000"/>
                    </a:schemeClr>
                  </a:glow>
                </a:effectLst>
                <a:latin typeface="Monotype Corsiva" panose="03010101010201010101" pitchFamily="66" charset="0"/>
              </a:rPr>
              <a:t>Mensaje:</a:t>
            </a:r>
          </a:p>
          <a:p>
            <a:pPr algn="ctr"/>
            <a:r>
              <a:rPr lang="es-ES" sz="3200" b="1" dirty="0" smtClean="0">
                <a:ln>
                  <a:solidFill>
                    <a:sysClr val="windowText" lastClr="000000"/>
                  </a:solidFill>
                </a:ln>
                <a:solidFill>
                  <a:srgbClr val="00B050"/>
                </a:solidFill>
                <a:effectLst>
                  <a:glow rad="228600">
                    <a:schemeClr val="accent2">
                      <a:satMod val="175000"/>
                      <a:alpha val="40000"/>
                    </a:schemeClr>
                  </a:glow>
                </a:effectLst>
                <a:latin typeface="Monotype Corsiva" panose="03010101010201010101" pitchFamily="66" charset="0"/>
              </a:rPr>
              <a:t>Este cuento nos enseña  que a pesar de las circunstancias y adversidades que uno puede ser capaz de conseguir lo que se proponga si pone el suficiente esfuerzo y empeño.</a:t>
            </a:r>
            <a:endParaRPr lang="es-ES" sz="3200" b="1" dirty="0">
              <a:ln>
                <a:solidFill>
                  <a:sysClr val="windowText" lastClr="000000"/>
                </a:solidFill>
              </a:ln>
              <a:solidFill>
                <a:srgbClr val="00B050"/>
              </a:solidFill>
              <a:effectLst>
                <a:glow rad="228600">
                  <a:schemeClr val="accent2">
                    <a:satMod val="175000"/>
                    <a:alpha val="40000"/>
                  </a:schemeClr>
                </a:glow>
              </a:effectLst>
              <a:latin typeface="Monotype Corsiva" panose="03010101010201010101" pitchFamily="66" charset="0"/>
            </a:endParaRPr>
          </a:p>
        </p:txBody>
      </p:sp>
      <p:pic>
        <p:nvPicPr>
          <p:cNvPr id="9218" name="Picture 2" descr="http://s44.radikal.ru/i103/1111/8c/4a4a59858e38.gif"/>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2743200" y="0"/>
            <a:ext cx="9448800" cy="6857999"/>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8" descr="http://www.panamericanaeditorial.com/fotos/366912.jpg"/>
          <p:cNvPicPr>
            <a:picLocks noChangeAspect="1" noChangeArrowheads="1"/>
          </p:cNvPicPr>
          <p:nvPr/>
        </p:nvPicPr>
        <p:blipFill rotWithShape="1">
          <a:blip r:embed="rId3">
            <a:extLst>
              <a:ext uri="{28A0092B-C50C-407E-A947-70E740481C1C}">
                <a14:useLocalDpi xmlns:a14="http://schemas.microsoft.com/office/drawing/2010/main" val="0"/>
              </a:ext>
            </a:extLst>
          </a:blip>
          <a:srcRect t="23726"/>
          <a:stretch/>
        </p:blipFill>
        <p:spPr bwMode="auto">
          <a:xfrm>
            <a:off x="0" y="0"/>
            <a:ext cx="12192000" cy="822256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9863307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500" advTm="14000">
        <p15:prstTrans prst="curtains"/>
      </p:transition>
    </mc:Choice>
    <mc:Fallback xmlns="">
      <p:transition spd="slow" advTm="14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0" presetClass="exit" presetSubtype="0" fill="hold" nodeType="clickEffect">
                                  <p:stCondLst>
                                    <p:cond delay="0"/>
                                  </p:stCondLst>
                                  <p:childTnLst>
                                    <p:animEffect transition="out" filter="fade">
                                      <p:cBhvr>
                                        <p:cTn id="6" dur="1600" accel="100000">
                                          <p:stCondLst>
                                            <p:cond delay="400"/>
                                          </p:stCondLst>
                                        </p:cTn>
                                        <p:tgtEl>
                                          <p:spTgt spid="4"/>
                                        </p:tgtEl>
                                      </p:cBhvr>
                                    </p:animEffect>
                                    <p:anim calcmode="lin" valueType="num">
                                      <p:cBhvr>
                                        <p:cTn id="7" dur="1600" accel="100000">
                                          <p:stCondLst>
                                            <p:cond delay="400"/>
                                          </p:stCondLst>
                                        </p:cTn>
                                        <p:tgtEl>
                                          <p:spTgt spid="4"/>
                                        </p:tgtEl>
                                        <p:attrNameLst>
                                          <p:attrName>style.rotation</p:attrName>
                                        </p:attrNameLst>
                                      </p:cBhvr>
                                      <p:tavLst>
                                        <p:tav tm="0">
                                          <p:val>
                                            <p:fltVal val="0"/>
                                          </p:val>
                                        </p:tav>
                                        <p:tav tm="100000">
                                          <p:val>
                                            <p:fltVal val="-90"/>
                                          </p:val>
                                        </p:tav>
                                      </p:tavLst>
                                    </p:anim>
                                    <p:anim calcmode="lin" valueType="num">
                                      <p:cBhvr>
                                        <p:cTn id="8" dur="400" decel="100000"/>
                                        <p:tgtEl>
                                          <p:spTgt spid="4"/>
                                        </p:tgtEl>
                                        <p:attrNameLst>
                                          <p:attrName>ppt_x</p:attrName>
                                        </p:attrNameLst>
                                      </p:cBhvr>
                                      <p:tavLst>
                                        <p:tav tm="0">
                                          <p:val>
                                            <p:strVal val="ppt_x"/>
                                          </p:val>
                                        </p:tav>
                                        <p:tav tm="100000">
                                          <p:val>
                                            <p:strVal val="ppt_x-0.05"/>
                                          </p:val>
                                        </p:tav>
                                      </p:tavLst>
                                    </p:anim>
                                    <p:anim calcmode="lin" valueType="num">
                                      <p:cBhvr>
                                        <p:cTn id="9" dur="400" decel="100000"/>
                                        <p:tgtEl>
                                          <p:spTgt spid="4"/>
                                        </p:tgtEl>
                                        <p:attrNameLst>
                                          <p:attrName>ppt_y</p:attrName>
                                        </p:attrNameLst>
                                      </p:cBhvr>
                                      <p:tavLst>
                                        <p:tav tm="0">
                                          <p:val>
                                            <p:strVal val="ppt_y"/>
                                          </p:val>
                                        </p:tav>
                                        <p:tav tm="100000">
                                          <p:val>
                                            <p:strVal val="ppt_y+0.1"/>
                                          </p:val>
                                        </p:tav>
                                      </p:tavLst>
                                    </p:anim>
                                    <p:anim calcmode="lin" valueType="num">
                                      <p:cBhvr>
                                        <p:cTn id="10" dur="1600" accel="100000">
                                          <p:stCondLst>
                                            <p:cond delay="400"/>
                                          </p:stCondLst>
                                        </p:cTn>
                                        <p:tgtEl>
                                          <p:spTgt spid="4"/>
                                        </p:tgtEl>
                                        <p:attrNameLst>
                                          <p:attrName>ppt_x</p:attrName>
                                        </p:attrNameLst>
                                      </p:cBhvr>
                                      <p:tavLst>
                                        <p:tav tm="0">
                                          <p:val>
                                            <p:strVal val="ppt_x"/>
                                          </p:val>
                                        </p:tav>
                                        <p:tav tm="100000">
                                          <p:val>
                                            <p:strVal val="ppt_x+0.4+0.05"/>
                                          </p:val>
                                        </p:tav>
                                      </p:tavLst>
                                    </p:anim>
                                    <p:anim calcmode="lin" valueType="num">
                                      <p:cBhvr>
                                        <p:cTn id="11" dur="1600" accel="100000">
                                          <p:stCondLst>
                                            <p:cond delay="400"/>
                                          </p:stCondLst>
                                        </p:cTn>
                                        <p:tgtEl>
                                          <p:spTgt spid="4"/>
                                        </p:tgtEl>
                                        <p:attrNameLst>
                                          <p:attrName>ppt_y</p:attrName>
                                        </p:attrNameLst>
                                      </p:cBhvr>
                                      <p:tavLst>
                                        <p:tav tm="0">
                                          <p:val>
                                            <p:strVal val="ppt_y"/>
                                          </p:val>
                                        </p:tav>
                                        <p:tav tm="100000">
                                          <p:val>
                                            <p:strVal val="ppt_y-0.4-0.1"/>
                                          </p:val>
                                        </p:tav>
                                      </p:tavLst>
                                    </p:anim>
                                    <p:set>
                                      <p:cBhvr>
                                        <p:cTn id="12" dur="1" fill="hold">
                                          <p:stCondLst>
                                            <p:cond delay="1999"/>
                                          </p:stCondLst>
                                        </p:cTn>
                                        <p:tgtEl>
                                          <p:spTgt spid="4"/>
                                        </p:tgtEl>
                                        <p:attrNameLst>
                                          <p:attrName>style.visibility</p:attrName>
                                        </p:attrNameLst>
                                      </p:cBhvr>
                                      <p:to>
                                        <p:strVal val="hidden"/>
                                      </p:to>
                                    </p:set>
                                  </p:childTnLst>
                                </p:cTn>
                              </p:par>
                            </p:childTnLst>
                          </p:cTn>
                        </p:par>
                      </p:childTnLst>
                    </p:cTn>
                  </p:par>
                  <p:par>
                    <p:cTn id="13" fill="hold">
                      <p:stCondLst>
                        <p:cond delay="indefinite"/>
                      </p:stCondLst>
                      <p:childTnLst>
                        <p:par>
                          <p:cTn id="14" fill="hold">
                            <p:stCondLst>
                              <p:cond delay="0"/>
                            </p:stCondLst>
                            <p:childTnLst>
                              <p:par>
                                <p:cTn id="15" presetID="2" presetClass="entr" presetSubtype="1" fill="hold" grpId="0" nodeType="clickEffect">
                                  <p:stCondLst>
                                    <p:cond delay="0"/>
                                  </p:stCondLst>
                                  <p:iterate type="lt">
                                    <p:tmPct val="10000"/>
                                  </p:iterate>
                                  <p:childTnLst>
                                    <p:set>
                                      <p:cBhvr>
                                        <p:cTn id="16" dur="1" fill="hold">
                                          <p:stCondLst>
                                            <p:cond delay="0"/>
                                          </p:stCondLst>
                                        </p:cTn>
                                        <p:tgtEl>
                                          <p:spTgt spid="2"/>
                                        </p:tgtEl>
                                        <p:attrNameLst>
                                          <p:attrName>style.visibility</p:attrName>
                                        </p:attrNameLst>
                                      </p:cBhvr>
                                      <p:to>
                                        <p:strVal val="visible"/>
                                      </p:to>
                                    </p:set>
                                    <p:anim calcmode="lin" valueType="num">
                                      <p:cBhvr additive="base">
                                        <p:cTn id="17" dur="500" fill="hold"/>
                                        <p:tgtEl>
                                          <p:spTgt spid="2"/>
                                        </p:tgtEl>
                                        <p:attrNameLst>
                                          <p:attrName>ppt_x</p:attrName>
                                        </p:attrNameLst>
                                      </p:cBhvr>
                                      <p:tavLst>
                                        <p:tav tm="0">
                                          <p:val>
                                            <p:strVal val="#ppt_x"/>
                                          </p:val>
                                        </p:tav>
                                        <p:tav tm="100000">
                                          <p:val>
                                            <p:strVal val="#ppt_x"/>
                                          </p:val>
                                        </p:tav>
                                      </p:tavLst>
                                    </p:anim>
                                    <p:anim calcmode="lin" valueType="num">
                                      <p:cBhvr additive="base">
                                        <p:cTn id="18" dur="500" fill="hold"/>
                                        <p:tgtEl>
                                          <p:spTgt spid="2"/>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6.xml><?xml version="1.0" encoding="utf-8"?>
<p:sld xmlns:a="http://schemas.openxmlformats.org/drawingml/2006/main" xmlns:r="http://schemas.openxmlformats.org/officeDocument/2006/relationships" xmlns:p="http://schemas.openxmlformats.org/presentationml/2006/main">
  <p:cSld>
    <p:bg>
      <p:bgPr>
        <a:solidFill>
          <a:srgbClr val="FFCCCC">
            <a:alpha val="73000"/>
          </a:srgbClr>
        </a:solidFill>
        <a:effectLst/>
      </p:bgPr>
    </p:bg>
    <p:spTree>
      <p:nvGrpSpPr>
        <p:cNvPr id="1" name=""/>
        <p:cNvGrpSpPr/>
        <p:nvPr/>
      </p:nvGrpSpPr>
      <p:grpSpPr>
        <a:xfrm>
          <a:off x="0" y="0"/>
          <a:ext cx="0" cy="0"/>
          <a:chOff x="0" y="0"/>
          <a:chExt cx="0" cy="0"/>
        </a:xfrm>
      </p:grpSpPr>
      <p:pic>
        <p:nvPicPr>
          <p:cNvPr id="2" name="Picture 2" descr="http://radioguadalupe.org/wp-content/uploads/2009/01/rosas.gif"/>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3917142" y="573793"/>
            <a:ext cx="3827863" cy="3834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Picture 8" descr="C:\Documents and Settings\Servidor\Mis documentos\besos-mariposa-labios-gif.gif"/>
          <p:cNvPicPr>
            <a:picLocks noChangeAspect="1" noChangeArrowheads="1" noCrop="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9264471" y="1043489"/>
            <a:ext cx="1466210" cy="15716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Picture 8" descr="C:\Documents and Settings\Servidor\Mis documentos\besos-mariposa-labios-gif.gif"/>
          <p:cNvPicPr>
            <a:picLocks noChangeAspect="1" noChangeArrowheads="1" noCrop="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364339" y="968506"/>
            <a:ext cx="1691007" cy="15223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5" name="Grupo 4"/>
          <p:cNvGrpSpPr/>
          <p:nvPr/>
        </p:nvGrpSpPr>
        <p:grpSpPr>
          <a:xfrm>
            <a:off x="10139082" y="4787153"/>
            <a:ext cx="1265930" cy="1307874"/>
            <a:chOff x="4807786" y="4697173"/>
            <a:chExt cx="1345041" cy="1006379"/>
          </a:xfrm>
        </p:grpSpPr>
        <p:pic>
          <p:nvPicPr>
            <p:cNvPr id="6" name="Picture 4" descr="https://isabelgaviota.files.wordpress.com/2011/02/000w054r0td.gif"/>
            <p:cNvPicPr>
              <a:picLocks noChangeAspect="1" noChangeArrowheads="1" noCrop="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807786" y="4697173"/>
              <a:ext cx="1345041" cy="1006379"/>
            </a:xfrm>
            <a:prstGeom prst="rect">
              <a:avLst/>
            </a:prstGeom>
            <a:noFill/>
            <a:extLst>
              <a:ext uri="{909E8E84-426E-40DD-AFC4-6F175D3DCCD1}">
                <a14:hiddenFill xmlns:a14="http://schemas.microsoft.com/office/drawing/2010/main">
                  <a:solidFill>
                    <a:srgbClr val="FFFFFF"/>
                  </a:solidFill>
                </a14:hiddenFill>
              </a:ext>
            </a:extLst>
          </p:spPr>
        </p:pic>
        <p:sp>
          <p:nvSpPr>
            <p:cNvPr id="7" name="CuadroTexto 6"/>
            <p:cNvSpPr txBox="1"/>
            <p:nvPr/>
          </p:nvSpPr>
          <p:spPr>
            <a:xfrm rot="937010">
              <a:off x="5037668" y="4831976"/>
              <a:ext cx="899733" cy="287454"/>
            </a:xfrm>
            <a:prstGeom prst="rect">
              <a:avLst/>
            </a:prstGeom>
            <a:noFill/>
          </p:spPr>
          <p:txBody>
            <a:bodyPr wrap="square" rtlCol="0">
              <a:spAutoFit/>
            </a:bodyPr>
            <a:lstStyle/>
            <a:p>
              <a:r>
                <a:rPr lang="es-ES" sz="2000" b="1" dirty="0" smtClean="0">
                  <a:solidFill>
                    <a:srgbClr val="0000FF"/>
                  </a:solidFill>
                  <a:latin typeface="Monotype Corsiva" panose="03010101010201010101" pitchFamily="66" charset="0"/>
                </a:rPr>
                <a:t>Amore</a:t>
              </a:r>
              <a:endParaRPr lang="es-ES" sz="2000" b="1" dirty="0">
                <a:solidFill>
                  <a:srgbClr val="0000FF"/>
                </a:solidFill>
                <a:latin typeface="Monotype Corsiva" panose="03010101010201010101" pitchFamily="66" charset="0"/>
              </a:endParaRPr>
            </a:p>
          </p:txBody>
        </p:sp>
      </p:grpSp>
      <p:pic>
        <p:nvPicPr>
          <p:cNvPr id="8" name="Picture 17" descr="00Aj051Ou0i"/>
          <p:cNvPicPr>
            <a:picLocks noChangeAspect="1" noChangeArrowheads="1"/>
          </p:cNvPicPr>
          <p:nvPr/>
        </p:nvPicPr>
        <p:blipFill>
          <a:blip r:embed="rId6">
            <a:duotone>
              <a:prstClr val="black"/>
              <a:srgbClr val="FA0053">
                <a:tint val="45000"/>
                <a:satMod val="400000"/>
              </a:srgbClr>
            </a:duotone>
            <a:extLst>
              <a:ext uri="{BEBA8EAE-BF5A-486C-A8C5-ECC9F3942E4B}">
                <a14:imgProps xmlns:a14="http://schemas.microsoft.com/office/drawing/2010/main">
                  <a14:imgLayer r:embed="rId7">
                    <a14:imgEffect>
                      <a14:saturation sat="400000"/>
                    </a14:imgEffect>
                  </a14:imgLayer>
                </a14:imgProps>
              </a:ext>
              <a:ext uri="{28A0092B-C50C-407E-A947-70E740481C1C}">
                <a14:useLocalDpi xmlns:a14="http://schemas.microsoft.com/office/drawing/2010/main" val="0"/>
              </a:ext>
            </a:extLst>
          </a:blip>
          <a:srcRect/>
          <a:stretch>
            <a:fillRect/>
          </a:stretch>
        </p:blipFill>
        <p:spPr bwMode="auto">
          <a:xfrm rot="16200000">
            <a:off x="-2526562" y="2577268"/>
            <a:ext cx="6081823" cy="1028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 name="Picture 17" descr="00Aj051Ou0i"/>
          <p:cNvPicPr>
            <a:picLocks noChangeAspect="1" noChangeArrowheads="1"/>
          </p:cNvPicPr>
          <p:nvPr/>
        </p:nvPicPr>
        <p:blipFill>
          <a:blip r:embed="rId6">
            <a:duotone>
              <a:prstClr val="black"/>
              <a:srgbClr val="FA0053">
                <a:tint val="45000"/>
                <a:satMod val="400000"/>
              </a:srgbClr>
            </a:duotone>
            <a:extLst>
              <a:ext uri="{BEBA8EAE-BF5A-486C-A8C5-ECC9F3942E4B}">
                <a14:imgProps xmlns:a14="http://schemas.microsoft.com/office/drawing/2010/main">
                  <a14:imgLayer r:embed="rId7">
                    <a14:imgEffect>
                      <a14:saturation sat="400000"/>
                    </a14:imgEffect>
                  </a14:imgLayer>
                </a14:imgProps>
              </a:ext>
              <a:ext uri="{28A0092B-C50C-407E-A947-70E740481C1C}">
                <a14:useLocalDpi xmlns:a14="http://schemas.microsoft.com/office/drawing/2010/main" val="0"/>
              </a:ext>
            </a:extLst>
          </a:blip>
          <a:srcRect/>
          <a:stretch>
            <a:fillRect/>
          </a:stretch>
        </p:blipFill>
        <p:spPr bwMode="auto">
          <a:xfrm rot="16200000">
            <a:off x="8688422" y="2807936"/>
            <a:ext cx="6081823" cy="1028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 name="Picture 17" descr="00Aj051Ou0i"/>
          <p:cNvPicPr>
            <a:picLocks noChangeAspect="1" noChangeArrowheads="1"/>
          </p:cNvPicPr>
          <p:nvPr/>
        </p:nvPicPr>
        <p:blipFill>
          <a:blip r:embed="rId6">
            <a:duotone>
              <a:prstClr val="black"/>
              <a:srgbClr val="FA0053">
                <a:tint val="45000"/>
                <a:satMod val="400000"/>
              </a:srgbClr>
            </a:duotone>
            <a:extLst>
              <a:ext uri="{BEBA8EAE-BF5A-486C-A8C5-ECC9F3942E4B}">
                <a14:imgProps xmlns:a14="http://schemas.microsoft.com/office/drawing/2010/main">
                  <a14:imgLayer r:embed="rId7">
                    <a14:imgEffect>
                      <a14:saturation sat="400000"/>
                    </a14:imgEffect>
                  </a14:imgLayer>
                </a14:imgProps>
              </a:ext>
              <a:ext uri="{28A0092B-C50C-407E-A947-70E740481C1C}">
                <a14:useLocalDpi xmlns:a14="http://schemas.microsoft.com/office/drawing/2010/main" val="0"/>
              </a:ext>
            </a:extLst>
          </a:blip>
          <a:srcRect/>
          <a:stretch>
            <a:fillRect/>
          </a:stretch>
        </p:blipFill>
        <p:spPr bwMode="auto">
          <a:xfrm>
            <a:off x="80038" y="5836390"/>
            <a:ext cx="6081823" cy="1028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 name="Picture 17" descr="00Aj051Ou0i"/>
          <p:cNvPicPr>
            <a:picLocks noChangeAspect="1" noChangeArrowheads="1"/>
          </p:cNvPicPr>
          <p:nvPr/>
        </p:nvPicPr>
        <p:blipFill>
          <a:blip r:embed="rId6">
            <a:duotone>
              <a:prstClr val="black"/>
              <a:srgbClr val="FA0053">
                <a:tint val="45000"/>
                <a:satMod val="400000"/>
              </a:srgbClr>
            </a:duotone>
            <a:extLst>
              <a:ext uri="{BEBA8EAE-BF5A-486C-A8C5-ECC9F3942E4B}">
                <a14:imgProps xmlns:a14="http://schemas.microsoft.com/office/drawing/2010/main">
                  <a14:imgLayer r:embed="rId7">
                    <a14:imgEffect>
                      <a14:saturation sat="400000"/>
                    </a14:imgEffect>
                  </a14:imgLayer>
                </a14:imgProps>
              </a:ext>
              <a:ext uri="{28A0092B-C50C-407E-A947-70E740481C1C}">
                <a14:useLocalDpi xmlns:a14="http://schemas.microsoft.com/office/drawing/2010/main" val="0"/>
              </a:ext>
            </a:extLst>
          </a:blip>
          <a:srcRect/>
          <a:stretch>
            <a:fillRect/>
          </a:stretch>
        </p:blipFill>
        <p:spPr bwMode="auto">
          <a:xfrm>
            <a:off x="6161861" y="5829300"/>
            <a:ext cx="6081823" cy="1028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 name="Picture 17" descr="00Aj051Ou0i"/>
          <p:cNvPicPr>
            <a:picLocks noChangeAspect="1" noChangeArrowheads="1"/>
          </p:cNvPicPr>
          <p:nvPr/>
        </p:nvPicPr>
        <p:blipFill>
          <a:blip r:embed="rId6">
            <a:duotone>
              <a:prstClr val="black"/>
              <a:srgbClr val="FA0053">
                <a:tint val="45000"/>
                <a:satMod val="400000"/>
              </a:srgbClr>
            </a:duotone>
            <a:extLst>
              <a:ext uri="{BEBA8EAE-BF5A-486C-A8C5-ECC9F3942E4B}">
                <a14:imgProps xmlns:a14="http://schemas.microsoft.com/office/drawing/2010/main">
                  <a14:imgLayer r:embed="rId7">
                    <a14:imgEffect>
                      <a14:saturation sat="400000"/>
                    </a14:imgEffect>
                  </a14:imgLayer>
                </a14:imgProps>
              </a:ext>
              <a:ext uri="{28A0092B-C50C-407E-A947-70E740481C1C}">
                <a14:useLocalDpi xmlns:a14="http://schemas.microsoft.com/office/drawing/2010/main" val="0"/>
              </a:ext>
            </a:extLst>
          </a:blip>
          <a:srcRect/>
          <a:stretch>
            <a:fillRect/>
          </a:stretch>
        </p:blipFill>
        <p:spPr bwMode="auto">
          <a:xfrm>
            <a:off x="760727" y="-60194"/>
            <a:ext cx="6081823" cy="1028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 name="Picture 17" descr="00Aj051Ou0i"/>
          <p:cNvPicPr>
            <a:picLocks noChangeAspect="1" noChangeArrowheads="1"/>
          </p:cNvPicPr>
          <p:nvPr/>
        </p:nvPicPr>
        <p:blipFill>
          <a:blip r:embed="rId6">
            <a:duotone>
              <a:prstClr val="black"/>
              <a:srgbClr val="FA0053">
                <a:tint val="45000"/>
                <a:satMod val="400000"/>
              </a:srgbClr>
            </a:duotone>
            <a:extLst>
              <a:ext uri="{BEBA8EAE-BF5A-486C-A8C5-ECC9F3942E4B}">
                <a14:imgProps xmlns:a14="http://schemas.microsoft.com/office/drawing/2010/main">
                  <a14:imgLayer r:embed="rId7">
                    <a14:imgEffect>
                      <a14:saturation sat="400000"/>
                    </a14:imgEffect>
                  </a14:imgLayer>
                </a14:imgProps>
              </a:ext>
              <a:ext uri="{28A0092B-C50C-407E-A947-70E740481C1C}">
                <a14:useLocalDpi xmlns:a14="http://schemas.microsoft.com/office/drawing/2010/main" val="0"/>
              </a:ext>
            </a:extLst>
          </a:blip>
          <a:srcRect/>
          <a:stretch>
            <a:fillRect/>
          </a:stretch>
        </p:blipFill>
        <p:spPr bwMode="auto">
          <a:xfrm>
            <a:off x="6507988" y="-60194"/>
            <a:ext cx="5304470" cy="1028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 name="CuadroTexto 15"/>
          <p:cNvSpPr txBox="1"/>
          <p:nvPr/>
        </p:nvSpPr>
        <p:spPr>
          <a:xfrm>
            <a:off x="5007750" y="4126688"/>
            <a:ext cx="3396343" cy="1323439"/>
          </a:xfrm>
          <a:prstGeom prst="rect">
            <a:avLst/>
          </a:prstGeom>
          <a:noFill/>
        </p:spPr>
        <p:txBody>
          <a:bodyPr wrap="square" rtlCol="0">
            <a:spAutoFit/>
          </a:bodyPr>
          <a:lstStyle/>
          <a:p>
            <a:r>
              <a:rPr lang="es-ES" sz="2000" b="1" dirty="0" smtClean="0">
                <a:latin typeface="Monotype Corsiva" panose="03010101010201010101" pitchFamily="66" charset="0"/>
              </a:rPr>
              <a:t>Diseño Amore</a:t>
            </a:r>
          </a:p>
          <a:p>
            <a:r>
              <a:rPr lang="es-ES" sz="2000" b="1" dirty="0" smtClean="0">
                <a:latin typeface="Monotype Corsiva" panose="03010101010201010101" pitchFamily="66" charset="0"/>
              </a:rPr>
              <a:t>Tema: El Soldadito De Plomo</a:t>
            </a:r>
          </a:p>
          <a:p>
            <a:r>
              <a:rPr lang="es-ES" sz="2000" b="1" dirty="0" smtClean="0">
                <a:latin typeface="Monotype Corsiva" panose="03010101010201010101" pitchFamily="66" charset="0"/>
              </a:rPr>
              <a:t>Música</a:t>
            </a:r>
            <a:r>
              <a:rPr lang="es-ES" sz="2000" b="1" dirty="0" smtClean="0">
                <a:latin typeface="Monotype Corsiva" panose="03010101010201010101" pitchFamily="66" charset="0"/>
              </a:rPr>
              <a:t>: </a:t>
            </a:r>
            <a:r>
              <a:rPr lang="es-ES" sz="2000" b="1" dirty="0" smtClean="0">
                <a:latin typeface="Monotype Corsiva" panose="03010101010201010101" pitchFamily="66" charset="0"/>
              </a:rPr>
              <a:t>Ju</a:t>
            </a:r>
            <a:r>
              <a:rPr lang="es-ES" sz="2000" b="1" dirty="0" smtClean="0">
                <a:latin typeface="Monotype Corsiva" panose="03010101010201010101" pitchFamily="66" charset="0"/>
              </a:rPr>
              <a:t>st For You</a:t>
            </a:r>
            <a:endParaRPr lang="es-ES" sz="2000" b="1" dirty="0" smtClean="0">
              <a:latin typeface="Monotype Corsiva" panose="03010101010201010101" pitchFamily="66" charset="0"/>
            </a:endParaRPr>
          </a:p>
          <a:p>
            <a:r>
              <a:rPr lang="es-ES" sz="2000" b="1" dirty="0" smtClean="0">
                <a:latin typeface="Monotype Corsiva" panose="03010101010201010101" pitchFamily="66" charset="0"/>
              </a:rPr>
              <a:t>Interprete</a:t>
            </a:r>
            <a:r>
              <a:rPr lang="es-ES" sz="2000" b="1" dirty="0" smtClean="0">
                <a:latin typeface="Monotype Corsiva" panose="03010101010201010101" pitchFamily="66" charset="0"/>
              </a:rPr>
              <a:t>: Ernesto cortazar</a:t>
            </a:r>
            <a:endParaRPr lang="es-ES" sz="2000" b="1" dirty="0">
              <a:latin typeface="Monotype Corsiva" panose="03010101010201010101" pitchFamily="66" charset="0"/>
            </a:endParaRPr>
          </a:p>
        </p:txBody>
      </p:sp>
      <p:sp>
        <p:nvSpPr>
          <p:cNvPr id="17" name="Marcador de fecha 16"/>
          <p:cNvSpPr>
            <a:spLocks noGrp="1"/>
          </p:cNvSpPr>
          <p:nvPr>
            <p:ph type="dt" sz="half" idx="10"/>
          </p:nvPr>
        </p:nvSpPr>
        <p:spPr>
          <a:xfrm>
            <a:off x="878997" y="5436609"/>
            <a:ext cx="1457803" cy="365125"/>
          </a:xfrm>
        </p:spPr>
        <p:txBody>
          <a:bodyPr/>
          <a:lstStyle/>
          <a:p>
            <a:fld id="{EDD9AD3F-28AA-4720-AC00-39186C9FCBCA}" type="datetime8">
              <a:rPr lang="es-ES" sz="1600" b="1" smtClean="0">
                <a:solidFill>
                  <a:schemeClr val="tx1"/>
                </a:solidFill>
                <a:latin typeface="Monotype Corsiva" panose="03010101010201010101" pitchFamily="66" charset="0"/>
              </a:rPr>
              <a:t>03/07/2015 1:10</a:t>
            </a:fld>
            <a:endParaRPr lang="es-ES" sz="1600" b="1" dirty="0">
              <a:solidFill>
                <a:schemeClr val="tx1"/>
              </a:solidFill>
              <a:latin typeface="Monotype Corsiva" panose="03010101010201010101" pitchFamily="66" charset="0"/>
            </a:endParaRPr>
          </a:p>
        </p:txBody>
      </p:sp>
    </p:spTree>
    <p:extLst>
      <p:ext uri="{BB962C8B-B14F-4D97-AF65-F5344CB8AC3E}">
        <p14:creationId xmlns:p14="http://schemas.microsoft.com/office/powerpoint/2010/main" val="132876863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Tm="5000">
        <p15:prstTrans prst="curtains"/>
      </p:transition>
    </mc:Choice>
    <mc:Fallback xmlns="">
      <p:transition spd="slow" advTm="5000">
        <p:fade/>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2050" name="Rectangle 4"/>
          <p:cNvSpPr>
            <a:spLocks noChangeArrowheads="1"/>
          </p:cNvSpPr>
          <p:nvPr/>
        </p:nvSpPr>
        <p:spPr bwMode="auto">
          <a:xfrm>
            <a:off x="1524000" y="1600200"/>
            <a:ext cx="9144000"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fontAlgn="base">
              <a:spcBef>
                <a:spcPct val="0"/>
              </a:spcBef>
              <a:spcAft>
                <a:spcPct val="0"/>
              </a:spcAft>
            </a:pPr>
            <a:endParaRPr lang="es-ES">
              <a:solidFill>
                <a:srgbClr val="000000"/>
              </a:solidFill>
            </a:endParaRPr>
          </a:p>
        </p:txBody>
      </p:sp>
      <p:sp>
        <p:nvSpPr>
          <p:cNvPr id="2051" name="Rectangle 5"/>
          <p:cNvSpPr>
            <a:spLocks noChangeArrowheads="1"/>
          </p:cNvSpPr>
          <p:nvPr/>
        </p:nvSpPr>
        <p:spPr bwMode="auto">
          <a:xfrm>
            <a:off x="1524000" y="1573214"/>
            <a:ext cx="9144000"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fontAlgn="base">
              <a:spcBef>
                <a:spcPct val="0"/>
              </a:spcBef>
              <a:spcAft>
                <a:spcPct val="0"/>
              </a:spcAft>
            </a:pPr>
            <a:endParaRPr lang="es-ES">
              <a:solidFill>
                <a:srgbClr val="000000"/>
              </a:solidFill>
            </a:endParaRPr>
          </a:p>
        </p:txBody>
      </p:sp>
      <p:pic>
        <p:nvPicPr>
          <p:cNvPr id="2052" name="Picture 7" descr="logo_grande">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05200" y="0"/>
            <a:ext cx="4876800" cy="1562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53" name="Text Box 8"/>
          <p:cNvSpPr txBox="1">
            <a:spLocks noChangeArrowheads="1"/>
          </p:cNvSpPr>
          <p:nvPr/>
        </p:nvSpPr>
        <p:spPr bwMode="auto">
          <a:xfrm>
            <a:off x="1524000" y="2015460"/>
            <a:ext cx="9144000"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fontAlgn="base">
              <a:spcBef>
                <a:spcPct val="50000"/>
              </a:spcBef>
              <a:spcAft>
                <a:spcPct val="0"/>
              </a:spcAft>
            </a:pPr>
            <a:r>
              <a:rPr lang="es-ES" sz="6000" b="1" dirty="0">
                <a:solidFill>
                  <a:srgbClr val="000000"/>
                </a:solidFill>
                <a:latin typeface="Kristen ITC" panose="03050502040202030202" pitchFamily="66" charset="0"/>
              </a:rPr>
              <a:t>¿Te ha gustado?</a:t>
            </a:r>
            <a:r>
              <a:rPr lang="es-ES" sz="4800" dirty="0">
                <a:solidFill>
                  <a:srgbClr val="000000"/>
                </a:solidFill>
                <a:latin typeface="Kristen ITC" panose="03050502040202030202" pitchFamily="66" charset="0"/>
              </a:rPr>
              <a:t> </a:t>
            </a:r>
            <a:br>
              <a:rPr lang="es-ES" sz="4800" dirty="0">
                <a:solidFill>
                  <a:srgbClr val="000000"/>
                </a:solidFill>
                <a:latin typeface="Kristen ITC" panose="03050502040202030202" pitchFamily="66" charset="0"/>
              </a:rPr>
            </a:br>
            <a:r>
              <a:rPr lang="es-ES" sz="4400" dirty="0">
                <a:solidFill>
                  <a:srgbClr val="000000"/>
                </a:solidFill>
                <a:latin typeface="Kristen ITC" panose="03050502040202030202" pitchFamily="66" charset="0"/>
              </a:rPr>
              <a:t>Puedes ver más entrando </a:t>
            </a:r>
            <a:br>
              <a:rPr lang="es-ES" sz="4400" dirty="0">
                <a:solidFill>
                  <a:srgbClr val="000000"/>
                </a:solidFill>
                <a:latin typeface="Kristen ITC" panose="03050502040202030202" pitchFamily="66" charset="0"/>
              </a:rPr>
            </a:br>
            <a:r>
              <a:rPr lang="es-ES" sz="4400" b="1" dirty="0">
                <a:solidFill>
                  <a:srgbClr val="40F903"/>
                </a:solidFill>
                <a:latin typeface="Kristen ITC" panose="03050502040202030202" pitchFamily="66" charset="0"/>
                <a:hlinkClick r:id="rId2"/>
              </a:rPr>
              <a:t>Aquí</a:t>
            </a:r>
            <a:endParaRPr lang="es-ES" sz="4400" b="1" dirty="0">
              <a:solidFill>
                <a:srgbClr val="40F903"/>
              </a:solidFill>
              <a:latin typeface="Kristen ITC" panose="03050502040202030202" pitchFamily="66" charset="0"/>
            </a:endParaRPr>
          </a:p>
        </p:txBody>
      </p:sp>
      <p:sp>
        <p:nvSpPr>
          <p:cNvPr id="2054" name="Text Box 11"/>
          <p:cNvSpPr txBox="1">
            <a:spLocks noChangeArrowheads="1"/>
          </p:cNvSpPr>
          <p:nvPr/>
        </p:nvSpPr>
        <p:spPr bwMode="auto">
          <a:xfrm>
            <a:off x="2667000" y="4724401"/>
            <a:ext cx="2667000" cy="187801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fontAlgn="base">
              <a:spcBef>
                <a:spcPct val="50000"/>
              </a:spcBef>
              <a:spcAft>
                <a:spcPct val="0"/>
              </a:spcAft>
            </a:pPr>
            <a:r>
              <a:rPr lang="es-ES_tradnl" b="1">
                <a:solidFill>
                  <a:srgbClr val="000000"/>
                </a:solidFill>
                <a:latin typeface="Kristen ITC" panose="03050502040202030202" pitchFamily="66" charset="0"/>
              </a:rPr>
              <a:t>Además puedes recibir powerpoints en tu correo electrónico suscribiéndote aquí:</a:t>
            </a:r>
            <a:r>
              <a:rPr lang="es-ES_tradnl" b="1">
                <a:solidFill>
                  <a:srgbClr val="0066FF"/>
                </a:solidFill>
              </a:rPr>
              <a:t> </a:t>
            </a:r>
          </a:p>
          <a:p>
            <a:pPr fontAlgn="base">
              <a:spcBef>
                <a:spcPct val="50000"/>
              </a:spcBef>
              <a:spcAft>
                <a:spcPct val="0"/>
              </a:spcAft>
            </a:pPr>
            <a:endParaRPr lang="es-ES" b="1">
              <a:solidFill>
                <a:srgbClr val="0066FF"/>
              </a:solidFill>
            </a:endParaRPr>
          </a:p>
        </p:txBody>
      </p:sp>
      <p:pic>
        <p:nvPicPr>
          <p:cNvPr id="2055" name="Picture 10" descr="email">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162800" y="4191000"/>
            <a:ext cx="2362200" cy="2362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6" name="Picture 17" descr="flechas-8"/>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562600" y="4876800"/>
            <a:ext cx="1219200" cy="990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7" name="Picture 21" descr="facebook-icon">
            <a:hlinkClick r:id="rId7"/>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524000" y="2971800"/>
            <a:ext cx="533400" cy="533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8" name="Picture 22" descr="twitter-icon">
            <a:hlinkClick r:id="rId9"/>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524000" y="3505200"/>
            <a:ext cx="533400" cy="533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9" name="Picture 23" descr="Web-Google-plus-Metro-icon">
            <a:hlinkClick r:id="rId11"/>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1524000" y="4038600"/>
            <a:ext cx="533400" cy="533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60" name="Picture 24" descr="vkontakte-256">
            <a:hlinkClick r:id="rId13"/>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1524000" y="4572000"/>
            <a:ext cx="533400" cy="533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mc:AlternateContent xmlns:mc="http://schemas.openxmlformats.org/markup-compatibility/2006" xmlns:p14="http://schemas.microsoft.com/office/powerpoint/2010/main">
    <mc:Choice Requires="p14">
      <p:transition spd="slow" p14:dur="4000" advTm="5000"/>
    </mc:Choice>
    <mc:Fallback xmlns="">
      <p:transition spd="slow" advTm="5000"/>
    </mc:Fallback>
  </mc:AlternateContent>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EL SOLDADITO DE PLOMOI</Template>
  <TotalTime>1533</TotalTime>
  <Words>497</Words>
  <Application>Microsoft Office PowerPoint</Application>
  <PresentationFormat>Panorámica</PresentationFormat>
  <Paragraphs>34</Paragraphs>
  <Slides>17</Slides>
  <Notes>1</Notes>
  <HiddenSlides>0</HiddenSlides>
  <MMClips>0</MMClips>
  <ScaleCrop>false</ScaleCrop>
  <HeadingPairs>
    <vt:vector size="6" baseType="variant">
      <vt:variant>
        <vt:lpstr>Fuentes usadas</vt:lpstr>
      </vt:variant>
      <vt:variant>
        <vt:i4>7</vt:i4>
      </vt:variant>
      <vt:variant>
        <vt:lpstr>Tema</vt:lpstr>
      </vt:variant>
      <vt:variant>
        <vt:i4>2</vt:i4>
      </vt:variant>
      <vt:variant>
        <vt:lpstr>Títulos de diapositiva</vt:lpstr>
      </vt:variant>
      <vt:variant>
        <vt:i4>17</vt:i4>
      </vt:variant>
    </vt:vector>
  </HeadingPairs>
  <TitlesOfParts>
    <vt:vector size="26" baseType="lpstr">
      <vt:lpstr>Arial</vt:lpstr>
      <vt:lpstr>Calibri</vt:lpstr>
      <vt:lpstr>Calibri Light</vt:lpstr>
      <vt:lpstr>Courier New</vt:lpstr>
      <vt:lpstr>Kristen ITC</vt:lpstr>
      <vt:lpstr>Monotype Corsiva</vt:lpstr>
      <vt:lpstr>Times New Roman</vt:lpstr>
      <vt:lpstr>Tema de Office</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Amore</dc:creator>
  <cp:lastModifiedBy>MANAGER</cp:lastModifiedBy>
  <cp:revision>94</cp:revision>
  <dcterms:created xsi:type="dcterms:W3CDTF">2015-06-29T19:28:13Z</dcterms:created>
  <dcterms:modified xsi:type="dcterms:W3CDTF">2015-07-03T19:56:30Z</dcterms:modified>
</cp:coreProperties>
</file>