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7"/>
  </p:notesMasterIdLst>
  <p:sldIdLst>
    <p:sldId id="339" r:id="rId3"/>
    <p:sldId id="263" r:id="rId4"/>
    <p:sldId id="455" r:id="rId5"/>
    <p:sldId id="361" r:id="rId6"/>
    <p:sldId id="360" r:id="rId7"/>
    <p:sldId id="432" r:id="rId8"/>
    <p:sldId id="364" r:id="rId9"/>
    <p:sldId id="436" r:id="rId10"/>
    <p:sldId id="478" r:id="rId11"/>
    <p:sldId id="370" r:id="rId12"/>
    <p:sldId id="437" r:id="rId13"/>
    <p:sldId id="465" r:id="rId14"/>
    <p:sldId id="479" r:id="rId15"/>
    <p:sldId id="368" r:id="rId16"/>
    <p:sldId id="438" r:id="rId17"/>
    <p:sldId id="466" r:id="rId18"/>
    <p:sldId id="366" r:id="rId19"/>
    <p:sldId id="439" r:id="rId20"/>
    <p:sldId id="485" r:id="rId21"/>
    <p:sldId id="467" r:id="rId22"/>
    <p:sldId id="457" r:id="rId23"/>
    <p:sldId id="440" r:id="rId24"/>
    <p:sldId id="459" r:id="rId25"/>
    <p:sldId id="458" r:id="rId26"/>
    <p:sldId id="385" r:id="rId27"/>
    <p:sldId id="441" r:id="rId28"/>
    <p:sldId id="379" r:id="rId29"/>
    <p:sldId id="377" r:id="rId30"/>
    <p:sldId id="460" r:id="rId31"/>
    <p:sldId id="461" r:id="rId32"/>
    <p:sldId id="464" r:id="rId33"/>
    <p:sldId id="462" r:id="rId34"/>
    <p:sldId id="463" r:id="rId35"/>
    <p:sldId id="375" r:id="rId36"/>
    <p:sldId id="472" r:id="rId37"/>
    <p:sldId id="374" r:id="rId38"/>
    <p:sldId id="443" r:id="rId39"/>
    <p:sldId id="372" r:id="rId40"/>
    <p:sldId id="371" r:id="rId41"/>
    <p:sldId id="365" r:id="rId42"/>
    <p:sldId id="444" r:id="rId43"/>
    <p:sldId id="390" r:id="rId44"/>
    <p:sldId id="389" r:id="rId45"/>
    <p:sldId id="388" r:id="rId46"/>
    <p:sldId id="387" r:id="rId47"/>
    <p:sldId id="445" r:id="rId48"/>
    <p:sldId id="474" r:id="rId49"/>
    <p:sldId id="473" r:id="rId50"/>
    <p:sldId id="393" r:id="rId51"/>
    <p:sldId id="468" r:id="rId52"/>
    <p:sldId id="475" r:id="rId53"/>
    <p:sldId id="391" r:id="rId54"/>
    <p:sldId id="469" r:id="rId55"/>
    <p:sldId id="476" r:id="rId56"/>
    <p:sldId id="477" r:id="rId57"/>
    <p:sldId id="396" r:id="rId58"/>
    <p:sldId id="395" r:id="rId59"/>
    <p:sldId id="446" r:id="rId60"/>
    <p:sldId id="405" r:id="rId61"/>
    <p:sldId id="470" r:id="rId62"/>
    <p:sldId id="404" r:id="rId63"/>
    <p:sldId id="449" r:id="rId64"/>
    <p:sldId id="403" r:id="rId65"/>
    <p:sldId id="402" r:id="rId66"/>
    <p:sldId id="401" r:id="rId67"/>
    <p:sldId id="400" r:id="rId68"/>
    <p:sldId id="399" r:id="rId69"/>
    <p:sldId id="386" r:id="rId70"/>
    <p:sldId id="421" r:id="rId71"/>
    <p:sldId id="420" r:id="rId72"/>
    <p:sldId id="447" r:id="rId73"/>
    <p:sldId id="484" r:id="rId74"/>
    <p:sldId id="483" r:id="rId75"/>
    <p:sldId id="418" r:id="rId76"/>
    <p:sldId id="417" r:id="rId77"/>
    <p:sldId id="416" r:id="rId78"/>
    <p:sldId id="452" r:id="rId79"/>
    <p:sldId id="471" r:id="rId80"/>
    <p:sldId id="453" r:id="rId81"/>
    <p:sldId id="482" r:id="rId82"/>
    <p:sldId id="481" r:id="rId83"/>
    <p:sldId id="282" r:id="rId84"/>
    <p:sldId id="456" r:id="rId85"/>
    <p:sldId id="486" r:id="rId8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tL3HlwqMoTaAlLc+gX/XQ" hashData="N8iYaR8QcULSK2hplkttF70L3h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0FF"/>
    <a:srgbClr val="66FF33"/>
    <a:srgbClr val="FF33CC"/>
    <a:srgbClr val="FF0000"/>
    <a:srgbClr val="FF0066"/>
    <a:srgbClr val="FFCC00"/>
    <a:srgbClr val="FFFF66"/>
    <a:srgbClr val="FF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5" autoAdjust="0"/>
    <p:restoredTop sz="94700" autoAdjust="0"/>
  </p:normalViewPr>
  <p:slideViewPr>
    <p:cSldViewPr>
      <p:cViewPr>
        <p:scale>
          <a:sx n="60" d="100"/>
          <a:sy n="60" d="100"/>
        </p:scale>
        <p:origin x="-1404" y="-3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B6998E-FE94-4AE2-B66F-65D4BAFBA2E9}" type="datetimeFigureOut">
              <a:rPr lang="es-ES" smtClean="0"/>
              <a:pPr/>
              <a:t>23/11/2013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63CCBC-9C72-4C11-AE2D-14DA8237337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1C4DF4-9AF1-42BF-878C-64E856D79960}" type="datetimeFigureOut">
              <a:rPr lang="es-ES" smtClean="0"/>
              <a:pPr/>
              <a:t>23/11/2013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5DFF62-74EF-475A-B0F4-D1C47966D8EE}" type="slidenum">
              <a:rPr lang="es-ES" smtClean="0"/>
              <a:pPr/>
              <a:t>‹Nº›</a:t>
            </a:fld>
            <a:endParaRPr lang="es-ES"/>
          </a:p>
        </p:txBody>
      </p:sp>
    </p:spTree>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91B3FF6-CDC3-4672-A957-99FDCDA40A2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1C4DF4-9AF1-42BF-878C-64E856D79960}" type="datetimeFigureOut">
              <a:rPr lang="es-ES" smtClean="0"/>
              <a:pPr/>
              <a:t>23/11/2013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5DFF62-74EF-475A-B0F4-D1C47966D8E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856B317-79CE-4FC2-B778-6909FB665F6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gif"/><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2.png"/><Relationship Id="rId1" Type="http://schemas.openxmlformats.org/officeDocument/2006/relationships/slideLayout" Target="../slideLayouts/slideLayout1.xml"/><Relationship Id="rId4" Type="http://schemas.openxmlformats.org/officeDocument/2006/relationships/image" Target="../media/image53.gif"/></Relationships>
</file>

<file path=ppt/slides/_rels/slide8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2" name="1 Rectángulo"/>
          <p:cNvSpPr/>
          <p:nvPr/>
        </p:nvSpPr>
        <p:spPr>
          <a:xfrm>
            <a:off x="428596" y="642918"/>
            <a:ext cx="8501122" cy="5262979"/>
          </a:xfrm>
          <a:prstGeom prst="rect">
            <a:avLst/>
          </a:prstGeom>
        </p:spPr>
        <p:txBody>
          <a:bodyPr wrap="square">
            <a:spAutoFit/>
          </a:bodyPr>
          <a:lstStyle/>
          <a:p>
            <a:r>
              <a:rPr lang="es-ES" sz="9600" b="1" dirty="0" smtClean="0">
                <a:ln w="1905"/>
                <a:solidFill>
                  <a:schemeClr val="bg1">
                    <a:lumMod val="65000"/>
                  </a:schemeClr>
                </a:solidFill>
                <a:effectLst>
                  <a:innerShdw blurRad="69850" dist="43180" dir="5400000">
                    <a:srgbClr val="000000">
                      <a:alpha val="65000"/>
                    </a:srgbClr>
                  </a:innerShdw>
                </a:effectLst>
                <a:latin typeface="Cooper Black" pitchFamily="18" charset="0"/>
              </a:rPr>
              <a:t>El Soldadito </a:t>
            </a:r>
          </a:p>
          <a:p>
            <a:r>
              <a:rPr lang="es-ES" sz="9600" b="1" dirty="0" smtClean="0">
                <a:ln w="1905"/>
                <a:solidFill>
                  <a:schemeClr val="bg1">
                    <a:lumMod val="65000"/>
                  </a:schemeClr>
                </a:solidFill>
                <a:effectLst>
                  <a:innerShdw blurRad="69850" dist="43180" dir="5400000">
                    <a:srgbClr val="000000">
                      <a:alpha val="65000"/>
                    </a:srgbClr>
                  </a:innerShdw>
                </a:effectLst>
                <a:latin typeface="Cooper Black" pitchFamily="18" charset="0"/>
              </a:rPr>
              <a:t>     de Plomo </a:t>
            </a:r>
          </a:p>
          <a:p>
            <a:endParaRPr lang="es-E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oper Black" pitchFamily="18" charset="0"/>
            </a:endParaRPr>
          </a:p>
          <a:p>
            <a:r>
              <a:rPr lang="es-E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oper Black" pitchFamily="18" charset="0"/>
              </a:rPr>
              <a:t>Hans Christian</a:t>
            </a:r>
          </a:p>
          <a:p>
            <a:r>
              <a:rPr lang="es-E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oper Black" pitchFamily="18" charset="0"/>
              </a:rPr>
              <a:t>                              </a:t>
            </a:r>
            <a:r>
              <a:rPr lang="es-ES" sz="48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oper Black" pitchFamily="18" charset="0"/>
              </a:rPr>
              <a:t>Andersen</a:t>
            </a:r>
            <a:endParaRPr lang="es-ES"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oper Black" pitchFamily="18" charset="0"/>
            </a:endParaRPr>
          </a:p>
        </p:txBody>
      </p:sp>
      <p:sp>
        <p:nvSpPr>
          <p:cNvPr id="3" name="2 CuadroTexto"/>
          <p:cNvSpPr txBox="1"/>
          <p:nvPr/>
        </p:nvSpPr>
        <p:spPr>
          <a:xfrm>
            <a:off x="1500166" y="5929330"/>
            <a:ext cx="2357454" cy="369332"/>
          </a:xfrm>
          <a:prstGeom prst="rect">
            <a:avLst/>
          </a:prstGeom>
          <a:noFill/>
        </p:spPr>
        <p:txBody>
          <a:bodyPr wrap="square" rtlCol="0">
            <a:spAutoFit/>
          </a:bodyPr>
          <a:lstStyle/>
          <a:p>
            <a:r>
              <a:rPr lang="es-ES" dirty="0" smtClean="0">
                <a:solidFill>
                  <a:schemeClr val="accent6">
                    <a:lumMod val="75000"/>
                  </a:schemeClr>
                </a:solidFill>
                <a:latin typeface="Arial Black" pitchFamily="34" charset="0"/>
              </a:rPr>
              <a:t>Automática</a:t>
            </a:r>
            <a:endParaRPr lang="es-ES" dirty="0">
              <a:solidFill>
                <a:schemeClr val="accent6">
                  <a:lumMod val="75000"/>
                </a:schemeClr>
              </a:solidFill>
              <a:latin typeface="Arial Black" pitchFamily="34" charset="0"/>
            </a:endParaRPr>
          </a:p>
        </p:txBody>
      </p:sp>
    </p:spTree>
  </p:cSld>
  <p:clrMapOvr>
    <a:masterClrMapping/>
  </p:clrMapOvr>
  <p:transition advTm="12560">
    <p:sndAc>
      <p:stSnd loop="1">
        <p:snd r:embed="rId2" name="2-INSTRUMENTAL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childTnLst>
                                </p:cTn>
                              </p:par>
                              <p:par>
                                <p:cTn id="8" presetID="10" presetClass="entr" presetSubtype="0" fill="hold" nodeType="withEffect">
                                  <p:stCondLst>
                                    <p:cond delay="150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2000"/>
                                        <p:tgtEl>
                                          <p:spTgt spid="2">
                                            <p:txEl>
                                              <p:pRg st="1" end="1"/>
                                            </p:txEl>
                                          </p:spTgt>
                                        </p:tgtEl>
                                      </p:cBhvr>
                                    </p:animEffect>
                                  </p:childTnLst>
                                </p:cTn>
                              </p:par>
                            </p:childTnLst>
                          </p:cTn>
                        </p:par>
                        <p:par>
                          <p:cTn id="11" fill="hold">
                            <p:stCondLst>
                              <p:cond delay="3500"/>
                            </p:stCondLst>
                            <p:childTnLst>
                              <p:par>
                                <p:cTn id="12" presetID="17" presetClass="entr" presetSubtype="10" fill="hold" nodeType="after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p:cTn id="14" dur="2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5" dur="2000" fill="hold"/>
                                        <p:tgtEl>
                                          <p:spTgt spid="2">
                                            <p:txEl>
                                              <p:pRg st="3" end="3"/>
                                            </p:txEl>
                                          </p:spTgt>
                                        </p:tgtEl>
                                        <p:attrNameLst>
                                          <p:attrName>ppt_h</p:attrName>
                                        </p:attrNameLst>
                                      </p:cBhvr>
                                      <p:tavLst>
                                        <p:tav tm="0">
                                          <p:val>
                                            <p:strVal val="#ppt_h"/>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 calcmode="lin" valueType="num">
                                      <p:cBhvr>
                                        <p:cTn id="18" dur="2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19" dur="2000" fill="hold"/>
                                        <p:tgtEl>
                                          <p:spTgt spid="2">
                                            <p:txEl>
                                              <p:pRg st="4" end="4"/>
                                            </p:txEl>
                                          </p:spTgt>
                                        </p:tgtEl>
                                        <p:attrNameLst>
                                          <p:attrName>ppt_h</p:attrName>
                                        </p:attrNameLst>
                                      </p:cBhvr>
                                      <p:tavLst>
                                        <p:tav tm="0">
                                          <p:val>
                                            <p:strVal val="#ppt_h"/>
                                          </p:val>
                                        </p:tav>
                                        <p:tav tm="100000">
                                          <p:val>
                                            <p:strVal val="#ppt_h"/>
                                          </p:val>
                                        </p:tav>
                                      </p:tavLst>
                                    </p:anim>
                                  </p:childTnLst>
                                </p:cTn>
                              </p:par>
                            </p:childTnLst>
                          </p:cTn>
                        </p:par>
                        <p:par>
                          <p:cTn id="20" fill="hold">
                            <p:stCondLst>
                              <p:cond delay="5500"/>
                            </p:stCondLst>
                            <p:childTnLst>
                              <p:par>
                                <p:cTn id="21" presetID="26" presetClass="emph" presetSubtype="0" repeatCount="2000" fill="hold" nodeType="afterEffect">
                                  <p:stCondLst>
                                    <p:cond delay="0"/>
                                  </p:stCondLst>
                                  <p:childTnLst>
                                    <p:animEffect transition="out" filter="fade">
                                      <p:cBhvr>
                                        <p:cTn id="22" dur="2000" tmFilter="0, 0; .2, .5; .8, .5; 1, 0"/>
                                        <p:tgtEl>
                                          <p:spTgt spid="2">
                                            <p:txEl>
                                              <p:pRg st="0" end="0"/>
                                            </p:txEl>
                                          </p:spTgt>
                                        </p:tgtEl>
                                      </p:cBhvr>
                                    </p:animEffect>
                                    <p:animScale>
                                      <p:cBhvr>
                                        <p:cTn id="23" dur="1000" autoRev="1" fill="hold"/>
                                        <p:tgtEl>
                                          <p:spTgt spid="2">
                                            <p:txEl>
                                              <p:pRg st="0" end="0"/>
                                            </p:txEl>
                                          </p:spTgt>
                                        </p:tgtEl>
                                      </p:cBhvr>
                                      <p:by x="105000" y="105000"/>
                                    </p:animScale>
                                  </p:childTnLst>
                                </p:cTn>
                              </p:par>
                              <p:par>
                                <p:cTn id="24" presetID="26" presetClass="emph" presetSubtype="0" repeatCount="2000" fill="hold" nodeType="withEffect">
                                  <p:stCondLst>
                                    <p:cond delay="0"/>
                                  </p:stCondLst>
                                  <p:childTnLst>
                                    <p:animEffect transition="out" filter="fade">
                                      <p:cBhvr>
                                        <p:cTn id="25" dur="2000" tmFilter="0, 0; .2, .5; .8, .5; 1, 0"/>
                                        <p:tgtEl>
                                          <p:spTgt spid="2">
                                            <p:txEl>
                                              <p:pRg st="1" end="1"/>
                                            </p:txEl>
                                          </p:spTgt>
                                        </p:tgtEl>
                                      </p:cBhvr>
                                    </p:animEffect>
                                    <p:animScale>
                                      <p:cBhvr>
                                        <p:cTn id="26" dur="1000" autoRev="1" fill="hold"/>
                                        <p:tgtEl>
                                          <p:spTgt spid="2">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428596" y="1000108"/>
            <a:ext cx="8429684" cy="1815882"/>
          </a:xfrm>
          <a:prstGeom prst="rect">
            <a:avLst/>
          </a:prstGeom>
        </p:spPr>
        <p:txBody>
          <a:bodyPr wrap="square">
            <a:spAutoFit/>
          </a:bodyPr>
          <a:lstStyle/>
          <a:p>
            <a:r>
              <a:rPr lang="es-ES" sz="2800" dirty="0" err="1" smtClean="0">
                <a:latin typeface="Arial Black" pitchFamily="34" charset="0"/>
              </a:rPr>
              <a:t>Érase</a:t>
            </a:r>
            <a:r>
              <a:rPr lang="es-ES" sz="2800" dirty="0" smtClean="0">
                <a:latin typeface="Arial Black" pitchFamily="34" charset="0"/>
              </a:rPr>
              <a:t> una vez un niño que tenía muchísimos juguetes. Los guardaba todos en su habitación y, durante el día, pasaba horas y horas felices jugando con ellos. </a:t>
            </a:r>
          </a:p>
        </p:txBody>
      </p:sp>
      <p:sp>
        <p:nvSpPr>
          <p:cNvPr id="3" name="2 Rectángulo"/>
          <p:cNvSpPr/>
          <p:nvPr/>
        </p:nvSpPr>
        <p:spPr>
          <a:xfrm>
            <a:off x="500034" y="3643314"/>
            <a:ext cx="8143932" cy="1815882"/>
          </a:xfrm>
          <a:prstGeom prst="rect">
            <a:avLst/>
          </a:prstGeom>
        </p:spPr>
        <p:txBody>
          <a:bodyPr wrap="square">
            <a:spAutoFit/>
          </a:bodyPr>
          <a:lstStyle/>
          <a:p>
            <a:r>
              <a:rPr lang="es-ES" sz="2800" dirty="0" smtClean="0">
                <a:latin typeface="Arial Black" pitchFamily="34" charset="0"/>
              </a:rPr>
              <a:t>Uno de sus juegos preferidos era el de hacer la guerra con sus soldaditos de plomo. Los ponía enfrente unos de otros, y daba comienzo a la batalla.</a:t>
            </a:r>
            <a:endParaRPr lang="es-ES" sz="2800" dirty="0">
              <a:latin typeface="Arial Black" pitchFamily="34" charset="0"/>
            </a:endParaRPr>
          </a:p>
        </p:txBody>
      </p:sp>
    </p:spTree>
  </p:cSld>
  <p:clrMapOvr>
    <a:masterClrMapping/>
  </p:clrMapOvr>
  <p:transition spd="med" advTm="14094">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a:xfrm>
            <a:off x="7076" y="0"/>
            <a:ext cx="9129847" cy="6858000"/>
          </a:xfrm>
          <a:prstGeom prst="rect">
            <a:avLst/>
          </a:prstGeom>
        </p:spPr>
      </p:pic>
    </p:spTree>
  </p:cSld>
  <p:clrMapOvr>
    <a:masterClrMapping/>
  </p:clrMapOvr>
  <p:transition spd="med" advTm="2969">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jpg"/>
          <p:cNvPicPr>
            <a:picLocks noChangeAspect="1"/>
          </p:cNvPicPr>
          <p:nvPr/>
        </p:nvPicPr>
        <p:blipFill>
          <a:blip r:embed="rId2" cstate="print"/>
          <a:srcRect l="8593" r="8593" b="3125"/>
          <a:stretch>
            <a:fillRect/>
          </a:stretch>
        </p:blipFill>
        <p:spPr>
          <a:xfrm>
            <a:off x="-1" y="1"/>
            <a:ext cx="9144001" cy="6857999"/>
          </a:xfrm>
          <a:prstGeom prst="rect">
            <a:avLst/>
          </a:prstGeom>
        </p:spPr>
      </p:pic>
    </p:spTree>
  </p:cSld>
  <p:clrMapOvr>
    <a:masterClrMapping/>
  </p:clrMapOvr>
  <p:transition spd="med" advTm="3093">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jpg"/>
          <p:cNvPicPr>
            <a:picLocks noChangeAspect="1"/>
          </p:cNvPicPr>
          <p:nvPr/>
        </p:nvPicPr>
        <p:blipFill>
          <a:blip r:embed="rId2" cstate="print"/>
          <a:srcRect l="9375" t="5042" r="9375"/>
          <a:stretch>
            <a:fillRect/>
          </a:stretch>
        </p:blipFill>
        <p:spPr>
          <a:xfrm>
            <a:off x="-1" y="0"/>
            <a:ext cx="9144001" cy="6858000"/>
          </a:xfrm>
          <a:prstGeom prst="rect">
            <a:avLst/>
          </a:prstGeom>
        </p:spPr>
      </p:pic>
      <p:sp>
        <p:nvSpPr>
          <p:cNvPr id="3" name="2 Rectángulo"/>
          <p:cNvSpPr/>
          <p:nvPr/>
        </p:nvSpPr>
        <p:spPr>
          <a:xfrm>
            <a:off x="285720" y="285728"/>
            <a:ext cx="8572560" cy="1384995"/>
          </a:xfrm>
          <a:prstGeom prst="rect">
            <a:avLst/>
          </a:prstGeom>
        </p:spPr>
        <p:txBody>
          <a:bodyPr wrap="square">
            <a:spAutoFit/>
          </a:bodyPr>
          <a:lstStyle/>
          <a:p>
            <a:r>
              <a:rPr lang="es-ES" sz="2800" dirty="0" smtClean="0">
                <a:solidFill>
                  <a:schemeClr val="bg1"/>
                </a:solidFill>
                <a:latin typeface="Arial Black" pitchFamily="34" charset="0"/>
              </a:rPr>
              <a:t> Cuando se los regalaron, se dio cuenta de que a uno de ellos le faltaba una pierna a causa de un defecto de fundición. </a:t>
            </a:r>
            <a:endParaRPr lang="es-ES" sz="2800" dirty="0">
              <a:solidFill>
                <a:schemeClr val="bg1"/>
              </a:solidFill>
              <a:latin typeface="Arial Black" pitchFamily="34" charset="0"/>
            </a:endParaRPr>
          </a:p>
        </p:txBody>
      </p:sp>
    </p:spTree>
  </p:cSld>
  <p:clrMapOvr>
    <a:masterClrMapping/>
  </p:clrMapOvr>
  <p:transition spd="med" advTm="8812">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2500306"/>
            <a:ext cx="8001056" cy="1815882"/>
          </a:xfrm>
          <a:prstGeom prst="rect">
            <a:avLst/>
          </a:prstGeom>
        </p:spPr>
        <p:txBody>
          <a:bodyPr wrap="square">
            <a:spAutoFit/>
          </a:bodyPr>
          <a:lstStyle/>
          <a:p>
            <a:r>
              <a:rPr lang="es-ES" sz="2800" dirty="0" smtClean="0">
                <a:latin typeface="Arial Black" pitchFamily="34" charset="0"/>
              </a:rPr>
              <a:t>No obstante, mientras jugaba, colocaba siempre al soldado mutilado en primera línea, delante de todos, incitándole a ser el más aguerrido. </a:t>
            </a:r>
            <a:endParaRPr lang="es-ES" sz="2800" dirty="0">
              <a:latin typeface="Arial Black" pitchFamily="34" charset="0"/>
            </a:endParaRPr>
          </a:p>
        </p:txBody>
      </p:sp>
    </p:spTree>
  </p:cSld>
  <p:clrMapOvr>
    <a:masterClrMapping/>
  </p:clrMapOvr>
  <p:transition spd="med" advTm="10719">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jpg"/>
          <p:cNvPicPr>
            <a:picLocks noChangeAspect="1"/>
          </p:cNvPicPr>
          <p:nvPr/>
        </p:nvPicPr>
        <p:blipFill>
          <a:blip r:embed="rId2" cstate="print"/>
          <a:srcRect l="15600" t="6250" r="8294" b="2929"/>
          <a:stretch>
            <a:fillRect/>
          </a:stretch>
        </p:blipFill>
        <p:spPr>
          <a:xfrm>
            <a:off x="0" y="1"/>
            <a:ext cx="9144000" cy="6857999"/>
          </a:xfrm>
          <a:prstGeom prst="rect">
            <a:avLst/>
          </a:prstGeom>
        </p:spPr>
      </p:pic>
    </p:spTree>
  </p:cSld>
  <p:clrMapOvr>
    <a:masterClrMapping/>
  </p:clrMapOvr>
  <p:transition spd="med" advTm="3562">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428596" y="714356"/>
            <a:ext cx="8286808" cy="2677656"/>
          </a:xfrm>
          <a:prstGeom prst="rect">
            <a:avLst/>
          </a:prstGeom>
        </p:spPr>
        <p:txBody>
          <a:bodyPr wrap="square">
            <a:spAutoFit/>
          </a:bodyPr>
          <a:lstStyle/>
          <a:p>
            <a:r>
              <a:rPr lang="es-ES" sz="2800" dirty="0" smtClean="0">
                <a:latin typeface="Arial Black" pitchFamily="34" charset="0"/>
              </a:rPr>
              <a:t>Pero el niño no sabía que sus juguetes durante la noche cobraban vida y hablaban entre ellos, y a veces, al colocar ordenadamente a los soldados, metía por descuido el soldadito mutilado entre los otros juguetes. </a:t>
            </a:r>
            <a:endParaRPr lang="es-ES" sz="2800" dirty="0">
              <a:latin typeface="Arial Black" pitchFamily="34" charset="0"/>
            </a:endParaRPr>
          </a:p>
        </p:txBody>
      </p:sp>
      <p:sp>
        <p:nvSpPr>
          <p:cNvPr id="3" name="2 Rectángulo"/>
          <p:cNvSpPr/>
          <p:nvPr/>
        </p:nvSpPr>
        <p:spPr>
          <a:xfrm>
            <a:off x="428596" y="4000504"/>
            <a:ext cx="8358246" cy="1384995"/>
          </a:xfrm>
          <a:prstGeom prst="rect">
            <a:avLst/>
          </a:prstGeom>
        </p:spPr>
        <p:txBody>
          <a:bodyPr wrap="square">
            <a:spAutoFit/>
          </a:bodyPr>
          <a:lstStyle/>
          <a:p>
            <a:r>
              <a:rPr lang="es-ES" sz="2800" dirty="0" smtClean="0">
                <a:latin typeface="Arial Black" pitchFamily="34" charset="0"/>
              </a:rPr>
              <a:t>Y así fue como un día el soldadito pudo conocer a una gentil bailarina, también de plomo. </a:t>
            </a:r>
            <a:endParaRPr lang="es-ES" sz="2800" dirty="0">
              <a:latin typeface="Arial Black" pitchFamily="34" charset="0"/>
            </a:endParaRPr>
          </a:p>
        </p:txBody>
      </p:sp>
    </p:spTree>
  </p:cSld>
  <p:clrMapOvr>
    <a:masterClrMapping/>
  </p:clrMapOvr>
  <p:transition spd="med" advTm="15422">
    <p:wheel spokes="2"/>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7.jpg"/>
          <p:cNvPicPr>
            <a:picLocks noChangeAspect="1"/>
          </p:cNvPicPr>
          <p:nvPr/>
        </p:nvPicPr>
        <p:blipFill>
          <a:blip r:embed="rId2" cstate="print"/>
          <a:srcRect l="8640" r="9245" b="2640"/>
          <a:stretch>
            <a:fillRect/>
          </a:stretch>
        </p:blipFill>
        <p:spPr>
          <a:xfrm>
            <a:off x="-102056" y="0"/>
            <a:ext cx="9246055" cy="6858000"/>
          </a:xfrm>
          <a:prstGeom prst="rect">
            <a:avLst/>
          </a:prstGeom>
        </p:spPr>
      </p:pic>
    </p:spTree>
  </p:cSld>
  <p:clrMapOvr>
    <a:masterClrMapping/>
  </p:clrMapOvr>
  <p:transition spd="med" advTm="5281">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6.jpg"/>
          <p:cNvPicPr>
            <a:picLocks noChangeAspect="1"/>
          </p:cNvPicPr>
          <p:nvPr/>
        </p:nvPicPr>
        <p:blipFill>
          <a:blip r:embed="rId2" cstate="print"/>
          <a:srcRect l="8568" r="9089" b="2756"/>
          <a:stretch>
            <a:fillRect/>
          </a:stretch>
        </p:blipFill>
        <p:spPr>
          <a:xfrm>
            <a:off x="0" y="0"/>
            <a:ext cx="9282655" cy="6858000"/>
          </a:xfrm>
          <a:prstGeom prst="rect">
            <a:avLst/>
          </a:prstGeom>
        </p:spPr>
      </p:pic>
    </p:spTree>
  </p:cSld>
  <p:clrMapOvr>
    <a:masterClrMapping/>
  </p:clrMapOvr>
  <p:transition spd="med" advTm="4641">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643050"/>
            <a:ext cx="8358246" cy="3108543"/>
          </a:xfrm>
          <a:prstGeom prst="rect">
            <a:avLst/>
          </a:prstGeom>
        </p:spPr>
        <p:txBody>
          <a:bodyPr wrap="square">
            <a:spAutoFit/>
          </a:bodyPr>
          <a:lstStyle/>
          <a:p>
            <a:r>
              <a:rPr lang="es-ES" sz="2800" dirty="0" smtClean="0">
                <a:latin typeface="Arial Black" pitchFamily="34" charset="0"/>
                <a:cs typeface="Arial" pitchFamily="34" charset="0"/>
              </a:rPr>
              <a:t>Entre los dos se estableció una corriente de simpatía y, poco a poco, casi sin darse cuenta, el soldadito se enamoró de ella. Las noches se sucedían deprisa, una tras otra, y el soldadito enamorado no encontraba nunca el momento oportuno para declararle su amor. </a:t>
            </a:r>
            <a:endParaRPr lang="es-ES" sz="2800" dirty="0">
              <a:latin typeface="Arial Black" pitchFamily="34" charset="0"/>
              <a:cs typeface="Arial" pitchFamily="34" charset="0"/>
            </a:endParaRPr>
          </a:p>
        </p:txBody>
      </p:sp>
    </p:spTree>
  </p:cSld>
  <p:clrMapOvr>
    <a:masterClrMapping/>
  </p:clrMapOvr>
  <p:transition spd="med" advTm="1486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428596" y="928670"/>
            <a:ext cx="8429684" cy="3108543"/>
          </a:xfrm>
          <a:prstGeom prst="rect">
            <a:avLst/>
          </a:prstGeom>
        </p:spPr>
        <p:txBody>
          <a:bodyPr wrap="square">
            <a:spAutoFit/>
          </a:bodyPr>
          <a:lstStyle/>
          <a:p>
            <a:endParaRPr lang="es-ES" sz="2800" dirty="0" smtClean="0">
              <a:latin typeface="Arial Black" pitchFamily="34" charset="0"/>
              <a:cs typeface="Arial" pitchFamily="34" charset="0"/>
            </a:endParaRPr>
          </a:p>
          <a:p>
            <a:r>
              <a:rPr lang="es-ES" sz="2800" dirty="0" smtClean="0">
                <a:latin typeface="Arial Black" pitchFamily="34" charset="0"/>
                <a:cs typeface="Arial" pitchFamily="34" charset="0"/>
              </a:rPr>
              <a:t>Cuando el niño lo dejaba en medio de los otros soldados durante una batalla, anhelaba que la bailarina se diera cuenta de su valor por la noche , cuando ella le decía si había pasado miedo, él le respondía con vehemencia que no. </a:t>
            </a:r>
            <a:endParaRPr lang="es-ES" sz="2800" dirty="0">
              <a:latin typeface="Arial Black" pitchFamily="34" charset="0"/>
              <a:cs typeface="Arial" pitchFamily="34" charset="0"/>
            </a:endParaRPr>
          </a:p>
        </p:txBody>
      </p:sp>
    </p:spTree>
  </p:cSld>
  <p:clrMapOvr>
    <a:masterClrMapping/>
  </p:clrMapOvr>
  <p:transition spd="med" advTm="12047">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jpg"/>
          <p:cNvPicPr>
            <a:picLocks noChangeAspect="1"/>
          </p:cNvPicPr>
          <p:nvPr/>
        </p:nvPicPr>
        <p:blipFill>
          <a:blip r:embed="rId2" cstate="print"/>
          <a:srcRect l="8653" r="8858" b="2300"/>
          <a:stretch>
            <a:fillRect/>
          </a:stretch>
        </p:blipFill>
        <p:spPr>
          <a:xfrm>
            <a:off x="-1" y="0"/>
            <a:ext cx="9144001" cy="6858000"/>
          </a:xfrm>
          <a:prstGeom prst="rect">
            <a:avLst/>
          </a:prstGeom>
        </p:spPr>
      </p:pic>
    </p:spTree>
  </p:cSld>
  <p:clrMapOvr>
    <a:masterClrMapping/>
  </p:clrMapOvr>
  <p:transition spd="med" advTm="4593">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8.jpg"/>
          <p:cNvPicPr>
            <a:picLocks noChangeAspect="1"/>
          </p:cNvPicPr>
          <p:nvPr/>
        </p:nvPicPr>
        <p:blipFill>
          <a:blip r:embed="rId2" cstate="print"/>
          <a:srcRect l="9845" r="9326" b="7485"/>
          <a:stretch>
            <a:fillRect/>
          </a:stretch>
        </p:blipFill>
        <p:spPr>
          <a:xfrm>
            <a:off x="0" y="0"/>
            <a:ext cx="9144000" cy="6858000"/>
          </a:xfrm>
          <a:prstGeom prst="rect">
            <a:avLst/>
          </a:prstGeom>
        </p:spPr>
      </p:pic>
    </p:spTree>
  </p:cSld>
  <p:clrMapOvr>
    <a:masterClrMapping/>
  </p:clrMapOvr>
  <p:transition spd="med" advTm="4344">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428736"/>
            <a:ext cx="7929618" cy="3970318"/>
          </a:xfrm>
          <a:prstGeom prst="rect">
            <a:avLst/>
          </a:prstGeom>
        </p:spPr>
        <p:txBody>
          <a:bodyPr wrap="square">
            <a:spAutoFit/>
          </a:bodyPr>
          <a:lstStyle/>
          <a:p>
            <a:r>
              <a:rPr lang="es-ES" sz="2800" dirty="0" smtClean="0">
                <a:latin typeface="Arial Black" pitchFamily="34" charset="0"/>
              </a:rPr>
              <a:t>Pero las miradas insistentes y los suspiros del soldadito no pasaron inadvertidos por el diablejo que estaba encerrado en una caja de sorpresas. </a:t>
            </a:r>
          </a:p>
          <a:p>
            <a:endParaRPr lang="es-ES" sz="2800" dirty="0" smtClean="0">
              <a:latin typeface="Arial Black" pitchFamily="34" charset="0"/>
            </a:endParaRPr>
          </a:p>
          <a:p>
            <a:r>
              <a:rPr lang="es-ES" sz="2800" dirty="0" smtClean="0">
                <a:latin typeface="Arial Black" pitchFamily="34" charset="0"/>
              </a:rPr>
              <a:t>Cada vez que, por arte de magia, la caja se abría a medianoche, un dedo amonestante señalaba al pobre soldadito. </a:t>
            </a:r>
          </a:p>
        </p:txBody>
      </p:sp>
    </p:spTree>
  </p:cSld>
  <p:clrMapOvr>
    <a:masterClrMapping/>
  </p:clrMapOvr>
  <p:transition spd="med" advTm="14875">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285860"/>
            <a:ext cx="8143932" cy="3970318"/>
          </a:xfrm>
          <a:prstGeom prst="rect">
            <a:avLst/>
          </a:prstGeom>
        </p:spPr>
        <p:txBody>
          <a:bodyPr wrap="square">
            <a:spAutoFit/>
          </a:bodyPr>
          <a:lstStyle/>
          <a:p>
            <a:r>
              <a:rPr lang="es-ES" sz="2800" dirty="0" smtClean="0">
                <a:latin typeface="Arial Black" pitchFamily="34" charset="0"/>
              </a:rPr>
              <a:t>Finalmente, una noche, el diablo estalló.</a:t>
            </a:r>
          </a:p>
          <a:p>
            <a:r>
              <a:rPr lang="es-ES" sz="2800" dirty="0" smtClean="0">
                <a:latin typeface="Arial Black" pitchFamily="34" charset="0"/>
              </a:rPr>
              <a:t/>
            </a:r>
            <a:br>
              <a:rPr lang="es-ES" sz="2800" dirty="0" smtClean="0">
                <a:latin typeface="Arial Black" pitchFamily="34" charset="0"/>
              </a:rPr>
            </a:br>
            <a:r>
              <a:rPr lang="es-ES" sz="2800" dirty="0" smtClean="0">
                <a:latin typeface="Arial Black" pitchFamily="34" charset="0"/>
              </a:rPr>
              <a:t>-¡Eh, tú!, ¡Deja de mirar a la bailarina!</a:t>
            </a:r>
            <a:br>
              <a:rPr lang="es-ES" sz="2800" dirty="0" smtClean="0">
                <a:latin typeface="Arial Black" pitchFamily="34" charset="0"/>
              </a:rPr>
            </a:br>
            <a:r>
              <a:rPr lang="es-ES" sz="2800" dirty="0" smtClean="0">
                <a:latin typeface="Arial Black" pitchFamily="34" charset="0"/>
              </a:rPr>
              <a:t>El pobre soldadito se ruborizó, pero la bailarina, muy gentil, lo consoló:</a:t>
            </a:r>
          </a:p>
          <a:p>
            <a:r>
              <a:rPr lang="es-ES" sz="2800" dirty="0" smtClean="0">
                <a:latin typeface="Arial Black" pitchFamily="34" charset="0"/>
              </a:rPr>
              <a:t/>
            </a:r>
            <a:br>
              <a:rPr lang="es-ES" sz="2800" dirty="0" smtClean="0">
                <a:latin typeface="Arial Black" pitchFamily="34" charset="0"/>
              </a:rPr>
            </a:br>
            <a:r>
              <a:rPr lang="es-ES" sz="2800" dirty="0" smtClean="0">
                <a:latin typeface="Arial Black" pitchFamily="34" charset="0"/>
              </a:rPr>
              <a:t>-No le hagas caso, es un envidioso. Yo estoy muy contenta de hablar contigo.</a:t>
            </a:r>
            <a:br>
              <a:rPr lang="es-ES" sz="2800" dirty="0" smtClean="0">
                <a:latin typeface="Arial Black" pitchFamily="34" charset="0"/>
              </a:rPr>
            </a:br>
            <a:r>
              <a:rPr lang="es-ES" sz="2800" dirty="0" smtClean="0">
                <a:latin typeface="Arial Black" pitchFamily="34" charset="0"/>
              </a:rPr>
              <a:t>Y lo dijo ruborizándose. </a:t>
            </a:r>
            <a:endParaRPr lang="es-ES" sz="2800" dirty="0">
              <a:latin typeface="Arial Black" pitchFamily="34" charset="0"/>
            </a:endParaRPr>
          </a:p>
        </p:txBody>
      </p:sp>
    </p:spTree>
  </p:cSld>
  <p:clrMapOvr>
    <a:masterClrMapping/>
  </p:clrMapOvr>
  <p:transition spd="med" advTm="15641">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0.jpg"/>
          <p:cNvPicPr>
            <a:picLocks noChangeAspect="1"/>
          </p:cNvPicPr>
          <p:nvPr/>
        </p:nvPicPr>
        <p:blipFill>
          <a:blip r:embed="rId2" cstate="print"/>
          <a:srcRect l="8936" r="9326" b="1786"/>
          <a:stretch>
            <a:fillRect/>
          </a:stretch>
        </p:blipFill>
        <p:spPr>
          <a:xfrm>
            <a:off x="0" y="-15342"/>
            <a:ext cx="9144000" cy="6873342"/>
          </a:xfrm>
          <a:prstGeom prst="rect">
            <a:avLst/>
          </a:prstGeom>
        </p:spPr>
      </p:pic>
    </p:spTree>
  </p:cSld>
  <p:clrMapOvr>
    <a:masterClrMapping/>
  </p:clrMapOvr>
  <p:transition spd="med" advTm="4906">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857232"/>
            <a:ext cx="8215370" cy="4832092"/>
          </a:xfrm>
          <a:prstGeom prst="rect">
            <a:avLst/>
          </a:prstGeom>
        </p:spPr>
        <p:txBody>
          <a:bodyPr wrap="square">
            <a:spAutoFit/>
          </a:bodyPr>
          <a:lstStyle/>
          <a:p>
            <a:r>
              <a:rPr lang="es-ES" sz="2800" dirty="0" smtClean="0">
                <a:latin typeface="Arial Black" pitchFamily="34" charset="0"/>
              </a:rPr>
              <a:t>¡Pobres estatuillas de plomo, tan tímidas, que no se atrevían a confesarse su mutuo amor! </a:t>
            </a:r>
          </a:p>
          <a:p>
            <a:endParaRPr lang="es-ES" sz="2800" dirty="0" smtClean="0">
              <a:latin typeface="Arial Black" pitchFamily="34" charset="0"/>
            </a:endParaRPr>
          </a:p>
          <a:p>
            <a:r>
              <a:rPr lang="es-ES" sz="2800" dirty="0" smtClean="0">
                <a:latin typeface="Arial Black" pitchFamily="34" charset="0"/>
              </a:rPr>
              <a:t>Pero un día fueron separados, cuando el niño colocó al soldadito en el alféizar de una ventana. </a:t>
            </a:r>
          </a:p>
          <a:p>
            <a:endParaRPr lang="es-ES" sz="2800" dirty="0" smtClean="0">
              <a:latin typeface="Arial Black" pitchFamily="34" charset="0"/>
            </a:endParaRPr>
          </a:p>
          <a:p>
            <a:r>
              <a:rPr lang="es-ES" sz="2800" dirty="0" smtClean="0">
                <a:latin typeface="Arial Black" pitchFamily="34" charset="0"/>
              </a:rPr>
              <a:t>-¡Quédate aquí y vigila que no entre ningún enemigo, porque aunque seas cojo bien puedes hacer de centinela!- </a:t>
            </a:r>
          </a:p>
        </p:txBody>
      </p:sp>
    </p:spTree>
  </p:cSld>
  <p:clrMapOvr>
    <a:masterClrMapping/>
  </p:clrMapOvr>
  <p:transition spd="med" advTm="14406">
    <p:strip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2.jpg"/>
          <p:cNvPicPr>
            <a:picLocks noChangeAspect="1"/>
          </p:cNvPicPr>
          <p:nvPr/>
        </p:nvPicPr>
        <p:blipFill>
          <a:blip r:embed="rId2" cstate="print"/>
          <a:srcRect l="9217" r="9582" b="1642"/>
          <a:stretch>
            <a:fillRect/>
          </a:stretch>
        </p:blipFill>
        <p:spPr>
          <a:xfrm>
            <a:off x="0" y="-70993"/>
            <a:ext cx="9144000" cy="6928993"/>
          </a:xfrm>
          <a:prstGeom prst="rect">
            <a:avLst/>
          </a:prstGeom>
        </p:spPr>
      </p:pic>
    </p:spTree>
  </p:cSld>
  <p:clrMapOvr>
    <a:masterClrMapping/>
  </p:clrMapOvr>
  <p:transition spd="med" advTm="461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642910" y="785794"/>
            <a:ext cx="7929618" cy="5262979"/>
          </a:xfrm>
          <a:prstGeom prst="rect">
            <a:avLst/>
          </a:prstGeom>
        </p:spPr>
        <p:txBody>
          <a:bodyPr wrap="square">
            <a:spAutoFit/>
          </a:bodyPr>
          <a:lstStyle/>
          <a:p>
            <a:r>
              <a:rPr lang="es-ES" sz="2800" dirty="0" smtClean="0">
                <a:latin typeface="Arial Black" pitchFamily="34" charset="0"/>
              </a:rPr>
              <a:t>El niño colocó luego a los demás soldaditos encima de una mesa para jugar. </a:t>
            </a:r>
          </a:p>
          <a:p>
            <a:endParaRPr lang="es-ES" sz="2800" dirty="0" smtClean="0">
              <a:latin typeface="Arial Black" pitchFamily="34" charset="0"/>
            </a:endParaRPr>
          </a:p>
          <a:p>
            <a:r>
              <a:rPr lang="es-ES" sz="2800" dirty="0" smtClean="0">
                <a:latin typeface="Arial Black" pitchFamily="34" charset="0"/>
              </a:rPr>
              <a:t>Pasaban los días y el soldadito de plomo no era relevado de su puesto de guardia.</a:t>
            </a:r>
          </a:p>
          <a:p>
            <a:r>
              <a:rPr lang="es-ES" sz="2800" dirty="0" smtClean="0">
                <a:latin typeface="Arial Black" pitchFamily="34" charset="0"/>
              </a:rPr>
              <a:t/>
            </a:r>
            <a:br>
              <a:rPr lang="es-ES" sz="2800" dirty="0" smtClean="0">
                <a:latin typeface="Arial Black" pitchFamily="34" charset="0"/>
              </a:rPr>
            </a:br>
            <a:r>
              <a:rPr lang="es-ES" sz="2800" dirty="0" smtClean="0">
                <a:latin typeface="Arial Black" pitchFamily="34" charset="0"/>
              </a:rPr>
              <a:t>Una tarde estalló de improviso una tormenta, y un fuerte viento sacudió la ventana, golpeando la figurita de plomo que se precipitó en el vacío.</a:t>
            </a:r>
            <a:endParaRPr lang="es-ES" sz="2800" dirty="0">
              <a:latin typeface="Arial Black" pitchFamily="34" charset="0"/>
            </a:endParaRPr>
          </a:p>
        </p:txBody>
      </p:sp>
    </p:spTree>
  </p:cSld>
  <p:clrMapOvr>
    <a:masterClrMapping/>
  </p:clrMapOvr>
  <p:transition spd="med" advTm="17375">
    <p:strips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3.jpg"/>
          <p:cNvPicPr>
            <a:picLocks noChangeAspect="1"/>
          </p:cNvPicPr>
          <p:nvPr/>
        </p:nvPicPr>
        <p:blipFill>
          <a:blip r:embed="rId2" cstate="print"/>
          <a:srcRect l="8626" r="9427" b="1756"/>
          <a:stretch>
            <a:fillRect/>
          </a:stretch>
        </p:blipFill>
        <p:spPr>
          <a:xfrm>
            <a:off x="0" y="0"/>
            <a:ext cx="9144000" cy="6858000"/>
          </a:xfrm>
          <a:prstGeom prst="rect">
            <a:avLst/>
          </a:prstGeom>
        </p:spPr>
      </p:pic>
    </p:spTree>
  </p:cSld>
  <p:clrMapOvr>
    <a:masterClrMapping/>
  </p:clrMapOvr>
  <p:transition spd="med" advTm="364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00034" y="928670"/>
            <a:ext cx="8215370" cy="4832092"/>
          </a:xfrm>
          <a:prstGeom prst="rect">
            <a:avLst/>
          </a:prstGeom>
        </p:spPr>
        <p:txBody>
          <a:bodyPr wrap="square">
            <a:spAutoFit/>
          </a:bodyPr>
          <a:lstStyle/>
          <a:p>
            <a:r>
              <a:rPr lang="es-ES" sz="2800" dirty="0" smtClean="0">
                <a:latin typeface="Arial Black" pitchFamily="34" charset="0"/>
              </a:rPr>
              <a:t>Al caer desde el alféizar con la cabeza hacia abajo, la bayoneta del fusil se clavó en el suelo.</a:t>
            </a:r>
          </a:p>
          <a:p>
            <a:endParaRPr lang="es-ES" sz="2800" dirty="0" smtClean="0">
              <a:latin typeface="Arial Black" pitchFamily="34" charset="0"/>
            </a:endParaRPr>
          </a:p>
          <a:p>
            <a:r>
              <a:rPr lang="es-ES" sz="2800" dirty="0" smtClean="0">
                <a:latin typeface="Arial Black" pitchFamily="34" charset="0"/>
              </a:rPr>
              <a:t> El viento y la lluvia persistían. ¡Una borrasca de verdad! </a:t>
            </a:r>
          </a:p>
          <a:p>
            <a:endParaRPr lang="es-ES" sz="2800" dirty="0" smtClean="0">
              <a:latin typeface="Arial Black" pitchFamily="34" charset="0"/>
            </a:endParaRPr>
          </a:p>
          <a:p>
            <a:r>
              <a:rPr lang="es-ES" sz="2800" dirty="0" smtClean="0">
                <a:latin typeface="Arial Black" pitchFamily="34" charset="0"/>
              </a:rPr>
              <a:t>El agua, que caía a cántaros, pronto formó amplios charcos y pequeños riachuelos que se escapaban por las alcantarillas. </a:t>
            </a:r>
            <a:endParaRPr lang="es-ES" sz="2800" dirty="0">
              <a:latin typeface="Arial Black" pitchFamily="34" charset="0"/>
            </a:endParaRPr>
          </a:p>
        </p:txBody>
      </p:sp>
    </p:spTree>
  </p:cSld>
  <p:clrMapOvr>
    <a:masterClrMapping/>
  </p:clrMapOvr>
  <p:transition spd="med" advTm="14235">
    <p:spli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4.jpg"/>
          <p:cNvPicPr>
            <a:picLocks noChangeAspect="1"/>
          </p:cNvPicPr>
          <p:nvPr/>
        </p:nvPicPr>
        <p:blipFill>
          <a:blip r:embed="rId2" cstate="print"/>
          <a:srcRect l="8468" r="9096" b="1851"/>
          <a:stretch>
            <a:fillRect/>
          </a:stretch>
        </p:blipFill>
        <p:spPr>
          <a:xfrm>
            <a:off x="-63502" y="0"/>
            <a:ext cx="9207502" cy="6858000"/>
          </a:xfrm>
          <a:prstGeom prst="rect">
            <a:avLst/>
          </a:prstGeom>
        </p:spPr>
      </p:pic>
    </p:spTree>
  </p:cSld>
  <p:clrMapOvr>
    <a:masterClrMapping/>
  </p:clrMapOvr>
  <p:transition spd="med" advTm="6578">
    <p:split orient="ver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928670"/>
            <a:ext cx="8143932" cy="4832092"/>
          </a:xfrm>
          <a:prstGeom prst="rect">
            <a:avLst/>
          </a:prstGeom>
        </p:spPr>
        <p:txBody>
          <a:bodyPr wrap="square">
            <a:spAutoFit/>
          </a:bodyPr>
          <a:lstStyle/>
          <a:p>
            <a:r>
              <a:rPr lang="es-ES" sz="2800" dirty="0" smtClean="0">
                <a:latin typeface="Arial Black" pitchFamily="34" charset="0"/>
              </a:rPr>
              <a:t>Una nube de muchachos aguardaba a que la lluvia amainara, cobijados en la puerta de una escuela cercana. Cuando la lluvia cesó, se lanzaron corriendo en dirección a sus casas, evitando meter los pies en los charcos más grandes. </a:t>
            </a:r>
          </a:p>
          <a:p>
            <a:endParaRPr lang="es-ES" sz="2800" dirty="0" smtClean="0">
              <a:latin typeface="Arial Black" pitchFamily="34" charset="0"/>
            </a:endParaRPr>
          </a:p>
          <a:p>
            <a:r>
              <a:rPr lang="es-ES" sz="2800" dirty="0" smtClean="0">
                <a:latin typeface="Arial Black" pitchFamily="34" charset="0"/>
              </a:rPr>
              <a:t>Tres muchachos se refugiaron de las últimas gotas que se escurrían de los tejados, caminando muy pegados a las paredes de los edificios. </a:t>
            </a:r>
            <a:endParaRPr lang="es-ES" sz="2800" dirty="0">
              <a:latin typeface="Arial Black" pitchFamily="34" charset="0"/>
            </a:endParaRPr>
          </a:p>
        </p:txBody>
      </p:sp>
    </p:spTree>
  </p:cSld>
  <p:clrMapOvr>
    <a:masterClrMapping/>
  </p:clrMapOvr>
  <p:transition spd="med" advTm="17157">
    <p:spli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6.jpg"/>
          <p:cNvPicPr>
            <a:picLocks noChangeAspect="1"/>
          </p:cNvPicPr>
          <p:nvPr/>
        </p:nvPicPr>
        <p:blipFill>
          <a:blip r:embed="rId2" cstate="print"/>
          <a:srcRect l="8684" r="8855" b="1802"/>
          <a:stretch>
            <a:fillRect/>
          </a:stretch>
        </p:blipFill>
        <p:spPr>
          <a:xfrm>
            <a:off x="-61786" y="0"/>
            <a:ext cx="9205785" cy="6858000"/>
          </a:xfrm>
          <a:prstGeom prst="rect">
            <a:avLst/>
          </a:prstGeom>
        </p:spPr>
      </p:pic>
      <p:sp>
        <p:nvSpPr>
          <p:cNvPr id="3" name="2 CuadroTexto"/>
          <p:cNvSpPr txBox="1"/>
          <p:nvPr/>
        </p:nvSpPr>
        <p:spPr>
          <a:xfrm>
            <a:off x="785786" y="5072074"/>
            <a:ext cx="7715304" cy="1384995"/>
          </a:xfrm>
          <a:prstGeom prst="rect">
            <a:avLst/>
          </a:prstGeom>
          <a:noFill/>
        </p:spPr>
        <p:txBody>
          <a:bodyPr wrap="square" rtlCol="0">
            <a:spAutoFit/>
          </a:bodyPr>
          <a:lstStyle/>
          <a:p>
            <a:r>
              <a:rPr lang="es-ES" sz="2800" dirty="0" smtClean="0">
                <a:latin typeface="Arial Black" pitchFamily="34" charset="0"/>
              </a:rPr>
              <a:t>El niño quiso ir a por el soldadito, </a:t>
            </a:r>
          </a:p>
          <a:p>
            <a:r>
              <a:rPr lang="es-ES" sz="2800" dirty="0" smtClean="0">
                <a:latin typeface="Arial Black" pitchFamily="34" charset="0"/>
              </a:rPr>
              <a:t>pero su mamá no le dejó, </a:t>
            </a:r>
          </a:p>
          <a:p>
            <a:r>
              <a:rPr lang="es-ES" sz="2800" dirty="0" smtClean="0">
                <a:latin typeface="Arial Black" pitchFamily="34" charset="0"/>
              </a:rPr>
              <a:t>decía que se iba a resfriar.</a:t>
            </a:r>
            <a:endParaRPr lang="es-ES" sz="2800" dirty="0">
              <a:latin typeface="Arial Black" pitchFamily="34" charset="0"/>
            </a:endParaRPr>
          </a:p>
        </p:txBody>
      </p:sp>
    </p:spTree>
  </p:cSld>
  <p:clrMapOvr>
    <a:masterClrMapping/>
  </p:clrMapOvr>
  <p:transition spd="med" advTm="7781">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928670"/>
            <a:ext cx="8358246" cy="4401205"/>
          </a:xfrm>
          <a:prstGeom prst="rect">
            <a:avLst/>
          </a:prstGeom>
        </p:spPr>
        <p:txBody>
          <a:bodyPr wrap="square">
            <a:spAutoFit/>
          </a:bodyPr>
          <a:lstStyle/>
          <a:p>
            <a:r>
              <a:rPr lang="es-ES" sz="2800" dirty="0" smtClean="0">
                <a:latin typeface="Arial Black" pitchFamily="34" charset="0"/>
              </a:rPr>
              <a:t>Fue así como vieron al soldadito de plomo clavado en tierra, chorreando agua. </a:t>
            </a:r>
          </a:p>
          <a:p>
            <a:endParaRPr lang="es-ES" sz="2800" dirty="0" smtClean="0">
              <a:latin typeface="Arial Black" pitchFamily="34" charset="0"/>
            </a:endParaRPr>
          </a:p>
          <a:p>
            <a:r>
              <a:rPr lang="es-ES" sz="2800" dirty="0" smtClean="0">
                <a:latin typeface="Arial Black" pitchFamily="34" charset="0"/>
              </a:rPr>
              <a:t>-¡Qué lástima que tenga una sola pierna! Si no, me lo hubiera llevado a casa -dijo uno. </a:t>
            </a:r>
          </a:p>
          <a:p>
            <a:endParaRPr lang="es-ES" sz="2800" dirty="0" smtClean="0">
              <a:latin typeface="Arial Black" pitchFamily="34" charset="0"/>
            </a:endParaRPr>
          </a:p>
          <a:p>
            <a:r>
              <a:rPr lang="es-ES" sz="2800" dirty="0" smtClean="0">
                <a:latin typeface="Arial Black" pitchFamily="34" charset="0"/>
              </a:rPr>
              <a:t>-Cojámoslo igualmente, para algo servirá -dijo otro, y se lo metió en un bolsillo. </a:t>
            </a:r>
          </a:p>
        </p:txBody>
      </p:sp>
    </p:spTree>
  </p:cSld>
  <p:clrMapOvr>
    <a:masterClrMapping/>
  </p:clrMapOvr>
  <p:transition spd="med" advTm="12625">
    <p:checke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8.jpg"/>
          <p:cNvPicPr>
            <a:picLocks noChangeAspect="1"/>
          </p:cNvPicPr>
          <p:nvPr/>
        </p:nvPicPr>
        <p:blipFill>
          <a:blip r:embed="rId2" cstate="print"/>
          <a:srcRect l="9037" r="9096" b="943"/>
          <a:stretch>
            <a:fillRect/>
          </a:stretch>
        </p:blipFill>
        <p:spPr>
          <a:xfrm>
            <a:off x="0" y="-63499"/>
            <a:ext cx="9144000" cy="6921499"/>
          </a:xfrm>
          <a:prstGeom prst="rect">
            <a:avLst/>
          </a:prstGeom>
        </p:spPr>
      </p:pic>
    </p:spTree>
  </p:cSld>
  <p:clrMapOvr>
    <a:masterClrMapping/>
  </p:clrMapOvr>
  <p:transition spd="med" advTm="311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9.jpg"/>
          <p:cNvPicPr>
            <a:picLocks noChangeAspect="1"/>
          </p:cNvPicPr>
          <p:nvPr/>
        </p:nvPicPr>
        <p:blipFill>
          <a:blip r:embed="rId2" cstate="print"/>
          <a:srcRect l="8842" r="9010" b="2573"/>
          <a:stretch>
            <a:fillRect/>
          </a:stretch>
        </p:blipFill>
        <p:spPr>
          <a:xfrm>
            <a:off x="-99392" y="0"/>
            <a:ext cx="9243392" cy="6858000"/>
          </a:xfrm>
          <a:prstGeom prst="rect">
            <a:avLst/>
          </a:prstGeom>
        </p:spPr>
      </p:pic>
    </p:spTree>
  </p:cSld>
  <p:clrMapOvr>
    <a:masterClrMapping/>
  </p:clrMapOvr>
  <p:transition spd="med" advTm="2890">
    <p:split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428736"/>
            <a:ext cx="8286808" cy="3539430"/>
          </a:xfrm>
          <a:prstGeom prst="rect">
            <a:avLst/>
          </a:prstGeom>
        </p:spPr>
        <p:txBody>
          <a:bodyPr wrap="square">
            <a:spAutoFit/>
          </a:bodyPr>
          <a:lstStyle/>
          <a:p>
            <a:r>
              <a:rPr lang="es-ES" sz="2800" dirty="0" smtClean="0">
                <a:latin typeface="Arial Black" pitchFamily="34" charset="0"/>
              </a:rPr>
              <a:t>Al otro lado de la calle descendía un riachuelo, el cual transportaba una barquita de papel que llegó hasta allí no se sabe cómo. </a:t>
            </a:r>
          </a:p>
          <a:p>
            <a:endParaRPr lang="es-ES" sz="2800" dirty="0" smtClean="0">
              <a:latin typeface="Arial Black" pitchFamily="34" charset="0"/>
            </a:endParaRPr>
          </a:p>
          <a:p>
            <a:r>
              <a:rPr lang="es-ES" sz="2800" dirty="0" smtClean="0">
                <a:latin typeface="Arial Black" pitchFamily="34" charset="0"/>
              </a:rPr>
              <a:t>-¡Pongámoslo encima y parecerá marinero!- dijo el pequeño que lo había recogido. </a:t>
            </a:r>
            <a:endParaRPr lang="es-ES" sz="2800" dirty="0">
              <a:latin typeface="Arial Black" pitchFamily="34" charset="0"/>
            </a:endParaRPr>
          </a:p>
        </p:txBody>
      </p:sp>
    </p:spTree>
  </p:cSld>
  <p:clrMapOvr>
    <a:masterClrMapping/>
  </p:clrMapOvr>
  <p:transition spd="med" advTm="10594">
    <p:checke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1.jpg"/>
          <p:cNvPicPr>
            <a:picLocks noChangeAspect="1"/>
          </p:cNvPicPr>
          <p:nvPr/>
        </p:nvPicPr>
        <p:blipFill>
          <a:blip r:embed="rId2" cstate="print"/>
          <a:srcRect l="9237" r="9408" b="2687"/>
          <a:stretch>
            <a:fillRect/>
          </a:stretch>
        </p:blipFill>
        <p:spPr>
          <a:xfrm>
            <a:off x="-20782" y="0"/>
            <a:ext cx="9164782" cy="6858000"/>
          </a:xfrm>
          <a:prstGeom prst="rect">
            <a:avLst/>
          </a:prstGeom>
        </p:spPr>
      </p:pic>
    </p:spTree>
  </p:cSld>
  <p:clrMapOvr>
    <a:masterClrMapping/>
  </p:clrMapOvr>
  <p:transition spd="med" advTm="4219">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00034" y="1142984"/>
            <a:ext cx="8358246" cy="3970318"/>
          </a:xfrm>
          <a:prstGeom prst="rect">
            <a:avLst/>
          </a:prstGeom>
        </p:spPr>
        <p:txBody>
          <a:bodyPr wrap="square">
            <a:spAutoFit/>
          </a:bodyPr>
          <a:lstStyle/>
          <a:p>
            <a:r>
              <a:rPr lang="es-ES" sz="2800" dirty="0" smtClean="0">
                <a:latin typeface="Arial Black" pitchFamily="34" charset="0"/>
              </a:rPr>
              <a:t>Así fue como el soldadito de plomo se convirtió en un navegante.</a:t>
            </a:r>
          </a:p>
          <a:p>
            <a:endParaRPr lang="es-ES" sz="2800" dirty="0" smtClean="0">
              <a:latin typeface="Arial Black" pitchFamily="34" charset="0"/>
            </a:endParaRPr>
          </a:p>
          <a:p>
            <a:r>
              <a:rPr lang="es-ES" sz="2800" dirty="0" smtClean="0">
                <a:latin typeface="Arial Black" pitchFamily="34" charset="0"/>
              </a:rPr>
              <a:t> El agua vertiginosa del riachuelo era engullida por la alcantarilla que se tragó también a la barquita.</a:t>
            </a:r>
          </a:p>
          <a:p>
            <a:endParaRPr lang="es-ES" sz="2800" dirty="0" smtClean="0">
              <a:latin typeface="Arial Black" pitchFamily="34" charset="0"/>
            </a:endParaRPr>
          </a:p>
          <a:p>
            <a:r>
              <a:rPr lang="es-ES" sz="2800" dirty="0" smtClean="0">
                <a:latin typeface="Arial Black" pitchFamily="34" charset="0"/>
              </a:rPr>
              <a:t> En el canal subterráneo el nivel de las aguas turbias era alto. </a:t>
            </a:r>
          </a:p>
        </p:txBody>
      </p:sp>
    </p:spTree>
  </p:cSld>
  <p:clrMapOvr>
    <a:masterClrMapping/>
  </p:clrMapOvr>
  <p:transition spd="med" advTm="12625">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4.jpg"/>
          <p:cNvPicPr>
            <a:picLocks noChangeAspect="1"/>
          </p:cNvPicPr>
          <p:nvPr/>
        </p:nvPicPr>
        <p:blipFill>
          <a:blip r:embed="rId2" cstate="print"/>
          <a:srcRect l="8842" r="9540" b="1726"/>
          <a:stretch>
            <a:fillRect/>
          </a:stretch>
        </p:blipFill>
        <p:spPr>
          <a:xfrm>
            <a:off x="0" y="-29688"/>
            <a:ext cx="9144000" cy="6887688"/>
          </a:xfrm>
          <a:prstGeom prst="rect">
            <a:avLst/>
          </a:prstGeom>
        </p:spPr>
      </p:pic>
    </p:spTree>
  </p:cSld>
  <p:clrMapOvr>
    <a:masterClrMapping/>
  </p:clrMapOvr>
  <p:transition spd="med" advTm="2641">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214422"/>
            <a:ext cx="8072494" cy="4401205"/>
          </a:xfrm>
          <a:prstGeom prst="rect">
            <a:avLst/>
          </a:prstGeom>
        </p:spPr>
        <p:txBody>
          <a:bodyPr wrap="square">
            <a:spAutoFit/>
          </a:bodyPr>
          <a:lstStyle/>
          <a:p>
            <a:r>
              <a:rPr lang="es-ES" sz="2800" dirty="0" smtClean="0">
                <a:latin typeface="Arial Black" pitchFamily="34" charset="0"/>
              </a:rPr>
              <a:t>Enormes ratas, cuyos dientes rechinaban, vieron como pasaba por delante de ellas el insólito marinero encima de la barquita zozobrante. </a:t>
            </a:r>
          </a:p>
          <a:p>
            <a:endParaRPr lang="es-ES" sz="2800" dirty="0" smtClean="0">
              <a:latin typeface="Arial Black" pitchFamily="34" charset="0"/>
            </a:endParaRPr>
          </a:p>
          <a:p>
            <a:r>
              <a:rPr lang="es-ES" sz="2800" dirty="0" smtClean="0">
                <a:latin typeface="Arial Black" pitchFamily="34" charset="0"/>
              </a:rPr>
              <a:t>¡Pero hacía falta más que unas míseras ratas para asustarlo, a él que había afrontado tantos y tantos peligros en sus batallas! </a:t>
            </a:r>
          </a:p>
          <a:p>
            <a:endParaRPr lang="es-ES" sz="2800" dirty="0" smtClean="0">
              <a:latin typeface="Arial Black" pitchFamily="34" charset="0"/>
            </a:endParaRPr>
          </a:p>
        </p:txBody>
      </p:sp>
    </p:spTree>
  </p:cSld>
  <p:clrMapOvr>
    <a:masterClrMapping/>
  </p:clrMapOvr>
  <p:transition spd="med" advTm="11015">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2.jpg"/>
          <p:cNvPicPr>
            <a:picLocks noChangeAspect="1"/>
          </p:cNvPicPr>
          <p:nvPr/>
        </p:nvPicPr>
        <p:blipFill>
          <a:blip r:embed="rId2" cstate="print"/>
          <a:srcRect l="9043" r="9042" b="882"/>
          <a:stretch>
            <a:fillRect/>
          </a:stretch>
        </p:blipFill>
        <p:spPr>
          <a:xfrm>
            <a:off x="0" y="-63683"/>
            <a:ext cx="9144000" cy="6921683"/>
          </a:xfrm>
          <a:prstGeom prst="rect">
            <a:avLst/>
          </a:prstGeom>
        </p:spPr>
      </p:pic>
    </p:spTree>
  </p:cSld>
  <p:clrMapOvr>
    <a:masterClrMapping/>
  </p:clrMapOvr>
  <p:transition spd="med" advTm="3563">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2000240"/>
            <a:ext cx="8001056" cy="2246769"/>
          </a:xfrm>
          <a:prstGeom prst="rect">
            <a:avLst/>
          </a:prstGeom>
        </p:spPr>
        <p:txBody>
          <a:bodyPr wrap="square">
            <a:spAutoFit/>
          </a:bodyPr>
          <a:lstStyle/>
          <a:p>
            <a:endParaRPr lang="es-ES" sz="2800" dirty="0" smtClean="0">
              <a:latin typeface="Arial Black" pitchFamily="34" charset="0"/>
            </a:endParaRPr>
          </a:p>
          <a:p>
            <a:r>
              <a:rPr lang="es-ES" sz="2800" dirty="0" smtClean="0">
                <a:latin typeface="Arial Black" pitchFamily="34" charset="0"/>
              </a:rPr>
              <a:t>La alcantarilla desembocaba en el río, y hasta él llegó la barquita que al final zozobró sin remedio empujada por remolinos turbulentos. </a:t>
            </a:r>
            <a:endParaRPr lang="es-ES" sz="2800" dirty="0">
              <a:latin typeface="Arial Black" pitchFamily="34" charset="0"/>
            </a:endParaRPr>
          </a:p>
        </p:txBody>
      </p:sp>
    </p:spTree>
  </p:cSld>
  <p:clrMapOvr>
    <a:masterClrMapping/>
  </p:clrMapOvr>
  <p:transition spd="med" advTm="570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3.jpg"/>
          <p:cNvPicPr>
            <a:picLocks noChangeAspect="1"/>
          </p:cNvPicPr>
          <p:nvPr/>
        </p:nvPicPr>
        <p:blipFill>
          <a:blip r:embed="rId2" cstate="print"/>
          <a:srcRect l="9551" r="9303" b="2509"/>
          <a:stretch>
            <a:fillRect/>
          </a:stretch>
        </p:blipFill>
        <p:spPr>
          <a:xfrm>
            <a:off x="0" y="-14560"/>
            <a:ext cx="9143999" cy="6872559"/>
          </a:xfrm>
          <a:prstGeom prst="rect">
            <a:avLst/>
          </a:prstGeom>
        </p:spPr>
      </p:pic>
    </p:spTree>
  </p:cSld>
  <p:clrMapOvr>
    <a:masterClrMapping/>
  </p:clrMapOvr>
  <p:transition spd="med" advTm="2687">
    <p:strips dir="l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214422"/>
            <a:ext cx="7858180" cy="4401205"/>
          </a:xfrm>
          <a:prstGeom prst="rect">
            <a:avLst/>
          </a:prstGeom>
        </p:spPr>
        <p:txBody>
          <a:bodyPr wrap="square">
            <a:spAutoFit/>
          </a:bodyPr>
          <a:lstStyle/>
          <a:p>
            <a:r>
              <a:rPr lang="es-ES" sz="2800" dirty="0" smtClean="0">
                <a:latin typeface="Arial Black" pitchFamily="34" charset="0"/>
              </a:rPr>
              <a:t>Después del naufragio, el soldadito de plomo creyó que su fin estaba próximo al hundirse en las profundidades del agua. </a:t>
            </a:r>
          </a:p>
          <a:p>
            <a:endParaRPr lang="es-ES" sz="2800" dirty="0" smtClean="0">
              <a:latin typeface="Arial Black" pitchFamily="34" charset="0"/>
            </a:endParaRPr>
          </a:p>
          <a:p>
            <a:r>
              <a:rPr lang="es-ES" sz="2800" dirty="0" smtClean="0">
                <a:latin typeface="Arial Black" pitchFamily="34" charset="0"/>
              </a:rPr>
              <a:t>Miles de pensamientos cruzaron entonces por su mente, pero sobre todo, había uno que le angustiaba más que ningún otro: era el de no volver a ver jamás a su bailarina... </a:t>
            </a:r>
          </a:p>
        </p:txBody>
      </p:sp>
    </p:spTree>
  </p:cSld>
  <p:clrMapOvr>
    <a:masterClrMapping/>
  </p:clrMapOvr>
  <p:transition spd="med" advTm="15500">
    <p:strip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5.jpg"/>
          <p:cNvPicPr>
            <a:picLocks noChangeAspect="1"/>
          </p:cNvPicPr>
          <p:nvPr/>
        </p:nvPicPr>
        <p:blipFill>
          <a:blip r:embed="rId2" cstate="print"/>
          <a:srcRect l="8888" r="9704" b="1756"/>
          <a:stretch>
            <a:fillRect/>
          </a:stretch>
        </p:blipFill>
        <p:spPr>
          <a:xfrm>
            <a:off x="0" y="-45416"/>
            <a:ext cx="9143999" cy="6903416"/>
          </a:xfrm>
          <a:prstGeom prst="rect">
            <a:avLst/>
          </a:prstGeom>
        </p:spPr>
      </p:pic>
    </p:spTree>
  </p:cSld>
  <p:clrMapOvr>
    <a:masterClrMapping/>
  </p:clrMapOvr>
  <p:transition spd="med" advTm="136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6.jpg"/>
          <p:cNvPicPr>
            <a:picLocks noChangeAspect="1"/>
          </p:cNvPicPr>
          <p:nvPr/>
        </p:nvPicPr>
        <p:blipFill>
          <a:blip r:embed="rId2" cstate="print"/>
          <a:srcRect l="9372" r="9540" b="1726"/>
          <a:stretch>
            <a:fillRect/>
          </a:stretch>
        </p:blipFill>
        <p:spPr>
          <a:xfrm>
            <a:off x="0" y="-74704"/>
            <a:ext cx="9143999" cy="6932704"/>
          </a:xfrm>
          <a:prstGeom prst="rect">
            <a:avLst/>
          </a:prstGeom>
        </p:spPr>
      </p:pic>
    </p:spTree>
  </p:cSld>
  <p:clrMapOvr>
    <a:masterClrMapping/>
  </p:clrMapOvr>
  <p:transition spd="med" advTm="1657">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7.jpg"/>
          <p:cNvPicPr>
            <a:picLocks noChangeAspect="1"/>
          </p:cNvPicPr>
          <p:nvPr/>
        </p:nvPicPr>
        <p:blipFill>
          <a:blip r:embed="rId2" cstate="print"/>
          <a:srcRect l="9485" r="9874" b="2663"/>
          <a:stretch>
            <a:fillRect/>
          </a:stretch>
        </p:blipFill>
        <p:spPr>
          <a:xfrm>
            <a:off x="0" y="-46652"/>
            <a:ext cx="9143999" cy="6904652"/>
          </a:xfrm>
          <a:prstGeom prst="rect">
            <a:avLst/>
          </a:prstGeom>
        </p:spPr>
      </p:pic>
    </p:spTree>
  </p:cSld>
  <p:clrMapOvr>
    <a:masterClrMapping/>
  </p:clrMapOvr>
  <p:transition spd="med" advTm="1671">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714488"/>
            <a:ext cx="8001056" cy="3970318"/>
          </a:xfrm>
          <a:prstGeom prst="rect">
            <a:avLst/>
          </a:prstGeom>
        </p:spPr>
        <p:txBody>
          <a:bodyPr wrap="square">
            <a:spAutoFit/>
          </a:bodyPr>
          <a:lstStyle/>
          <a:p>
            <a:r>
              <a:rPr lang="es-ES" sz="2800" dirty="0" smtClean="0">
                <a:latin typeface="Arial Black" pitchFamily="34" charset="0"/>
              </a:rPr>
              <a:t>De pronto, una boca inmensa se lo tragó para cambiar su destino. </a:t>
            </a:r>
          </a:p>
          <a:p>
            <a:endParaRPr lang="es-ES" sz="2800" dirty="0" smtClean="0">
              <a:latin typeface="Arial Black" pitchFamily="34" charset="0"/>
            </a:endParaRPr>
          </a:p>
          <a:p>
            <a:r>
              <a:rPr lang="es-ES" sz="2800" dirty="0" smtClean="0">
                <a:latin typeface="Arial Black" pitchFamily="34" charset="0"/>
              </a:rPr>
              <a:t>El soldadito se encontró en el oscuro estómago de un enorme pez, que se abalanzó vorazmente sobre él atraído por los brillantes colores de su uniforme. </a:t>
            </a:r>
          </a:p>
          <a:p>
            <a:endParaRPr lang="es-ES" sz="2800" dirty="0" smtClean="0">
              <a:latin typeface="Berlin Sans FB" pitchFamily="34" charset="0"/>
            </a:endParaRPr>
          </a:p>
        </p:txBody>
      </p:sp>
    </p:spTree>
  </p:cSld>
  <p:clrMapOvr>
    <a:masterClrMapping/>
  </p:clrMapOvr>
  <p:transition spd="med" advTm="13063">
    <p:split orient="vert"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8.jpg"/>
          <p:cNvPicPr>
            <a:picLocks noChangeAspect="1"/>
          </p:cNvPicPr>
          <p:nvPr/>
        </p:nvPicPr>
        <p:blipFill>
          <a:blip r:embed="rId2" cstate="print"/>
          <a:srcRect l="9132" r="9621" b="886"/>
          <a:stretch>
            <a:fillRect/>
          </a:stretch>
        </p:blipFill>
        <p:spPr>
          <a:xfrm>
            <a:off x="0" y="-120315"/>
            <a:ext cx="9144000" cy="6978315"/>
          </a:xfrm>
          <a:prstGeom prst="rect">
            <a:avLst/>
          </a:prstGeom>
        </p:spPr>
      </p:pic>
    </p:spTree>
  </p:cSld>
  <p:clrMapOvr>
    <a:masterClrMapping/>
  </p:clrMapOvr>
  <p:transition spd="med" advTm="3250">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9.jpg"/>
          <p:cNvPicPr>
            <a:picLocks noChangeAspect="1"/>
          </p:cNvPicPr>
          <p:nvPr/>
        </p:nvPicPr>
        <p:blipFill>
          <a:blip r:embed="rId2" cstate="print"/>
          <a:srcRect l="9082" r="9459" b="1711"/>
          <a:stretch>
            <a:fillRect/>
          </a:stretch>
        </p:blipFill>
        <p:spPr>
          <a:xfrm>
            <a:off x="0" y="-44244"/>
            <a:ext cx="9144000" cy="6902244"/>
          </a:xfrm>
          <a:prstGeom prst="rect">
            <a:avLst/>
          </a:prstGeom>
        </p:spPr>
      </p:pic>
    </p:spTree>
  </p:cSld>
  <p:clrMapOvr>
    <a:masterClrMapping/>
  </p:clrMapOvr>
  <p:transition spd="med" advTm="2656">
    <p:whee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0.jpg"/>
          <p:cNvPicPr>
            <a:picLocks noChangeAspect="1"/>
          </p:cNvPicPr>
          <p:nvPr/>
        </p:nvPicPr>
        <p:blipFill>
          <a:blip r:embed="rId2" cstate="print"/>
          <a:srcRect l="8901" t="2438" r="8900" b="868"/>
          <a:stretch>
            <a:fillRect/>
          </a:stretch>
        </p:blipFill>
        <p:spPr>
          <a:xfrm>
            <a:off x="-175176" y="0"/>
            <a:ext cx="9319176" cy="6858001"/>
          </a:xfrm>
          <a:prstGeom prst="rect">
            <a:avLst/>
          </a:prstGeom>
        </p:spPr>
      </p:pic>
    </p:spTree>
  </p:cSld>
  <p:clrMapOvr>
    <a:masterClrMapping/>
  </p:clrMapOvr>
  <p:transition spd="med" advTm="3079">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1.jpg"/>
          <p:cNvPicPr>
            <a:picLocks noChangeAspect="1"/>
          </p:cNvPicPr>
          <p:nvPr/>
        </p:nvPicPr>
        <p:blipFill>
          <a:blip r:embed="rId2" cstate="print"/>
          <a:srcRect l="8840" r="9392" b="1799"/>
          <a:stretch>
            <a:fillRect/>
          </a:stretch>
        </p:blipFill>
        <p:spPr>
          <a:xfrm>
            <a:off x="0" y="-11950"/>
            <a:ext cx="9143999" cy="6869950"/>
          </a:xfrm>
          <a:prstGeom prst="rect">
            <a:avLst/>
          </a:prstGeom>
        </p:spPr>
      </p:pic>
      <p:sp>
        <p:nvSpPr>
          <p:cNvPr id="3" name="2 Rectángulo"/>
          <p:cNvSpPr/>
          <p:nvPr/>
        </p:nvSpPr>
        <p:spPr>
          <a:xfrm>
            <a:off x="500034" y="571480"/>
            <a:ext cx="8429684" cy="1815882"/>
          </a:xfrm>
          <a:prstGeom prst="rect">
            <a:avLst/>
          </a:prstGeom>
        </p:spPr>
        <p:txBody>
          <a:bodyPr wrap="square">
            <a:spAutoFit/>
          </a:bodyPr>
          <a:lstStyle/>
          <a:p>
            <a:r>
              <a:rPr lang="es-ES" sz="2800" dirty="0" smtClean="0">
                <a:solidFill>
                  <a:schemeClr val="bg1"/>
                </a:solidFill>
                <a:latin typeface="Arial Black" pitchFamily="34" charset="0"/>
              </a:rPr>
              <a:t>Sin embargo, el pez no tuvo tiempo de indigestarse con tan pesada comida, ya que quedó prendido al poco rato en la red que un pescador había tendido en el río.</a:t>
            </a:r>
            <a:endParaRPr lang="es-ES" sz="2800" dirty="0">
              <a:solidFill>
                <a:schemeClr val="bg1"/>
              </a:solidFill>
              <a:latin typeface="Arial Black" pitchFamily="34" charset="0"/>
            </a:endParaRPr>
          </a:p>
        </p:txBody>
      </p:sp>
    </p:spTree>
  </p:cSld>
  <p:clrMapOvr>
    <a:masterClrMapping/>
  </p:clrMapOvr>
  <p:transition spd="med" advTm="8921">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1 Rectángulo"/>
          <p:cNvSpPr/>
          <p:nvPr/>
        </p:nvSpPr>
        <p:spPr>
          <a:xfrm>
            <a:off x="500034" y="2357430"/>
            <a:ext cx="8001056" cy="2246769"/>
          </a:xfrm>
          <a:prstGeom prst="rect">
            <a:avLst/>
          </a:prstGeom>
        </p:spPr>
        <p:txBody>
          <a:bodyPr wrap="square">
            <a:spAutoFit/>
          </a:bodyPr>
          <a:lstStyle/>
          <a:p>
            <a:r>
              <a:rPr lang="es-ES" sz="2800" dirty="0" smtClean="0">
                <a:latin typeface="Arial Black" pitchFamily="34" charset="0"/>
              </a:rPr>
              <a:t>Poco después acabó agonizando en una cesta de la compra junto con otros peces tan desafortunados como él.</a:t>
            </a:r>
          </a:p>
          <a:p>
            <a:endParaRPr lang="es-ES" sz="2800" dirty="0" smtClean="0">
              <a:latin typeface="Arial Black" pitchFamily="34" charset="0"/>
            </a:endParaRPr>
          </a:p>
          <a:p>
            <a:r>
              <a:rPr lang="es-ES" sz="2800" dirty="0" smtClean="0">
                <a:latin typeface="Arial Black" pitchFamily="34" charset="0"/>
              </a:rPr>
              <a:t> </a:t>
            </a:r>
          </a:p>
        </p:txBody>
      </p:sp>
    </p:spTree>
  </p:cSld>
  <p:clrMapOvr>
    <a:masterClrMapping/>
  </p:clrMapOvr>
  <p:transition spd="med" advTm="6157">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2.jpg"/>
          <p:cNvPicPr>
            <a:picLocks noChangeAspect="1"/>
          </p:cNvPicPr>
          <p:nvPr/>
        </p:nvPicPr>
        <p:blipFill>
          <a:blip r:embed="rId2" cstate="print"/>
          <a:srcRect l="8987" r="9152" b="1656"/>
          <a:stretch>
            <a:fillRect/>
          </a:stretch>
        </p:blipFill>
        <p:spPr>
          <a:xfrm>
            <a:off x="0" y="-14199"/>
            <a:ext cx="9144000" cy="6872199"/>
          </a:xfrm>
          <a:prstGeom prst="rect">
            <a:avLst/>
          </a:prstGeom>
        </p:spPr>
      </p:pic>
    </p:spTree>
  </p:cSld>
  <p:clrMapOvr>
    <a:masterClrMapping/>
  </p:clrMapOvr>
  <p:transition spd="med" advTm="4375">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714488"/>
            <a:ext cx="7786742" cy="2246769"/>
          </a:xfrm>
          <a:prstGeom prst="rect">
            <a:avLst/>
          </a:prstGeom>
        </p:spPr>
        <p:txBody>
          <a:bodyPr wrap="square">
            <a:spAutoFit/>
          </a:bodyPr>
          <a:lstStyle/>
          <a:p>
            <a:endParaRPr lang="es-ES" sz="2800" dirty="0" smtClean="0">
              <a:latin typeface="Arial Black" pitchFamily="34" charset="0"/>
            </a:endParaRPr>
          </a:p>
          <a:p>
            <a:r>
              <a:rPr lang="es-ES" sz="2800" dirty="0" smtClean="0">
                <a:latin typeface="Arial Black" pitchFamily="34" charset="0"/>
              </a:rPr>
              <a:t> Resulta que la cocinera de la casa en la cual había estado el soldadito, se acercó al mercado para comprar pescado. </a:t>
            </a:r>
          </a:p>
        </p:txBody>
      </p:sp>
    </p:spTree>
  </p:cSld>
  <p:clrMapOvr>
    <a:masterClrMapping/>
  </p:clrMapOvr>
  <p:transition spd="med" advTm="7484">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3.jpg"/>
          <p:cNvPicPr>
            <a:picLocks noChangeAspect="1"/>
          </p:cNvPicPr>
          <p:nvPr/>
        </p:nvPicPr>
        <p:blipFill>
          <a:blip r:embed="rId2" cstate="print"/>
          <a:srcRect l="9132" r="9087" b="2595"/>
          <a:stretch>
            <a:fillRect/>
          </a:stretch>
        </p:blipFill>
        <p:spPr>
          <a:xfrm>
            <a:off x="-60160" y="0"/>
            <a:ext cx="9204159" cy="6858000"/>
          </a:xfrm>
          <a:prstGeom prst="rect">
            <a:avLst/>
          </a:prstGeom>
        </p:spPr>
      </p:pic>
    </p:spTree>
  </p:cSld>
  <p:clrMapOvr>
    <a:masterClrMapping/>
  </p:clrMapOvr>
  <p:transition spd="med" advTm="3531">
    <p:split orient="vert" dir="in"/>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642910" y="2214554"/>
            <a:ext cx="7858180" cy="2246769"/>
          </a:xfrm>
          <a:prstGeom prst="rect">
            <a:avLst/>
          </a:prstGeom>
        </p:spPr>
        <p:txBody>
          <a:bodyPr wrap="square">
            <a:spAutoFit/>
          </a:bodyPr>
          <a:lstStyle/>
          <a:p>
            <a:r>
              <a:rPr lang="es-ES" sz="2800" dirty="0" smtClean="0">
                <a:latin typeface="Arial Black" pitchFamily="34" charset="0"/>
              </a:rPr>
              <a:t>-Este ejemplar parece apropiado para los invitados de esta noche -dijo la mujer contemplando el pescado expuesto encima de un mostrador. </a:t>
            </a:r>
          </a:p>
          <a:p>
            <a:endParaRPr lang="es-ES" sz="2800" dirty="0" smtClean="0">
              <a:latin typeface="Arial Black" pitchFamily="34" charset="0"/>
            </a:endParaRPr>
          </a:p>
        </p:txBody>
      </p:sp>
    </p:spTree>
  </p:cSld>
  <p:clrMapOvr>
    <a:masterClrMapping/>
  </p:clrMapOvr>
  <p:transition spd="med" advTm="8703">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4.jpg"/>
          <p:cNvPicPr>
            <a:picLocks noChangeAspect="1"/>
          </p:cNvPicPr>
          <p:nvPr/>
        </p:nvPicPr>
        <p:blipFill>
          <a:blip r:embed="rId2" cstate="print"/>
          <a:srcRect l="8598" r="9087" b="1741"/>
          <a:stretch>
            <a:fillRect/>
          </a:stretch>
        </p:blipFill>
        <p:spPr>
          <a:xfrm>
            <a:off x="-39758" y="0"/>
            <a:ext cx="9183758" cy="6858000"/>
          </a:xfrm>
          <a:prstGeom prst="rect">
            <a:avLst/>
          </a:prstGeom>
        </p:spPr>
      </p:pic>
    </p:spTree>
  </p:cSld>
  <p:clrMapOvr>
    <a:masterClrMapping/>
  </p:clrMapOvr>
  <p:transition spd="med" advTm="3579">
    <p:wheel spokes="3"/>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5.jpg"/>
          <p:cNvPicPr>
            <a:picLocks noChangeAspect="1"/>
          </p:cNvPicPr>
          <p:nvPr/>
        </p:nvPicPr>
        <p:blipFill>
          <a:blip r:embed="rId2" cstate="print"/>
          <a:srcRect l="8854" r="8854" b="1696"/>
          <a:stretch>
            <a:fillRect/>
          </a:stretch>
        </p:blipFill>
        <p:spPr>
          <a:xfrm>
            <a:off x="0" y="24603"/>
            <a:ext cx="9144000" cy="6833397"/>
          </a:xfrm>
          <a:prstGeom prst="rect">
            <a:avLst/>
          </a:prstGeom>
        </p:spPr>
      </p:pic>
    </p:spTree>
  </p:cSld>
  <p:clrMapOvr>
    <a:masterClrMapping/>
  </p:clrMapOvr>
  <p:transition spd="med" advTm="2859">
    <p:wheel spokes="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857364"/>
            <a:ext cx="8286808" cy="2246769"/>
          </a:xfrm>
          <a:prstGeom prst="rect">
            <a:avLst/>
          </a:prstGeom>
        </p:spPr>
        <p:txBody>
          <a:bodyPr wrap="square">
            <a:spAutoFit/>
          </a:bodyPr>
          <a:lstStyle/>
          <a:p>
            <a:endParaRPr lang="es-ES" sz="2800" dirty="0" smtClean="0">
              <a:latin typeface="Arial Black" pitchFamily="34" charset="0"/>
            </a:endParaRPr>
          </a:p>
          <a:p>
            <a:r>
              <a:rPr lang="es-ES" sz="2800" dirty="0" smtClean="0">
                <a:latin typeface="Arial Black" pitchFamily="34" charset="0"/>
              </a:rPr>
              <a:t>El pez acabó en la cocina y, cuando la cocinera la abrió para limpiarlo, se encontró sorprendida con el soldadito en sus manos. </a:t>
            </a:r>
            <a:endParaRPr lang="es-ES" sz="2800" dirty="0">
              <a:latin typeface="Arial Black" pitchFamily="34" charset="0"/>
            </a:endParaRPr>
          </a:p>
        </p:txBody>
      </p:sp>
    </p:spTree>
  </p:cSld>
  <p:clrMapOvr>
    <a:masterClrMapping/>
  </p:clrMapOvr>
  <p:transition spd="med" advTm="6891">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6.jpg"/>
          <p:cNvPicPr>
            <a:picLocks noChangeAspect="1"/>
          </p:cNvPicPr>
          <p:nvPr/>
        </p:nvPicPr>
        <p:blipFill>
          <a:blip r:embed="rId2" cstate="print"/>
          <a:srcRect l="10432" r="9010" b="1726"/>
          <a:stretch>
            <a:fillRect/>
          </a:stretch>
        </p:blipFill>
        <p:spPr>
          <a:xfrm>
            <a:off x="0" y="-120315"/>
            <a:ext cx="9144000" cy="6978315"/>
          </a:xfrm>
          <a:prstGeom prst="rect">
            <a:avLst/>
          </a:prstGeom>
        </p:spPr>
      </p:pic>
    </p:spTree>
  </p:cSld>
  <p:clrMapOvr>
    <a:masterClrMapping/>
  </p:clrMapOvr>
  <p:transition spd="med" advTm="2453">
    <p:wheel spokes="2"/>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7.jpg"/>
          <p:cNvPicPr>
            <a:picLocks noChangeAspect="1"/>
          </p:cNvPicPr>
          <p:nvPr/>
        </p:nvPicPr>
        <p:blipFill>
          <a:blip r:embed="rId2" cstate="print"/>
          <a:srcRect l="8842" r="9010" b="1726"/>
          <a:stretch>
            <a:fillRect/>
          </a:stretch>
        </p:blipFill>
        <p:spPr>
          <a:xfrm>
            <a:off x="0" y="14750"/>
            <a:ext cx="9143999" cy="6843250"/>
          </a:xfrm>
          <a:prstGeom prst="rect">
            <a:avLst/>
          </a:prstGeom>
        </p:spPr>
      </p:pic>
    </p:spTree>
  </p:cSld>
  <p:clrMapOvr>
    <a:masterClrMapping/>
  </p:clrMapOvr>
  <p:transition spd="med" advTm="1515">
    <p:fade thruBlk="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8.jpg"/>
          <p:cNvPicPr>
            <a:picLocks noChangeAspect="1"/>
          </p:cNvPicPr>
          <p:nvPr/>
        </p:nvPicPr>
        <p:blipFill>
          <a:blip r:embed="rId2" cstate="print"/>
          <a:srcRect l="8888" r="9165" b="894"/>
          <a:stretch>
            <a:fillRect/>
          </a:stretch>
        </p:blipFill>
        <p:spPr>
          <a:xfrm>
            <a:off x="0" y="-60157"/>
            <a:ext cx="9143999" cy="6918157"/>
          </a:xfrm>
          <a:prstGeom prst="rect">
            <a:avLst/>
          </a:prstGeom>
        </p:spPr>
      </p:pic>
    </p:spTree>
  </p:cSld>
  <p:clrMapOvr>
    <a:masterClrMapping/>
  </p:clrMapOvr>
  <p:transition spd="med" advTm="2109">
    <p:spli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9.jpg"/>
          <p:cNvPicPr>
            <a:picLocks noChangeAspect="1"/>
          </p:cNvPicPr>
          <p:nvPr/>
        </p:nvPicPr>
        <p:blipFill>
          <a:blip r:embed="rId2" cstate="print"/>
          <a:srcRect l="8888" r="9165" b="1756"/>
          <a:stretch>
            <a:fillRect/>
          </a:stretch>
        </p:blipFill>
        <p:spPr>
          <a:xfrm>
            <a:off x="0" y="1"/>
            <a:ext cx="9144000" cy="6857999"/>
          </a:xfrm>
          <a:prstGeom prst="rect">
            <a:avLst/>
          </a:prstGeom>
        </p:spPr>
      </p:pic>
    </p:spTree>
  </p:cSld>
  <p:clrMapOvr>
    <a:masterClrMapping/>
  </p:clrMapOvr>
  <p:transition spd="med" advTm="2750">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571480"/>
            <a:ext cx="8143932" cy="5262979"/>
          </a:xfrm>
          <a:prstGeom prst="rect">
            <a:avLst/>
          </a:prstGeom>
        </p:spPr>
        <p:txBody>
          <a:bodyPr wrap="square">
            <a:spAutoFit/>
          </a:bodyPr>
          <a:lstStyle/>
          <a:p>
            <a:r>
              <a:rPr lang="es-ES" sz="2800" dirty="0" smtClean="0">
                <a:latin typeface="Arial Black" pitchFamily="34" charset="0"/>
              </a:rPr>
              <a:t>-¡Pero si es uno de los soldaditos de...! -gritó, y fue en busca del niño para contarle dónde y cómo había encontrado a su soldadito de plomo al que le faltaba una pierna. </a:t>
            </a:r>
          </a:p>
          <a:p>
            <a:endParaRPr lang="es-ES" sz="2800" dirty="0" smtClean="0">
              <a:latin typeface="Arial Black" pitchFamily="34" charset="0"/>
            </a:endParaRPr>
          </a:p>
          <a:p>
            <a:r>
              <a:rPr lang="es-ES" sz="2800" dirty="0" smtClean="0">
                <a:latin typeface="Arial Black" pitchFamily="34" charset="0"/>
              </a:rPr>
              <a:t>-¡Sí, es el mío! -exclamó jubiloso el niño al reconocer al soldadito mutilado que había perdido. </a:t>
            </a:r>
          </a:p>
          <a:p>
            <a:endParaRPr lang="es-ES" sz="2800" dirty="0" smtClean="0">
              <a:latin typeface="Arial Black" pitchFamily="34" charset="0"/>
            </a:endParaRPr>
          </a:p>
          <a:p>
            <a:r>
              <a:rPr lang="es-ES" sz="2800" dirty="0" smtClean="0">
                <a:latin typeface="Arial Black" pitchFamily="34" charset="0"/>
              </a:rPr>
              <a:t>-¡Quién sabe cómo llegó hasta la barriga de este pez! </a:t>
            </a:r>
            <a:endParaRPr lang="es-ES" sz="2800" dirty="0">
              <a:latin typeface="Arial Black" pitchFamily="34" charset="0"/>
            </a:endParaRPr>
          </a:p>
        </p:txBody>
      </p:sp>
    </p:spTree>
  </p:cSld>
  <p:clrMapOvr>
    <a:masterClrMapping/>
  </p:clrMapOvr>
  <p:transition spd="med" advTm="14656">
    <p:zoom dir="in"/>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0.jpg"/>
          <p:cNvPicPr>
            <a:picLocks noChangeAspect="1"/>
          </p:cNvPicPr>
          <p:nvPr/>
        </p:nvPicPr>
        <p:blipFill>
          <a:blip r:embed="rId2" cstate="print"/>
          <a:srcRect l="9290" r="9836" b="1779"/>
          <a:stretch>
            <a:fillRect/>
          </a:stretch>
        </p:blipFill>
        <p:spPr>
          <a:xfrm>
            <a:off x="0" y="-89254"/>
            <a:ext cx="9143999" cy="6947253"/>
          </a:xfrm>
          <a:prstGeom prst="rect">
            <a:avLst/>
          </a:prstGeom>
        </p:spPr>
      </p:pic>
    </p:spTree>
  </p:cSld>
  <p:clrMapOvr>
    <a:masterClrMapping/>
  </p:clrMapOvr>
  <p:transition spd="med" advTm="3453">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1714488"/>
            <a:ext cx="7858180" cy="2677656"/>
          </a:xfrm>
          <a:prstGeom prst="rect">
            <a:avLst/>
          </a:prstGeom>
        </p:spPr>
        <p:txBody>
          <a:bodyPr wrap="square">
            <a:spAutoFit/>
          </a:bodyPr>
          <a:lstStyle/>
          <a:p>
            <a:r>
              <a:rPr lang="es-ES" sz="2800" dirty="0" smtClean="0">
                <a:latin typeface="Arial Black" pitchFamily="34" charset="0"/>
              </a:rPr>
              <a:t>¡Pobrecito, cuantas aventuras habrá pasado desde que cayó de la ventana!- </a:t>
            </a:r>
          </a:p>
          <a:p>
            <a:endParaRPr lang="es-ES" sz="2800" dirty="0" smtClean="0">
              <a:latin typeface="Arial Black" pitchFamily="34" charset="0"/>
            </a:endParaRPr>
          </a:p>
          <a:p>
            <a:r>
              <a:rPr lang="es-ES" sz="2800" dirty="0" smtClean="0">
                <a:latin typeface="Arial Black" pitchFamily="34" charset="0"/>
              </a:rPr>
              <a:t>Y lo colocó en la repisa de la chimenea donde su hermanita había colocado a la bailarina. </a:t>
            </a:r>
            <a:endParaRPr lang="es-ES" sz="2800" dirty="0">
              <a:latin typeface="Arial Black" pitchFamily="34" charset="0"/>
            </a:endParaRPr>
          </a:p>
        </p:txBody>
      </p:sp>
    </p:spTree>
  </p:cSld>
  <p:clrMapOvr>
    <a:masterClrMapping/>
  </p:clrMapOvr>
  <p:transition spd="med" advTm="6407">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1.jpg"/>
          <p:cNvPicPr>
            <a:picLocks noChangeAspect="1"/>
          </p:cNvPicPr>
          <p:nvPr/>
        </p:nvPicPr>
        <p:blipFill>
          <a:blip r:embed="rId2" cstate="print"/>
          <a:srcRect l="8556" t="5938" r="12299" b="2596"/>
          <a:stretch>
            <a:fillRect/>
          </a:stretch>
        </p:blipFill>
        <p:spPr>
          <a:xfrm>
            <a:off x="0" y="0"/>
            <a:ext cx="9144000" cy="6858000"/>
          </a:xfrm>
          <a:prstGeom prst="rect">
            <a:avLst/>
          </a:prstGeom>
        </p:spPr>
      </p:pic>
    </p:spTree>
  </p:cSld>
  <p:clrMapOvr>
    <a:masterClrMapping/>
  </p:clrMapOvr>
  <p:transition spd="med" advTm="4313">
    <p:zoom dir="in"/>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2143116"/>
            <a:ext cx="8143932" cy="2677656"/>
          </a:xfrm>
          <a:prstGeom prst="rect">
            <a:avLst/>
          </a:prstGeom>
        </p:spPr>
        <p:txBody>
          <a:bodyPr wrap="square">
            <a:spAutoFit/>
          </a:bodyPr>
          <a:lstStyle/>
          <a:p>
            <a:r>
              <a:rPr lang="es-ES" sz="2800" dirty="0" smtClean="0">
                <a:latin typeface="Arial Black" pitchFamily="34" charset="0"/>
              </a:rPr>
              <a:t>Un milagro había reunido de nuevo a los dos enamorados. </a:t>
            </a:r>
          </a:p>
          <a:p>
            <a:endParaRPr lang="es-ES" sz="2800" dirty="0" smtClean="0">
              <a:latin typeface="Arial Black" pitchFamily="34" charset="0"/>
            </a:endParaRPr>
          </a:p>
          <a:p>
            <a:r>
              <a:rPr lang="es-ES" sz="2800" dirty="0" smtClean="0">
                <a:latin typeface="Arial Black" pitchFamily="34" charset="0"/>
              </a:rPr>
              <a:t>Felices de estar otra vez juntos, durante la noche se contaban lo que había sucedido desde su separación. </a:t>
            </a:r>
          </a:p>
        </p:txBody>
      </p:sp>
    </p:spTree>
  </p:cSld>
  <p:clrMapOvr>
    <a:masterClrMapping/>
  </p:clrMapOvr>
  <p:transition spd="med" advTm="8906">
    <p:fade thruBlk="1"/>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2.jpg"/>
          <p:cNvPicPr>
            <a:picLocks noChangeAspect="1"/>
          </p:cNvPicPr>
          <p:nvPr/>
        </p:nvPicPr>
        <p:blipFill>
          <a:blip r:embed="rId2" cstate="print"/>
          <a:srcRect l="8888" t="6033" r="12400" b="1756"/>
          <a:stretch>
            <a:fillRect/>
          </a:stretch>
        </p:blipFill>
        <p:spPr>
          <a:xfrm>
            <a:off x="0" y="0"/>
            <a:ext cx="9357645" cy="6858000"/>
          </a:xfrm>
          <a:prstGeom prst="rect">
            <a:avLst/>
          </a:prstGeom>
        </p:spPr>
      </p:pic>
    </p:spTree>
  </p:cSld>
  <p:clrMapOvr>
    <a:masterClrMapping/>
  </p:clrMapOvr>
  <p:transition spd="med" advTm="3390">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3.jpg"/>
          <p:cNvPicPr>
            <a:picLocks noChangeAspect="1"/>
          </p:cNvPicPr>
          <p:nvPr/>
        </p:nvPicPr>
        <p:blipFill>
          <a:blip r:embed="rId2" cstate="print"/>
          <a:srcRect l="11413" t="6142" r="9239" b="1770"/>
          <a:stretch>
            <a:fillRect/>
          </a:stretch>
        </p:blipFill>
        <p:spPr>
          <a:xfrm>
            <a:off x="0" y="0"/>
            <a:ext cx="9144000" cy="6858000"/>
          </a:xfrm>
          <a:prstGeom prst="rect">
            <a:avLst/>
          </a:prstGeom>
        </p:spPr>
      </p:pic>
      <p:sp>
        <p:nvSpPr>
          <p:cNvPr id="3" name="2 CuadroTexto"/>
          <p:cNvSpPr txBox="1"/>
          <p:nvPr/>
        </p:nvSpPr>
        <p:spPr>
          <a:xfrm>
            <a:off x="428596" y="714356"/>
            <a:ext cx="4948791" cy="3108543"/>
          </a:xfrm>
          <a:prstGeom prst="rect">
            <a:avLst/>
          </a:prstGeom>
          <a:noFill/>
        </p:spPr>
        <p:txBody>
          <a:bodyPr wrap="none" rtlCol="0">
            <a:spAutoFit/>
          </a:bodyPr>
          <a:lstStyle/>
          <a:p>
            <a:r>
              <a:rPr lang="es-ES" sz="2800" dirty="0" smtClean="0">
                <a:latin typeface="Arial Black" pitchFamily="34" charset="0"/>
              </a:rPr>
              <a:t>Pero…</a:t>
            </a:r>
          </a:p>
          <a:p>
            <a:r>
              <a:rPr lang="es-ES" sz="2800" dirty="0" smtClean="0">
                <a:latin typeface="Arial Black" pitchFamily="34" charset="0"/>
              </a:rPr>
              <a:t>El hermano del niño</a:t>
            </a:r>
          </a:p>
          <a:p>
            <a:r>
              <a:rPr lang="es-ES" sz="2800" dirty="0" smtClean="0">
                <a:latin typeface="Arial Black" pitchFamily="34" charset="0"/>
              </a:rPr>
              <a:t>cogió al soldadito…</a:t>
            </a:r>
          </a:p>
          <a:p>
            <a:r>
              <a:rPr lang="es-ES" sz="2800" dirty="0" smtClean="0">
                <a:latin typeface="Arial Black" pitchFamily="34" charset="0"/>
              </a:rPr>
              <a:t>y lo arrojó al fuego,</a:t>
            </a:r>
          </a:p>
          <a:p>
            <a:r>
              <a:rPr lang="es-ES" sz="2800" dirty="0" smtClean="0">
                <a:latin typeface="Arial Black" pitchFamily="34" charset="0"/>
              </a:rPr>
              <a:t>decía que no valía nada,</a:t>
            </a:r>
          </a:p>
          <a:p>
            <a:r>
              <a:rPr lang="es-ES" sz="2800" dirty="0" smtClean="0">
                <a:latin typeface="Arial Black" pitchFamily="34" charset="0"/>
              </a:rPr>
              <a:t>y encima…</a:t>
            </a:r>
          </a:p>
          <a:p>
            <a:r>
              <a:rPr lang="es-ES" sz="2800" dirty="0" smtClean="0">
                <a:latin typeface="Arial Black" pitchFamily="34" charset="0"/>
              </a:rPr>
              <a:t>olía a pescado!!!</a:t>
            </a:r>
            <a:endParaRPr lang="es-ES" sz="2800" dirty="0">
              <a:latin typeface="Arial Black" pitchFamily="34" charset="0"/>
            </a:endParaRPr>
          </a:p>
        </p:txBody>
      </p:sp>
    </p:spTree>
  </p:cSld>
  <p:clrMapOvr>
    <a:masterClrMapping/>
  </p:clrMapOvr>
  <p:transition spd="med" advTm="8000">
    <p:fade thruBlk="1"/>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4.jpg"/>
          <p:cNvPicPr>
            <a:picLocks noChangeAspect="1"/>
          </p:cNvPicPr>
          <p:nvPr/>
        </p:nvPicPr>
        <p:blipFill>
          <a:blip r:embed="rId2" cstate="print"/>
          <a:srcRect l="9034" t="5783" r="9303" b="1683"/>
          <a:stretch>
            <a:fillRect/>
          </a:stretch>
        </p:blipFill>
        <p:spPr>
          <a:xfrm>
            <a:off x="-26821" y="0"/>
            <a:ext cx="9170820" cy="6858000"/>
          </a:xfrm>
          <a:prstGeom prst="rect">
            <a:avLst/>
          </a:prstGeom>
        </p:spPr>
      </p:pic>
    </p:spTree>
  </p:cSld>
  <p:clrMapOvr>
    <a:masterClrMapping/>
  </p:clrMapOvr>
  <p:transition spd="med" advTm="1844">
    <p:strips dir="l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5.jpg"/>
          <p:cNvPicPr>
            <a:picLocks noChangeAspect="1"/>
          </p:cNvPicPr>
          <p:nvPr/>
        </p:nvPicPr>
        <p:blipFill>
          <a:blip r:embed="rId2" cstate="print"/>
          <a:srcRect l="8901" t="6234" r="12565" b="1705"/>
          <a:stretch>
            <a:fillRect/>
          </a:stretch>
        </p:blipFill>
        <p:spPr>
          <a:xfrm>
            <a:off x="0" y="0"/>
            <a:ext cx="9144000" cy="6858000"/>
          </a:xfrm>
          <a:prstGeom prst="rect">
            <a:avLst/>
          </a:prstGeom>
        </p:spPr>
      </p:pic>
    </p:spTree>
  </p:cSld>
  <p:clrMapOvr>
    <a:masterClrMapping/>
  </p:clrMapOvr>
  <p:transition spd="med" advTm="1312">
    <p:fade thruBlk="1"/>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6.jpg"/>
          <p:cNvPicPr>
            <a:picLocks noChangeAspect="1"/>
          </p:cNvPicPr>
          <p:nvPr/>
        </p:nvPicPr>
        <p:blipFill>
          <a:blip r:embed="rId2" cstate="print"/>
          <a:srcRect l="9427" t="6033" r="10782" b="1756"/>
          <a:stretch>
            <a:fillRect/>
          </a:stretch>
        </p:blipFill>
        <p:spPr>
          <a:xfrm>
            <a:off x="0" y="0"/>
            <a:ext cx="9144000" cy="6858000"/>
          </a:xfrm>
          <a:prstGeom prst="rect">
            <a:avLst/>
          </a:prstGeom>
        </p:spPr>
      </p:pic>
    </p:spTree>
  </p:cSld>
  <p:clrMapOvr>
    <a:masterClrMapping/>
  </p:clrMapOvr>
  <p:transition spd="med" advTm="1672">
    <p:strips/>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7.jpg"/>
          <p:cNvPicPr>
            <a:picLocks noChangeAspect="1"/>
          </p:cNvPicPr>
          <p:nvPr/>
        </p:nvPicPr>
        <p:blipFill>
          <a:blip r:embed="rId2" cstate="print"/>
          <a:srcRect l="9626" t="5970" r="10695" b="2878"/>
          <a:stretch>
            <a:fillRect/>
          </a:stretch>
        </p:blipFill>
        <p:spPr>
          <a:xfrm>
            <a:off x="0" y="0"/>
            <a:ext cx="9429784" cy="6858000"/>
          </a:xfrm>
          <a:prstGeom prst="rect">
            <a:avLst/>
          </a:prstGeom>
        </p:spPr>
      </p:pic>
    </p:spTree>
  </p:cSld>
  <p:clrMapOvr>
    <a:masterClrMapping/>
  </p:clrMapOvr>
  <p:transition spd="med" advTm="1157">
    <p:fade thruBlk="1"/>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8.jpg"/>
          <p:cNvPicPr>
            <a:picLocks noChangeAspect="1"/>
          </p:cNvPicPr>
          <p:nvPr/>
        </p:nvPicPr>
        <p:blipFill>
          <a:blip r:embed="rId2" cstate="print"/>
          <a:srcRect l="8904" t="5693" r="10962" b="1794"/>
          <a:stretch>
            <a:fillRect/>
          </a:stretch>
        </p:blipFill>
        <p:spPr>
          <a:xfrm>
            <a:off x="1" y="0"/>
            <a:ext cx="9144000" cy="6858000"/>
          </a:xfrm>
          <a:prstGeom prst="rect">
            <a:avLst/>
          </a:prstGeom>
        </p:spPr>
      </p:pic>
    </p:spTree>
  </p:cSld>
  <p:clrMapOvr>
    <a:masterClrMapping/>
  </p:clrMapOvr>
  <p:transition spd="med" advTm="1187">
    <p:circl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0.jpg"/>
          <p:cNvPicPr>
            <a:picLocks noChangeAspect="1"/>
          </p:cNvPicPr>
          <p:nvPr/>
        </p:nvPicPr>
        <p:blipFill>
          <a:blip r:embed="rId2" cstate="print"/>
          <a:srcRect l="9292" t="5915" r="11947" b="1428"/>
          <a:stretch>
            <a:fillRect/>
          </a:stretch>
        </p:blipFill>
        <p:spPr>
          <a:xfrm>
            <a:off x="0" y="0"/>
            <a:ext cx="9318504" cy="6858000"/>
          </a:xfrm>
          <a:prstGeom prst="rect">
            <a:avLst/>
          </a:prstGeom>
        </p:spPr>
      </p:pic>
    </p:spTree>
  </p:cSld>
  <p:clrMapOvr>
    <a:masterClrMapping/>
  </p:clrMapOvr>
  <p:transition spd="med" advTm="2875">
    <p:fade thruBlk="1"/>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FF66">
            <a:alpha val="67000"/>
          </a:srgbClr>
        </a:solidFill>
        <a:effectLst/>
      </p:bgPr>
    </p:bg>
    <p:spTree>
      <p:nvGrpSpPr>
        <p:cNvPr id="1" name=""/>
        <p:cNvGrpSpPr/>
        <p:nvPr/>
      </p:nvGrpSpPr>
      <p:grpSpPr>
        <a:xfrm>
          <a:off x="0" y="0"/>
          <a:ext cx="0" cy="0"/>
          <a:chOff x="0" y="0"/>
          <a:chExt cx="0" cy="0"/>
        </a:xfrm>
      </p:grpSpPr>
      <p:sp>
        <p:nvSpPr>
          <p:cNvPr id="2" name="1 Rectángulo"/>
          <p:cNvSpPr/>
          <p:nvPr/>
        </p:nvSpPr>
        <p:spPr>
          <a:xfrm>
            <a:off x="500034" y="1785926"/>
            <a:ext cx="8072494" cy="1815882"/>
          </a:xfrm>
          <a:prstGeom prst="rect">
            <a:avLst/>
          </a:prstGeom>
        </p:spPr>
        <p:txBody>
          <a:bodyPr wrap="square">
            <a:spAutoFit/>
          </a:bodyPr>
          <a:lstStyle/>
          <a:p>
            <a:r>
              <a:rPr lang="es-ES" sz="2800" dirty="0" smtClean="0">
                <a:latin typeface="Arial Black" pitchFamily="34" charset="0"/>
              </a:rPr>
              <a:t>Pero el destino les reservaba otra malévola sorpresa: un vendaval levantó la cortina de la ventana y, golpeando a la bailarina, la hizo caer en el hogar.</a:t>
            </a:r>
          </a:p>
        </p:txBody>
      </p:sp>
    </p:spTree>
  </p:cSld>
  <p:clrMapOvr>
    <a:masterClrMapping/>
  </p:clrMapOvr>
  <p:transition spd="med" advTm="5500">
    <p:zo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1.jpg"/>
          <p:cNvPicPr>
            <a:picLocks noChangeAspect="1"/>
          </p:cNvPicPr>
          <p:nvPr/>
        </p:nvPicPr>
        <p:blipFill>
          <a:blip r:embed="rId2" cstate="print"/>
          <a:srcRect l="8724" t="6566" r="9127" b="784"/>
          <a:stretch>
            <a:fillRect/>
          </a:stretch>
        </p:blipFill>
        <p:spPr>
          <a:xfrm>
            <a:off x="-357223" y="0"/>
            <a:ext cx="9501223" cy="6858000"/>
          </a:xfrm>
          <a:prstGeom prst="rect">
            <a:avLst/>
          </a:prstGeom>
        </p:spPr>
      </p:pic>
    </p:spTree>
  </p:cSld>
  <p:clrMapOvr>
    <a:masterClrMapping/>
  </p:clrMapOvr>
  <p:transition spd="med" advTm="4734">
    <p:diamon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F66">
            <a:alpha val="67000"/>
          </a:srgbClr>
        </a:solidFill>
        <a:effectLst/>
      </p:bgPr>
    </p:bg>
    <p:spTree>
      <p:nvGrpSpPr>
        <p:cNvPr id="1" name=""/>
        <p:cNvGrpSpPr/>
        <p:nvPr/>
      </p:nvGrpSpPr>
      <p:grpSpPr>
        <a:xfrm>
          <a:off x="0" y="0"/>
          <a:ext cx="0" cy="0"/>
          <a:chOff x="0" y="0"/>
          <a:chExt cx="0" cy="0"/>
        </a:xfrm>
      </p:grpSpPr>
      <p:sp>
        <p:nvSpPr>
          <p:cNvPr id="2" name="1 Rectángulo"/>
          <p:cNvSpPr/>
          <p:nvPr/>
        </p:nvSpPr>
        <p:spPr>
          <a:xfrm>
            <a:off x="500034" y="1643050"/>
            <a:ext cx="8072494" cy="2677656"/>
          </a:xfrm>
          <a:prstGeom prst="rect">
            <a:avLst/>
          </a:prstGeom>
        </p:spPr>
        <p:txBody>
          <a:bodyPr wrap="square">
            <a:spAutoFit/>
          </a:bodyPr>
          <a:lstStyle/>
          <a:p>
            <a:r>
              <a:rPr lang="es-ES" sz="2800" dirty="0" smtClean="0">
                <a:latin typeface="Arial Black" pitchFamily="34" charset="0"/>
              </a:rPr>
              <a:t> </a:t>
            </a:r>
          </a:p>
          <a:p>
            <a:r>
              <a:rPr lang="es-ES" sz="2800" dirty="0" smtClean="0">
                <a:latin typeface="Arial Black" pitchFamily="34" charset="0"/>
              </a:rPr>
              <a:t>El soldadito de plomo, asustado, vio como su compañera caía. Sabía que el fuego estaba encendido porque notaba su calor. Desesperado, se sentía impotente para salvarla. </a:t>
            </a:r>
            <a:endParaRPr lang="es-ES" sz="2800" dirty="0">
              <a:latin typeface="Arial Black" pitchFamily="34" charset="0"/>
            </a:endParaRPr>
          </a:p>
        </p:txBody>
      </p:sp>
    </p:spTree>
  </p:cSld>
  <p:clrMapOvr>
    <a:masterClrMapping/>
  </p:clrMapOvr>
  <p:transition spd="med" advTm="10000">
    <p:fade thruBlk="1"/>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2.jpg"/>
          <p:cNvPicPr>
            <a:picLocks noChangeAspect="1"/>
          </p:cNvPicPr>
          <p:nvPr/>
        </p:nvPicPr>
        <p:blipFill>
          <a:blip r:embed="rId2" cstate="print"/>
          <a:srcRect l="9157" t="6051" r="9253" b="1175"/>
          <a:stretch>
            <a:fillRect/>
          </a:stretch>
        </p:blipFill>
        <p:spPr>
          <a:xfrm>
            <a:off x="-1" y="0"/>
            <a:ext cx="9138853" cy="6858000"/>
          </a:xfrm>
          <a:prstGeom prst="rect">
            <a:avLst/>
          </a:prstGeom>
        </p:spPr>
      </p:pic>
    </p:spTree>
  </p:cSld>
  <p:clrMapOvr>
    <a:masterClrMapping/>
  </p:clrMapOvr>
  <p:transition spd="med" advTm="4453">
    <p:plus/>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3.jpg"/>
          <p:cNvPicPr>
            <a:picLocks noChangeAspect="1"/>
          </p:cNvPicPr>
          <p:nvPr/>
        </p:nvPicPr>
        <p:blipFill>
          <a:blip r:embed="rId2" cstate="print"/>
          <a:srcRect l="8841" t="6103" r="9545" b="820"/>
          <a:stretch>
            <a:fillRect/>
          </a:stretch>
        </p:blipFill>
        <p:spPr>
          <a:xfrm>
            <a:off x="-1" y="0"/>
            <a:ext cx="9111825" cy="6858001"/>
          </a:xfrm>
          <a:prstGeom prst="rect">
            <a:avLst/>
          </a:prstGeom>
        </p:spPr>
      </p:pic>
    </p:spTree>
  </p:cSld>
  <p:clrMapOvr>
    <a:masterClrMapping/>
  </p:clrMapOvr>
  <p:transition spd="med" advTm="3063">
    <p:fade thruBlk="1"/>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4.jpg"/>
          <p:cNvPicPr>
            <a:picLocks noChangeAspect="1"/>
          </p:cNvPicPr>
          <p:nvPr/>
        </p:nvPicPr>
        <p:blipFill>
          <a:blip r:embed="rId2" cstate="print"/>
          <a:srcRect l="8837" t="6441" r="14263" b="1366"/>
          <a:stretch>
            <a:fillRect/>
          </a:stretch>
        </p:blipFill>
        <p:spPr>
          <a:xfrm>
            <a:off x="0" y="0"/>
            <a:ext cx="9144000" cy="6858000"/>
          </a:xfrm>
          <a:prstGeom prst="rect">
            <a:avLst/>
          </a:prstGeom>
        </p:spPr>
      </p:pic>
    </p:spTree>
  </p:cSld>
  <p:clrMapOvr>
    <a:masterClrMapping/>
  </p:clrMapOvr>
  <p:transition spd="med" advTm="3203">
    <p:spli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1 Rectángulo"/>
          <p:cNvSpPr/>
          <p:nvPr/>
        </p:nvSpPr>
        <p:spPr>
          <a:xfrm>
            <a:off x="571472" y="1000108"/>
            <a:ext cx="8143932" cy="4401205"/>
          </a:xfrm>
          <a:prstGeom prst="rect">
            <a:avLst/>
          </a:prstGeom>
        </p:spPr>
        <p:txBody>
          <a:bodyPr wrap="square">
            <a:spAutoFit/>
          </a:bodyPr>
          <a:lstStyle/>
          <a:p>
            <a:r>
              <a:rPr lang="es-ES" sz="2800" dirty="0" smtClean="0">
                <a:latin typeface="Arial Black" pitchFamily="34" charset="0"/>
              </a:rPr>
              <a:t>¡Qué gran enemigo es el fuego que puede fundir a unas estatuillas de plomo como nosotros! </a:t>
            </a:r>
          </a:p>
          <a:p>
            <a:endParaRPr lang="es-ES" sz="2800" dirty="0" smtClean="0">
              <a:latin typeface="Arial Black" pitchFamily="34" charset="0"/>
            </a:endParaRPr>
          </a:p>
          <a:p>
            <a:r>
              <a:rPr lang="es-ES" sz="2800" dirty="0" smtClean="0">
                <a:latin typeface="Arial Black" pitchFamily="34" charset="0"/>
              </a:rPr>
              <a:t>Balanceándose con su única pierna, trató de mover el pedestal que lo sostenía.</a:t>
            </a:r>
          </a:p>
          <a:p>
            <a:endParaRPr lang="es-ES" sz="2800" dirty="0" smtClean="0">
              <a:latin typeface="Arial Black" pitchFamily="34" charset="0"/>
            </a:endParaRPr>
          </a:p>
          <a:p>
            <a:r>
              <a:rPr lang="es-ES" sz="2800" dirty="0" smtClean="0">
                <a:latin typeface="Arial Black" pitchFamily="34" charset="0"/>
              </a:rPr>
              <a:t>Tras ímprobos esfuerzos, por fin también cayó al fuego. </a:t>
            </a:r>
            <a:endParaRPr lang="es-ES" sz="2800" dirty="0">
              <a:latin typeface="Arial Black" pitchFamily="34" charset="0"/>
            </a:endParaRPr>
          </a:p>
        </p:txBody>
      </p:sp>
    </p:spTree>
  </p:cSld>
  <p:clrMapOvr>
    <a:masterClrMapping/>
  </p:clrMapOvr>
  <p:transition spd="med" advTm="10547">
    <p:fade thruBlk="1"/>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1 Rectángulo"/>
          <p:cNvSpPr/>
          <p:nvPr/>
        </p:nvSpPr>
        <p:spPr>
          <a:xfrm>
            <a:off x="571472" y="857232"/>
            <a:ext cx="8143932" cy="3970318"/>
          </a:xfrm>
          <a:prstGeom prst="rect">
            <a:avLst/>
          </a:prstGeom>
        </p:spPr>
        <p:txBody>
          <a:bodyPr wrap="square">
            <a:spAutoFit/>
          </a:bodyPr>
          <a:lstStyle/>
          <a:p>
            <a:r>
              <a:rPr lang="es-ES" sz="2800" dirty="0" smtClean="0">
                <a:latin typeface="Arial Black" pitchFamily="34" charset="0"/>
              </a:rPr>
              <a:t>Unidos esta vez por la desgracia, volvieron a estar cerca el uno del otro, tan cerca que el plomo de sus pequeñas peanas, lamido por las llamas, empezó a fundirse. </a:t>
            </a:r>
          </a:p>
          <a:p>
            <a:endParaRPr lang="es-ES" sz="2800" dirty="0" smtClean="0">
              <a:latin typeface="Arial Black" pitchFamily="34" charset="0"/>
            </a:endParaRPr>
          </a:p>
          <a:p>
            <a:r>
              <a:rPr lang="es-ES" sz="2800" dirty="0" smtClean="0">
                <a:latin typeface="Arial Black" pitchFamily="34" charset="0"/>
              </a:rPr>
              <a:t>El plomo de la peana de uno se mezcló con el del otro, y el metal adquirió sorprendentemente la forma de corazón. </a:t>
            </a:r>
            <a:endParaRPr lang="es-ES" sz="2800" dirty="0">
              <a:latin typeface="Arial Black" pitchFamily="34" charset="0"/>
            </a:endParaRPr>
          </a:p>
        </p:txBody>
      </p:sp>
    </p:spTree>
  </p:cSld>
  <p:clrMapOvr>
    <a:masterClrMapping/>
  </p:clrMapOvr>
  <p:transition spd="med" advTm="12157">
    <p:wedg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0066">
            <a:alpha val="29000"/>
          </a:srgbClr>
        </a:solidFill>
        <a:effectLst/>
      </p:bgPr>
    </p:bg>
    <p:spTree>
      <p:nvGrpSpPr>
        <p:cNvPr id="1" name=""/>
        <p:cNvGrpSpPr/>
        <p:nvPr/>
      </p:nvGrpSpPr>
      <p:grpSpPr>
        <a:xfrm>
          <a:off x="0" y="0"/>
          <a:ext cx="0" cy="0"/>
          <a:chOff x="0" y="0"/>
          <a:chExt cx="0" cy="0"/>
        </a:xfrm>
      </p:grpSpPr>
      <p:sp>
        <p:nvSpPr>
          <p:cNvPr id="2" name="1 Rectángulo"/>
          <p:cNvSpPr/>
          <p:nvPr/>
        </p:nvSpPr>
        <p:spPr>
          <a:xfrm>
            <a:off x="571472" y="2143116"/>
            <a:ext cx="8001056" cy="2677656"/>
          </a:xfrm>
          <a:prstGeom prst="rect">
            <a:avLst/>
          </a:prstGeom>
        </p:spPr>
        <p:txBody>
          <a:bodyPr wrap="square">
            <a:spAutoFit/>
          </a:bodyPr>
          <a:lstStyle/>
          <a:p>
            <a:r>
              <a:rPr lang="es-ES" sz="2800" dirty="0" smtClean="0">
                <a:latin typeface="Arial Black" pitchFamily="34" charset="0"/>
              </a:rPr>
              <a:t>A punto estaban sus cuerpecitos de fundirse, cuando acertó a pasar por allí el niño. Al ver a las dos estatuillas entre las llamas, las empujó con el pie lejos del fuego. </a:t>
            </a:r>
          </a:p>
          <a:p>
            <a:endParaRPr lang="es-ES" sz="2800" dirty="0" smtClean="0">
              <a:latin typeface="Arial Black" pitchFamily="34" charset="0"/>
            </a:endParaRPr>
          </a:p>
        </p:txBody>
      </p:sp>
    </p:spTree>
  </p:cSld>
  <p:clrMapOvr>
    <a:masterClrMapping/>
  </p:clrMapOvr>
  <p:transition spd="med" advTm="9156">
    <p:fade thruBlk="1"/>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9.jpg"/>
          <p:cNvPicPr>
            <a:picLocks noChangeAspect="1"/>
          </p:cNvPicPr>
          <p:nvPr/>
        </p:nvPicPr>
        <p:blipFill>
          <a:blip r:embed="rId2" cstate="print"/>
          <a:srcRect l="8584" t="6057" r="8999" b="813"/>
          <a:stretch>
            <a:fillRect/>
          </a:stretch>
        </p:blipFill>
        <p:spPr>
          <a:xfrm>
            <a:off x="0" y="0"/>
            <a:ext cx="9144000" cy="6858000"/>
          </a:xfrm>
          <a:prstGeom prst="rect">
            <a:avLst/>
          </a:prstGeom>
        </p:spPr>
      </p:pic>
      <p:pic>
        <p:nvPicPr>
          <p:cNvPr id="4" name="3 Imagen" descr="corazon-rojo-brillante--soldadito y bailarina copia.gif"/>
          <p:cNvPicPr>
            <a:picLocks noChangeAspect="1"/>
          </p:cNvPicPr>
          <p:nvPr/>
        </p:nvPicPr>
        <p:blipFill>
          <a:blip r:embed="rId3" cstate="print"/>
          <a:stretch>
            <a:fillRect/>
          </a:stretch>
        </p:blipFill>
        <p:spPr>
          <a:xfrm rot="20364009">
            <a:off x="1284426" y="4466400"/>
            <a:ext cx="713832" cy="527706"/>
          </a:xfrm>
          <a:prstGeom prst="rect">
            <a:avLst/>
          </a:prstGeom>
        </p:spPr>
      </p:pic>
    </p:spTree>
  </p:cSld>
  <p:clrMapOvr>
    <a:masterClrMapping/>
  </p:clrMapOvr>
  <p:transition spd="med" advTm="5765">
    <p:diamon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0066">
            <a:alpha val="29000"/>
          </a:srgbClr>
        </a:solidFill>
        <a:effectLst/>
      </p:bgPr>
    </p:bg>
    <p:spTree>
      <p:nvGrpSpPr>
        <p:cNvPr id="1" name=""/>
        <p:cNvGrpSpPr/>
        <p:nvPr/>
      </p:nvGrpSpPr>
      <p:grpSpPr>
        <a:xfrm>
          <a:off x="0" y="0"/>
          <a:ext cx="0" cy="0"/>
          <a:chOff x="0" y="0"/>
          <a:chExt cx="0" cy="0"/>
        </a:xfrm>
      </p:grpSpPr>
      <p:sp>
        <p:nvSpPr>
          <p:cNvPr id="2" name="1 Rectángulo"/>
          <p:cNvSpPr/>
          <p:nvPr/>
        </p:nvSpPr>
        <p:spPr>
          <a:xfrm>
            <a:off x="571472" y="1714488"/>
            <a:ext cx="8001056" cy="2677656"/>
          </a:xfrm>
          <a:prstGeom prst="rect">
            <a:avLst/>
          </a:prstGeom>
        </p:spPr>
        <p:txBody>
          <a:bodyPr wrap="square">
            <a:spAutoFit/>
          </a:bodyPr>
          <a:lstStyle/>
          <a:p>
            <a:endParaRPr lang="es-ES" sz="2800" dirty="0" smtClean="0">
              <a:latin typeface="Arial Black" pitchFamily="34" charset="0"/>
            </a:endParaRPr>
          </a:p>
          <a:p>
            <a:r>
              <a:rPr lang="es-ES" sz="2800" dirty="0" smtClean="0">
                <a:latin typeface="Arial Black" pitchFamily="34" charset="0"/>
              </a:rPr>
              <a:t>Desde entonces, el soldadito y la bailarina estuvieron siempre juntos, tal y como el destino los había unido: sobre una sola peana en forma de corazón.</a:t>
            </a:r>
            <a:endParaRPr lang="es-ES" sz="2800" dirty="0">
              <a:latin typeface="Arial Black" pitchFamily="34" charset="0"/>
            </a:endParaRPr>
          </a:p>
        </p:txBody>
      </p:sp>
    </p:spTree>
  </p:cSld>
  <p:clrMapOvr>
    <a:masterClrMapping/>
  </p:clrMapOvr>
  <p:transition spd="med" advTm="6310">
    <p:fade thruBlk="1"/>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2 Imagen" descr="corazon-rojo-brillante--soldadito y bailarina copia.gif"/>
          <p:cNvPicPr>
            <a:picLocks noChangeAspect="1"/>
          </p:cNvPicPr>
          <p:nvPr/>
        </p:nvPicPr>
        <p:blipFill>
          <a:blip r:embed="rId2" cstate="print"/>
          <a:stretch>
            <a:fillRect/>
          </a:stretch>
        </p:blipFill>
        <p:spPr>
          <a:xfrm>
            <a:off x="0" y="49113"/>
            <a:ext cx="9144000" cy="6759773"/>
          </a:xfrm>
          <a:prstGeom prst="rect">
            <a:avLst/>
          </a:prstGeom>
        </p:spPr>
      </p:pic>
      <p:pic>
        <p:nvPicPr>
          <p:cNvPr id="4" name="3 Imagen" descr="g73Yzl6n9pgVc66M7XcV9wHKZZ5Y820ocIg.gif"/>
          <p:cNvPicPr>
            <a:picLocks noChangeAspect="1"/>
          </p:cNvPicPr>
          <p:nvPr/>
        </p:nvPicPr>
        <p:blipFill>
          <a:blip r:embed="rId3" cstate="print"/>
          <a:stretch>
            <a:fillRect/>
          </a:stretch>
        </p:blipFill>
        <p:spPr>
          <a:xfrm>
            <a:off x="8072462" y="5572140"/>
            <a:ext cx="476250" cy="476250"/>
          </a:xfrm>
          <a:prstGeom prst="rect">
            <a:avLst/>
          </a:prstGeom>
        </p:spPr>
      </p:pic>
      <p:pic>
        <p:nvPicPr>
          <p:cNvPr id="5" name="4 Imagen" descr="g73Yzl6n9pgVc66M7XcV9wHKZZ5Y820ocIg.gif"/>
          <p:cNvPicPr>
            <a:picLocks noChangeAspect="1"/>
          </p:cNvPicPr>
          <p:nvPr/>
        </p:nvPicPr>
        <p:blipFill>
          <a:blip r:embed="rId3" cstate="print"/>
          <a:stretch>
            <a:fillRect/>
          </a:stretch>
        </p:blipFill>
        <p:spPr>
          <a:xfrm flipH="1">
            <a:off x="714348" y="5572140"/>
            <a:ext cx="500066" cy="476250"/>
          </a:xfrm>
          <a:prstGeom prst="rect">
            <a:avLst/>
          </a:prstGeom>
        </p:spPr>
      </p:pic>
    </p:spTree>
  </p:cSld>
  <p:clrMapOvr>
    <a:masterClrMapping/>
  </p:clrMapOvr>
  <p:transition spd="med" advTm="1054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2000" fill="hold" nodeType="withEffect">
                                  <p:stCondLst>
                                    <p:cond delay="0"/>
                                  </p:stCondLst>
                                  <p:childTnLst>
                                    <p:animEffect transition="out" filter="fade">
                                      <p:cBhvr>
                                        <p:cTn id="6" dur="5000" tmFilter="0, 0; .2, .5; .8, .5; 1, 0"/>
                                        <p:tgtEl>
                                          <p:spTgt spid="3"/>
                                        </p:tgtEl>
                                      </p:cBhvr>
                                    </p:animEffect>
                                    <p:animScale>
                                      <p:cBhvr>
                                        <p:cTn id="7" dur="2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1 CuadroTexto"/>
          <p:cNvSpPr txBox="1"/>
          <p:nvPr/>
        </p:nvSpPr>
        <p:spPr>
          <a:xfrm>
            <a:off x="2357422" y="5072074"/>
            <a:ext cx="6143668" cy="1015663"/>
          </a:xfrm>
          <a:prstGeom prst="rect">
            <a:avLst/>
          </a:prstGeom>
          <a:noFill/>
        </p:spPr>
        <p:txBody>
          <a:bodyPr wrap="square" rtlCol="0">
            <a:spAutoFit/>
          </a:bodyPr>
          <a:lstStyle/>
          <a:p>
            <a:r>
              <a:rPr lang="es-ES" sz="2000" dirty="0" smtClean="0">
                <a:solidFill>
                  <a:schemeClr val="bg1"/>
                </a:solidFill>
                <a:latin typeface="Arial Black" pitchFamily="34" charset="0"/>
              </a:rPr>
              <a:t>Imágenes: </a:t>
            </a:r>
            <a:r>
              <a:rPr lang="es-ES" sz="2000" dirty="0" err="1" smtClean="0">
                <a:solidFill>
                  <a:schemeClr val="bg1"/>
                </a:solidFill>
                <a:latin typeface="Arial Black" pitchFamily="34" charset="0"/>
              </a:rPr>
              <a:t>Lexus</a:t>
            </a:r>
            <a:r>
              <a:rPr lang="es-ES" sz="2000" dirty="0" smtClean="0">
                <a:solidFill>
                  <a:schemeClr val="bg1"/>
                </a:solidFill>
                <a:latin typeface="Arial Black" pitchFamily="34" charset="0"/>
              </a:rPr>
              <a:t> Cuentos Inolvidables.</a:t>
            </a:r>
          </a:p>
          <a:p>
            <a:endParaRPr lang="es-ES" sz="2000" dirty="0" smtClean="0">
              <a:solidFill>
                <a:schemeClr val="bg1"/>
              </a:solidFill>
              <a:latin typeface="Arial Black" pitchFamily="34" charset="0"/>
            </a:endParaRPr>
          </a:p>
          <a:p>
            <a:r>
              <a:rPr lang="es-ES" sz="2000" dirty="0" smtClean="0">
                <a:solidFill>
                  <a:schemeClr val="bg1"/>
                </a:solidFill>
                <a:latin typeface="Arial Black" pitchFamily="34" charset="0"/>
              </a:rPr>
              <a:t>     Texto Google</a:t>
            </a:r>
            <a:endParaRPr lang="es-ES" sz="2000" dirty="0">
              <a:solidFill>
                <a:schemeClr val="bg1"/>
              </a:solidFill>
              <a:latin typeface="Arial Black" pitchFamily="34" charset="0"/>
            </a:endParaRPr>
          </a:p>
        </p:txBody>
      </p:sp>
      <p:sp>
        <p:nvSpPr>
          <p:cNvPr id="3" name="2 CuadroTexto"/>
          <p:cNvSpPr txBox="1"/>
          <p:nvPr/>
        </p:nvSpPr>
        <p:spPr>
          <a:xfrm>
            <a:off x="1214414" y="1142984"/>
            <a:ext cx="4064190" cy="984885"/>
          </a:xfrm>
          <a:prstGeom prst="rect">
            <a:avLst/>
          </a:prstGeom>
          <a:noFill/>
        </p:spPr>
        <p:txBody>
          <a:bodyPr wrap="none" rtlCol="0">
            <a:spAutoFit/>
          </a:bodyPr>
          <a:lstStyle/>
          <a:p>
            <a:r>
              <a:rPr lang="es-ES" sz="4000" dirty="0" smtClean="0">
                <a:solidFill>
                  <a:srgbClr val="FFCC00"/>
                </a:solidFill>
                <a:latin typeface="Arial Black" pitchFamily="34" charset="0"/>
              </a:rPr>
              <a:t>Presentación:</a:t>
            </a:r>
          </a:p>
          <a:p>
            <a:endParaRPr lang="es-ES" dirty="0"/>
          </a:p>
        </p:txBody>
      </p:sp>
      <p:pic>
        <p:nvPicPr>
          <p:cNvPr id="5" name="4 Imagen" descr="MAYKA-ROS-AMARILLA.png"/>
          <p:cNvPicPr>
            <a:picLocks noChangeAspect="1"/>
          </p:cNvPicPr>
          <p:nvPr/>
        </p:nvPicPr>
        <p:blipFill>
          <a:blip r:embed="rId2" cstate="print"/>
          <a:stretch>
            <a:fillRect/>
          </a:stretch>
        </p:blipFill>
        <p:spPr>
          <a:xfrm>
            <a:off x="2000232" y="2214554"/>
            <a:ext cx="5120217" cy="2041991"/>
          </a:xfrm>
          <a:prstGeom prst="rect">
            <a:avLst/>
          </a:prstGeom>
        </p:spPr>
      </p:pic>
      <p:pic>
        <p:nvPicPr>
          <p:cNvPr id="6" name="5 Imagen" descr="g73Yzl6n9pgVc66M7XcV9wHKZZ5Y820ocIg.gif"/>
          <p:cNvPicPr>
            <a:picLocks noChangeAspect="1"/>
          </p:cNvPicPr>
          <p:nvPr/>
        </p:nvPicPr>
        <p:blipFill>
          <a:blip r:embed="rId3" cstate="print"/>
          <a:stretch>
            <a:fillRect/>
          </a:stretch>
        </p:blipFill>
        <p:spPr>
          <a:xfrm>
            <a:off x="928662" y="5429264"/>
            <a:ext cx="476250" cy="476250"/>
          </a:xfrm>
          <a:prstGeom prst="rect">
            <a:avLst/>
          </a:prstGeom>
        </p:spPr>
      </p:pic>
      <p:pic>
        <p:nvPicPr>
          <p:cNvPr id="7" name="6 Imagen" descr="g73Yzl6n9pgVc66M7XcV9wHKZZ5Y820ocIg.gif"/>
          <p:cNvPicPr>
            <a:picLocks noChangeAspect="1"/>
          </p:cNvPicPr>
          <p:nvPr/>
        </p:nvPicPr>
        <p:blipFill>
          <a:blip r:embed="rId3" cstate="print"/>
          <a:stretch>
            <a:fillRect/>
          </a:stretch>
        </p:blipFill>
        <p:spPr>
          <a:xfrm>
            <a:off x="8072462" y="5572140"/>
            <a:ext cx="476250" cy="476250"/>
          </a:xfrm>
          <a:prstGeom prst="rect">
            <a:avLst/>
          </a:prstGeom>
        </p:spPr>
      </p:pic>
      <p:pic>
        <p:nvPicPr>
          <p:cNvPr id="9" name="8 Imagen" descr="ISjqPYoKInK8go1zRNtASlB5z19540U22Od.gif"/>
          <p:cNvPicPr>
            <a:picLocks noChangeAspect="1"/>
          </p:cNvPicPr>
          <p:nvPr/>
        </p:nvPicPr>
        <p:blipFill>
          <a:blip r:embed="rId4" cstate="print"/>
          <a:stretch>
            <a:fillRect/>
          </a:stretch>
        </p:blipFill>
        <p:spPr>
          <a:xfrm>
            <a:off x="6715140" y="1142984"/>
            <a:ext cx="1905000" cy="1428750"/>
          </a:xfrm>
          <a:prstGeom prst="rect">
            <a:avLst/>
          </a:prstGeom>
        </p:spPr>
      </p:pic>
    </p:spTree>
  </p:cSld>
  <p:clrMapOvr>
    <a:masterClrMapping/>
  </p:clrMapOvr>
  <p:transition spd="med" advTm="6840">
    <p:fade thruBlk="1"/>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615</TotalTime>
  <Words>1488</Words>
  <Application>Microsoft Office PowerPoint</Application>
  <PresentationFormat>Presentación en pantalla (4:3)</PresentationFormat>
  <Paragraphs>138</Paragraphs>
  <Slides>84</Slides>
  <Notes>0</Notes>
  <HiddenSlides>0</HiddenSlides>
  <MMClips>0</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SOLDADITO DE PLOMO</dc:title>
  <dc:creator>Mayka</dc:creator>
  <cp:lastModifiedBy>Mayka</cp:lastModifiedBy>
  <cp:revision>30</cp:revision>
  <dcterms:created xsi:type="dcterms:W3CDTF">2012-07-20T07:27:04Z</dcterms:created>
  <dcterms:modified xsi:type="dcterms:W3CDTF">2013-11-23T12:04:12Z</dcterms:modified>
</cp:coreProperties>
</file>