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88" r:id="rId3"/>
    <p:sldId id="268" r:id="rId4"/>
    <p:sldId id="257" r:id="rId5"/>
    <p:sldId id="295" r:id="rId6"/>
    <p:sldId id="280" r:id="rId7"/>
    <p:sldId id="273" r:id="rId8"/>
    <p:sldId id="276" r:id="rId9"/>
    <p:sldId id="298" r:id="rId10"/>
    <p:sldId id="294" r:id="rId11"/>
    <p:sldId id="262" r:id="rId12"/>
    <p:sldId id="285" r:id="rId13"/>
    <p:sldId id="264" r:id="rId14"/>
    <p:sldId id="286" r:id="rId15"/>
    <p:sldId id="261" r:id="rId16"/>
    <p:sldId id="281" r:id="rId17"/>
    <p:sldId id="256" r:id="rId18"/>
    <p:sldId id="296" r:id="rId19"/>
    <p:sldId id="283" r:id="rId20"/>
    <p:sldId id="265" r:id="rId21"/>
    <p:sldId id="260" r:id="rId22"/>
    <p:sldId id="282" r:id="rId23"/>
    <p:sldId id="267" r:id="rId24"/>
    <p:sldId id="284" r:id="rId25"/>
    <p:sldId id="293" r:id="rId26"/>
    <p:sldId id="277" r:id="rId27"/>
    <p:sldId id="274" r:id="rId28"/>
    <p:sldId id="270" r:id="rId29"/>
    <p:sldId id="271" r:id="rId30"/>
    <p:sldId id="278" r:id="rId31"/>
    <p:sldId id="272" r:id="rId32"/>
    <p:sldId id="259" r:id="rId33"/>
    <p:sldId id="289" r:id="rId34"/>
    <p:sldId id="297" r:id="rId3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LW5FW56qhze+KvUoA0zww==" hashData="vkMzPZ2IeyAVD3jNIDqU3kJmTCw="/>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7BDA0C-BC6F-4FE1-9E74-A8C5EF96A555}" type="datetimeFigureOut">
              <a:rPr lang="es-ES" smtClean="0"/>
              <a:pPr/>
              <a:t>14/07/2014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63657C-1261-403D-BB71-A6117AAEC3D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D4A1D78-4C83-4D81-8435-E9DC5BCAE86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E52CF8-63CD-4EDF-AB95-0610766CE997}" type="datetimeFigureOut">
              <a:rPr lang="es-ES" smtClean="0"/>
              <a:pPr/>
              <a:t>14/07/2014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6EE5E-4C6F-4A68-B43E-6C2B45F2523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3CDD925-4E6B-427B-A7F8-D155FE1E81D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28.gif"/><Relationship Id="rId4" Type="http://schemas.openxmlformats.org/officeDocument/2006/relationships/image" Target="../media/image5.jpeg"/></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Nueva carpeta (3)\ilus 004.jpg"/>
          <p:cNvPicPr>
            <a:picLocks noChangeAspect="1" noChangeArrowheads="1"/>
          </p:cNvPicPr>
          <p:nvPr/>
        </p:nvPicPr>
        <p:blipFill>
          <a:blip r:embed="rId3" cstate="print"/>
          <a:srcRect l="8551" b="83601"/>
          <a:stretch>
            <a:fillRect/>
          </a:stretch>
        </p:blipFill>
        <p:spPr bwMode="auto">
          <a:xfrm>
            <a:off x="0" y="0"/>
            <a:ext cx="9144000" cy="2204864"/>
          </a:xfrm>
          <a:prstGeom prst="rect">
            <a:avLst/>
          </a:prstGeom>
          <a:noFill/>
        </p:spPr>
      </p:pic>
      <p:pic>
        <p:nvPicPr>
          <p:cNvPr id="10" name="Picture 2" descr="C:\Documents and Settings\Dell\Escritorio\Nueva carpeta (3)\raton_perez_cuento.jpg"/>
          <p:cNvPicPr>
            <a:picLocks noChangeAspect="1" noChangeArrowheads="1"/>
          </p:cNvPicPr>
          <p:nvPr/>
        </p:nvPicPr>
        <p:blipFill>
          <a:blip r:embed="rId4" cstate="print"/>
          <a:srcRect/>
          <a:stretch>
            <a:fillRect/>
          </a:stretch>
        </p:blipFill>
        <p:spPr bwMode="auto">
          <a:xfrm>
            <a:off x="0" y="2132856"/>
            <a:ext cx="9143999" cy="4725144"/>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251520" y="5877272"/>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7812360" y="5445224"/>
            <a:ext cx="928662" cy="1052512"/>
          </a:xfrm>
          <a:prstGeom prst="rect">
            <a:avLst/>
          </a:prstGeom>
          <a:noFill/>
          <a:ln w="38100">
            <a:solidFill>
              <a:srgbClr val="1CDEF8"/>
            </a:solidFill>
            <a:miter lim="800000"/>
            <a:headEnd/>
            <a:tailEnd/>
          </a:ln>
        </p:spPr>
      </p:pic>
      <p:sp>
        <p:nvSpPr>
          <p:cNvPr id="15" name="14 Rectángulo"/>
          <p:cNvSpPr/>
          <p:nvPr/>
        </p:nvSpPr>
        <p:spPr>
          <a:xfrm>
            <a:off x="4716016"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med" advTm="10000">
    <p:dissolve/>
    <p:sndAc>
      <p:stSnd loop="1">
        <p:snd r:embed="rId2" name="- romeo y juliet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Nueva carpeta (3)\la-fantastica-historia-del-ratoncito-perez-9788448832230.jpg"/>
          <p:cNvPicPr>
            <a:picLocks noChangeAspect="1" noChangeArrowheads="1"/>
          </p:cNvPicPr>
          <p:nvPr/>
        </p:nvPicPr>
        <p:blipFill>
          <a:blip r:embed="rId2" cstate="print"/>
          <a:srcRect b="25850"/>
          <a:stretch>
            <a:fillRect/>
          </a:stretch>
        </p:blipFill>
        <p:spPr bwMode="auto">
          <a:xfrm>
            <a:off x="0" y="0"/>
            <a:ext cx="9144000"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1124744"/>
            <a:ext cx="7128792" cy="4524315"/>
          </a:xfrm>
          <a:prstGeom prst="rect">
            <a:avLst/>
          </a:prstGeom>
        </p:spPr>
        <p:txBody>
          <a:bodyPr wrap="square">
            <a:spAutoFit/>
          </a:bodyPr>
          <a:lstStyle/>
          <a:p>
            <a:pPr algn="ctr"/>
            <a:r>
              <a:rPr lang="es-ES" sz="3600" b="1" i="1" dirty="0">
                <a:solidFill>
                  <a:schemeClr val="bg1"/>
                </a:solidFill>
              </a:rPr>
              <a:t>Hace muchísimo tiempo, había un príncipe llamado Buby y sus padres lo amaban mucho. Por eso, cuando se le cayó su primer diente, la madre le contó que los niños buenos dejaban su diente bajo la almohada para que el ratón de los dientes, se lo cambiara por un regalo. </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5"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l-ratoncito-perezpara-todos-los-que-teneis-hijos-o-nietos-que-cambian-los-dientes-f9573d6f-e952-437a-b620-5c4a43b8830b.jpg"/>
          <p:cNvPicPr>
            <a:picLocks noChangeAspect="1" noChangeArrowheads="1"/>
          </p:cNvPicPr>
          <p:nvPr/>
        </p:nvPicPr>
        <p:blipFill>
          <a:blip r:embed="rId2" cstate="print"/>
          <a:srcRect l="11340" t="14332" r="11549" b="14906"/>
          <a:stretch>
            <a:fillRect/>
          </a:stretch>
        </p:blipFill>
        <p:spPr bwMode="auto">
          <a:xfrm>
            <a:off x="0" y="0"/>
            <a:ext cx="9144000" cy="6831542"/>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03648" y="1772816"/>
            <a:ext cx="7038528" cy="2862322"/>
          </a:xfrm>
          <a:prstGeom prst="rect">
            <a:avLst/>
          </a:prstGeom>
        </p:spPr>
        <p:txBody>
          <a:bodyPr wrap="square">
            <a:spAutoFit/>
          </a:bodyPr>
          <a:lstStyle/>
          <a:p>
            <a:pPr algn="ctr"/>
            <a:r>
              <a:rPr lang="es-ES" sz="3600" b="1" i="1" dirty="0" smtClean="0">
                <a:solidFill>
                  <a:schemeClr val="bg1"/>
                </a:solidFill>
              </a:rPr>
              <a:t>Buby </a:t>
            </a:r>
            <a:r>
              <a:rPr lang="es-ES" sz="3600" b="1" i="1" dirty="0">
                <a:solidFill>
                  <a:schemeClr val="bg1"/>
                </a:solidFill>
              </a:rPr>
              <a:t>dejó su diente bajo la almohada y esperó impaciente la llegada del ratoncito. Pero sucedió lo que debía suceder y se quedó </a:t>
            </a:r>
            <a:r>
              <a:rPr lang="es-ES" sz="3600" b="1" i="1" dirty="0" smtClean="0">
                <a:solidFill>
                  <a:schemeClr val="bg1"/>
                </a:solidFill>
              </a:rPr>
              <a:t>dormido. </a:t>
            </a:r>
            <a:endParaRPr lang="es-ES" sz="3600" b="1" i="1" dirty="0">
              <a:solidFill>
                <a:schemeClr val="bg1"/>
              </a:solidFill>
            </a:endParaRP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4"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Nueva carpeta (3)\ilus 004.jpg"/>
          <p:cNvPicPr>
            <a:picLocks noChangeAspect="1" noChangeArrowheads="1"/>
          </p:cNvPicPr>
          <p:nvPr/>
        </p:nvPicPr>
        <p:blipFill>
          <a:blip r:embed="rId2" cstate="print"/>
          <a:srcRect t="20599"/>
          <a:stretch>
            <a:fillRect/>
          </a:stretch>
        </p:blipFill>
        <p:spPr bwMode="auto">
          <a:xfrm>
            <a:off x="0" y="0"/>
            <a:ext cx="9144000"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Documents and Settings\Dell\Escritorio\Imagen1.png"/>
          <p:cNvPicPr>
            <a:picLocks noChangeAspect="1" noChangeArrowheads="1"/>
          </p:cNvPicPr>
          <p:nvPr/>
        </p:nvPicPr>
        <p:blipFill>
          <a:blip r:embed="rId2" cstate="print"/>
          <a:srcRect l="21746" t="24922" r="20837"/>
          <a:stretch>
            <a:fillRect/>
          </a:stretch>
        </p:blipFill>
        <p:spPr bwMode="auto">
          <a:xfrm>
            <a:off x="1331640" y="0"/>
            <a:ext cx="6357521" cy="6858000"/>
          </a:xfrm>
          <a:prstGeom prst="ellipse">
            <a:avLst/>
          </a:prstGeom>
          <a:noFill/>
        </p:spPr>
      </p:pic>
    </p:spTree>
  </p:cSld>
  <p:clrMapOvr>
    <a:masterClrMapping/>
  </p:clrMapOvr>
  <p:transition spd="med"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03648" y="3212976"/>
            <a:ext cx="6174432" cy="1200329"/>
          </a:xfrm>
          <a:prstGeom prst="rect">
            <a:avLst/>
          </a:prstGeom>
        </p:spPr>
        <p:txBody>
          <a:bodyPr wrap="square">
            <a:spAutoFit/>
          </a:bodyPr>
          <a:lstStyle/>
          <a:p>
            <a:pPr algn="ctr"/>
            <a:r>
              <a:rPr lang="es-ES" sz="3600" b="1" i="1" dirty="0" smtClean="0">
                <a:solidFill>
                  <a:schemeClr val="bg1"/>
                </a:solidFill>
              </a:rPr>
              <a:t>De </a:t>
            </a:r>
            <a:r>
              <a:rPr lang="es-ES" sz="3600" b="1" i="1" dirty="0">
                <a:solidFill>
                  <a:schemeClr val="bg1"/>
                </a:solidFill>
              </a:rPr>
              <a:t>pronto, un suave roce lo despertó. </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4"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uento_raton_perez_3.jpg"/>
          <p:cNvPicPr>
            <a:picLocks noChangeAspect="1" noChangeArrowheads="1"/>
          </p:cNvPicPr>
          <p:nvPr/>
        </p:nvPicPr>
        <p:blipFill>
          <a:blip r:embed="rId2" cstate="print"/>
          <a:srcRect l="5901" t="6823" r="6688" b="6602"/>
          <a:stretch>
            <a:fillRect/>
          </a:stretch>
        </p:blipFill>
        <p:spPr bwMode="auto">
          <a:xfrm>
            <a:off x="-1" y="0"/>
            <a:ext cx="9144001"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rimbo011201lecaye.jpg"/>
          <p:cNvPicPr>
            <a:picLocks noChangeAspect="1" noChangeArrowheads="1"/>
          </p:cNvPicPr>
          <p:nvPr/>
        </p:nvPicPr>
        <p:blipFill>
          <a:blip r:embed="rId2" cstate="print"/>
          <a:srcRect t="19457"/>
          <a:stretch>
            <a:fillRect/>
          </a:stretch>
        </p:blipFill>
        <p:spPr bwMode="auto">
          <a:xfrm>
            <a:off x="0" y="0"/>
            <a:ext cx="919400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7624" y="1412776"/>
            <a:ext cx="6696744" cy="3970318"/>
          </a:xfrm>
          <a:prstGeom prst="rect">
            <a:avLst/>
          </a:prstGeom>
        </p:spPr>
        <p:txBody>
          <a:bodyPr wrap="square">
            <a:spAutoFit/>
          </a:bodyPr>
          <a:lstStyle/>
          <a:p>
            <a:pPr algn="ctr"/>
            <a:r>
              <a:rPr lang="es-ES" sz="3600" b="1" i="1" dirty="0" smtClean="0">
                <a:solidFill>
                  <a:schemeClr val="bg1"/>
                </a:solidFill>
              </a:rPr>
              <a:t>Se </a:t>
            </a:r>
            <a:r>
              <a:rPr lang="es-ES" sz="3600" b="1" i="1" dirty="0">
                <a:solidFill>
                  <a:schemeClr val="bg1"/>
                </a:solidFill>
              </a:rPr>
              <a:t>incorporó de golpe y vio sobre la almohada a un ratón pequeño, con lentes de oro, sombrero de paja, zapatos de lienzo y una cartera roja, terciada a la espalda. </a:t>
            </a:r>
          </a:p>
          <a:p>
            <a:pPr algn="ctr"/>
            <a:r>
              <a:rPr lang="es-ES" sz="3600" b="1" i="1" dirty="0">
                <a:solidFill>
                  <a:schemeClr val="bg1"/>
                </a:solidFill>
              </a:rPr>
              <a:t>- ¿Quién eres?- preguntó el niño. </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4"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ueva carpeta (3)\casa-museo-ratoncito-perez_pxl_e90acf987b0389430374a954671dc4bf.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43608" y="1196752"/>
            <a:ext cx="6858000" cy="4524315"/>
          </a:xfrm>
          <a:prstGeom prst="rect">
            <a:avLst/>
          </a:prstGeom>
        </p:spPr>
        <p:txBody>
          <a:bodyPr wrap="square">
            <a:spAutoFit/>
          </a:bodyPr>
          <a:lstStyle/>
          <a:p>
            <a:pPr algn="ctr"/>
            <a:r>
              <a:rPr lang="es-ES" sz="3600" b="1" i="1" dirty="0">
                <a:solidFill>
                  <a:schemeClr val="bg1"/>
                </a:solidFill>
              </a:rPr>
              <a:t>- Soy Ratón Pérez.- contestó el ratón. </a:t>
            </a:r>
          </a:p>
          <a:p>
            <a:pPr algn="ctr"/>
            <a:r>
              <a:rPr lang="es-ES" sz="3600" b="1" i="1" dirty="0">
                <a:solidFill>
                  <a:schemeClr val="bg1"/>
                </a:solidFill>
              </a:rPr>
              <a:t>El pequeño príncipe intentaba tomarlo por el rabo, mientras el ratón, continuaba eludiéndolo. Finalmente, Buby consigue convencer al ratón para que lo lleve en sus aventuras. </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5"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l-raton-perez.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2" descr="C:\Documents and Settings\Dell\Escritorio\Nueva carpeta (3)\raton_perez_cuento.jpg"/>
          <p:cNvPicPr>
            <a:picLocks noChangeAspect="1" noChangeArrowheads="1"/>
          </p:cNvPicPr>
          <p:nvPr/>
        </p:nvPicPr>
        <p:blipFill>
          <a:blip r:embed="rId3" cstate="print"/>
          <a:srcRect l="15181" r="27189"/>
          <a:stretch>
            <a:fillRect/>
          </a:stretch>
        </p:blipFill>
        <p:spPr bwMode="auto">
          <a:xfrm>
            <a:off x="323528" y="332656"/>
            <a:ext cx="956080" cy="891480"/>
          </a:xfrm>
          <a:prstGeom prst="ellipse">
            <a:avLst/>
          </a:prstGeom>
          <a:noFill/>
        </p:spPr>
      </p:pic>
    </p:spTree>
  </p:cSld>
  <p:clrMapOvr>
    <a:masterClrMapping/>
  </p:clrMapOvr>
  <p:transition spd="med"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C:\Documents and Settings\Dell\Escritorio\el-raton-perez.jpg"/>
          <p:cNvPicPr>
            <a:picLocks noChangeAspect="1" noChangeArrowheads="1"/>
          </p:cNvPicPr>
          <p:nvPr/>
        </p:nvPicPr>
        <p:blipFill>
          <a:blip r:embed="rId2" cstate="print"/>
          <a:srcRect l="55003" t="52100"/>
          <a:stretch>
            <a:fillRect/>
          </a:stretch>
        </p:blipFill>
        <p:spPr bwMode="auto">
          <a:xfrm flipH="1">
            <a:off x="395536" y="1052736"/>
            <a:ext cx="4250220" cy="4814299"/>
          </a:xfrm>
          <a:prstGeom prst="ellipse">
            <a:avLst/>
          </a:prstGeom>
          <a:noFill/>
        </p:spPr>
      </p:pic>
      <p:pic>
        <p:nvPicPr>
          <p:cNvPr id="3" name="Picture 2" descr="C:\Documents and Settings\Dell\Escritorio\Ratoncito.jpg"/>
          <p:cNvPicPr>
            <a:picLocks noChangeAspect="1" noChangeArrowheads="1"/>
          </p:cNvPicPr>
          <p:nvPr/>
        </p:nvPicPr>
        <p:blipFill>
          <a:blip r:embed="rId3" cstate="print"/>
          <a:srcRect l="18517" t="25806" r="14417"/>
          <a:stretch>
            <a:fillRect/>
          </a:stretch>
        </p:blipFill>
        <p:spPr bwMode="auto">
          <a:xfrm>
            <a:off x="4283968" y="908720"/>
            <a:ext cx="4392488" cy="4889827"/>
          </a:xfrm>
          <a:prstGeom prst="flowChartPreparation">
            <a:avLst/>
          </a:prstGeom>
          <a:noFill/>
        </p:spPr>
      </p:pic>
    </p:spTree>
  </p:cSld>
  <p:clrMapOvr>
    <a:masterClrMapping/>
  </p:clrMapOvr>
  <p:transition spd="med"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87624" y="908720"/>
            <a:ext cx="6858000" cy="5078313"/>
          </a:xfrm>
          <a:prstGeom prst="rect">
            <a:avLst/>
          </a:prstGeom>
        </p:spPr>
        <p:txBody>
          <a:bodyPr wrap="square">
            <a:spAutoFit/>
          </a:bodyPr>
          <a:lstStyle/>
          <a:p>
            <a:pPr algn="ctr"/>
            <a:r>
              <a:rPr lang="es-ES" sz="3600" b="1" i="1" dirty="0" smtClean="0">
                <a:solidFill>
                  <a:schemeClr val="bg1"/>
                </a:solidFill>
              </a:rPr>
              <a:t>El </a:t>
            </a:r>
            <a:r>
              <a:rPr lang="es-ES" sz="3600" b="1" i="1" dirty="0">
                <a:solidFill>
                  <a:schemeClr val="bg1"/>
                </a:solidFill>
              </a:rPr>
              <a:t>ratón se subió en el hombro de Buby y pasó su rabo por la nariz del niño, lo hizo estornudar estrepitosamente y al instante, quedó convertido en un hermoso ratoncillo de piel brillante y ojos verdes. De esta forma, pudo acompañar al Ratón Pérez y salir de palacio sin ser notado. </a:t>
            </a:r>
          </a:p>
        </p:txBody>
      </p:sp>
      <p:pic>
        <p:nvPicPr>
          <p:cNvPr id="5"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6"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untitled.bmp"/>
          <p:cNvPicPr>
            <a:picLocks noChangeAspect="1" noChangeArrowheads="1"/>
          </p:cNvPicPr>
          <p:nvPr/>
        </p:nvPicPr>
        <p:blipFill>
          <a:blip r:embed="rId2" cstate="print"/>
          <a:srcRect/>
          <a:stretch>
            <a:fillRect/>
          </a:stretch>
        </p:blipFill>
        <p:spPr bwMode="auto">
          <a:xfrm>
            <a:off x="1547664" y="545522"/>
            <a:ext cx="5832648" cy="6312478"/>
          </a:xfrm>
          <a:prstGeom prst="ellipse">
            <a:avLst/>
          </a:prstGeom>
          <a:noFill/>
        </p:spPr>
      </p:pic>
    </p:spTree>
  </p:cSld>
  <p:clrMapOvr>
    <a:masterClrMapping/>
  </p:clrMapOvr>
  <p:transition spd="med"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43608" y="1268760"/>
            <a:ext cx="6858000" cy="4524315"/>
          </a:xfrm>
          <a:prstGeom prst="rect">
            <a:avLst/>
          </a:prstGeom>
        </p:spPr>
        <p:txBody>
          <a:bodyPr wrap="square">
            <a:spAutoFit/>
          </a:bodyPr>
          <a:lstStyle/>
          <a:p>
            <a:pPr algn="ctr"/>
            <a:r>
              <a:rPr lang="es-ES" sz="3600" b="1" i="1" dirty="0" smtClean="0">
                <a:solidFill>
                  <a:schemeClr val="bg1"/>
                </a:solidFill>
              </a:rPr>
              <a:t>Antes </a:t>
            </a:r>
            <a:r>
              <a:rPr lang="es-ES" sz="3600" b="1" i="1" dirty="0">
                <a:solidFill>
                  <a:schemeClr val="bg1"/>
                </a:solidFill>
              </a:rPr>
              <a:t>de emprender el viaje, pasaron por la casa del Ratón Pérez, que vivía con su mujer e hijos en una buhardilla, para recoger el regalo para Gilito. Luego se dirigieron a la casa de Gilito, un niño pobre que esperaba la visita del ratón de los dientes. </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5"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Documents and Settings\Dell\Escritorio\Nueva carpeta (3)\rato4.jpg"/>
          <p:cNvPicPr>
            <a:picLocks noChangeAspect="1" noChangeArrowheads="1"/>
          </p:cNvPicPr>
          <p:nvPr/>
        </p:nvPicPr>
        <p:blipFill>
          <a:blip r:embed="rId2" cstate="print"/>
          <a:srcRect/>
          <a:stretch>
            <a:fillRect/>
          </a:stretch>
        </p:blipFill>
        <p:spPr bwMode="auto">
          <a:xfrm>
            <a:off x="0" y="0"/>
            <a:ext cx="9179334"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ratoncito-perez.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43608" y="1196752"/>
            <a:ext cx="6858000" cy="4524315"/>
          </a:xfrm>
          <a:prstGeom prst="rect">
            <a:avLst/>
          </a:prstGeom>
        </p:spPr>
        <p:txBody>
          <a:bodyPr wrap="square">
            <a:spAutoFit/>
          </a:bodyPr>
          <a:lstStyle/>
          <a:p>
            <a:pPr algn="ctr"/>
            <a:r>
              <a:rPr lang="es-ES" sz="3200" b="1" i="1" dirty="0" smtClean="0">
                <a:solidFill>
                  <a:schemeClr val="bg1"/>
                </a:solidFill>
              </a:rPr>
              <a:t>Al </a:t>
            </a:r>
            <a:r>
              <a:rPr lang="es-ES" sz="3200" b="1" i="1" dirty="0">
                <a:solidFill>
                  <a:schemeClr val="bg1"/>
                </a:solidFill>
              </a:rPr>
              <a:t>conversar con el pequeño niño pobre, el príncipe Buby I conoce la miseria y la forma en que viven sus súbditos. Conoce la existencia de otros niños que viven de manera muy diferente a él, sin lujos, ni servidumbre. También aprenderá valores durante su aventura, como el buen gobierno, la generosidad y la valentía. </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5"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ueva carpeta (3)\ratoncito_perez_3282.jpg"/>
          <p:cNvPicPr>
            <a:picLocks noChangeAspect="1" noChangeArrowheads="1"/>
          </p:cNvPicPr>
          <p:nvPr/>
        </p:nvPicPr>
        <p:blipFill>
          <a:blip r:embed="rId2" cstate="print"/>
          <a:srcRect b="4634"/>
          <a:stretch>
            <a:fillRect/>
          </a:stretch>
        </p:blipFill>
        <p:spPr bwMode="auto">
          <a:xfrm>
            <a:off x="827584" y="11981"/>
            <a:ext cx="7239000" cy="6846019"/>
          </a:xfrm>
          <a:prstGeom prst="ellipse">
            <a:avLst/>
          </a:prstGeom>
          <a:noFill/>
        </p:spPr>
      </p:pic>
    </p:spTree>
  </p:cSld>
  <p:clrMapOvr>
    <a:masterClrMapping/>
  </p:clrMapOvr>
  <p:transition spd="med" advTm="7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15616" y="1556792"/>
            <a:ext cx="6858000" cy="4031873"/>
          </a:xfrm>
          <a:prstGeom prst="rect">
            <a:avLst/>
          </a:prstGeom>
        </p:spPr>
        <p:txBody>
          <a:bodyPr wrap="square">
            <a:spAutoFit/>
          </a:bodyPr>
          <a:lstStyle/>
          <a:p>
            <a:pPr algn="ctr"/>
            <a:r>
              <a:rPr lang="es-ES" sz="3200" b="1" i="1" dirty="0" smtClean="0">
                <a:solidFill>
                  <a:schemeClr val="bg1"/>
                </a:solidFill>
              </a:rPr>
              <a:t>Cuando </a:t>
            </a:r>
            <a:r>
              <a:rPr lang="es-ES" sz="3200" b="1" i="1" dirty="0">
                <a:solidFill>
                  <a:schemeClr val="bg1"/>
                </a:solidFill>
              </a:rPr>
              <a:t>Buby creció y se convirtió en rey, gobernó con bondad y muy amigo de los niños y un decidido protector de los ratones. Desde entonces, es costumbre que cuando a un niño se le cae un diente, lo deje bajo la almohada para que el Ratón Pérez se lo cambie por un regalo.</a:t>
            </a:r>
          </a:p>
        </p:txBody>
      </p:sp>
      <p:pic>
        <p:nvPicPr>
          <p:cNvPr id="3" name="Picture 2" descr="C:\Documents and Settings\Dell\Escritorio\Nueva carpeta (3)\raton_perez_cuento.jpg"/>
          <p:cNvPicPr>
            <a:picLocks noChangeAspect="1" noChangeArrowheads="1"/>
          </p:cNvPicPr>
          <p:nvPr/>
        </p:nvPicPr>
        <p:blipFill>
          <a:blip r:embed="rId2" cstate="print"/>
          <a:srcRect l="15181" r="27189"/>
          <a:stretch>
            <a:fillRect/>
          </a:stretch>
        </p:blipFill>
        <p:spPr bwMode="auto">
          <a:xfrm>
            <a:off x="323528" y="332656"/>
            <a:ext cx="956080" cy="891480"/>
          </a:xfrm>
          <a:prstGeom prst="ellipse">
            <a:avLst/>
          </a:prstGeom>
          <a:noFill/>
        </p:spPr>
      </p:pic>
      <p:pic>
        <p:nvPicPr>
          <p:cNvPr id="5"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l-500x388.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Documents and Settings\Dell\Escritorio\Nueva carpeta (3)\casa-museo-ratoncito-perez_pxl_21b9d6de6ac9249480c4acaef89b6474.jpg"/>
          <p:cNvPicPr>
            <a:picLocks noChangeAspect="1" noChangeArrowheads="1"/>
          </p:cNvPicPr>
          <p:nvPr/>
        </p:nvPicPr>
        <p:blipFill>
          <a:blip r:embed="rId2" cstate="print"/>
          <a:srcRect/>
          <a:stretch>
            <a:fillRect/>
          </a:stretch>
        </p:blipFill>
        <p:spPr bwMode="auto">
          <a:xfrm>
            <a:off x="2339752" y="-51300"/>
            <a:ext cx="4536504" cy="6909300"/>
          </a:xfrm>
          <a:prstGeom prst="rect">
            <a:avLst/>
          </a:prstGeom>
          <a:noFill/>
        </p:spPr>
      </p:pic>
      <p:pic>
        <p:nvPicPr>
          <p:cNvPr id="3" name="Picture 2" descr="C:\Documents and Settings\Dell\Escritorio\Nueva carpeta (3)\raton_perez_cuento.jpg"/>
          <p:cNvPicPr>
            <a:picLocks noChangeAspect="1" noChangeArrowheads="1"/>
          </p:cNvPicPr>
          <p:nvPr/>
        </p:nvPicPr>
        <p:blipFill>
          <a:blip r:embed="rId3" cstate="print"/>
          <a:srcRect l="15181" r="27189"/>
          <a:stretch>
            <a:fillRect/>
          </a:stretch>
        </p:blipFill>
        <p:spPr bwMode="auto">
          <a:xfrm>
            <a:off x="323528" y="332656"/>
            <a:ext cx="956080" cy="891480"/>
          </a:xfrm>
          <a:prstGeom prst="ellipse">
            <a:avLst/>
          </a:prstGeom>
          <a:noFill/>
        </p:spPr>
      </p:pic>
    </p:spTree>
  </p:cSld>
  <p:clrMapOvr>
    <a:masterClrMapping/>
  </p:clrMapOvr>
  <p:transition spd="med" advTm="9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Nueva carpeta (3)\ilus 004.jpg"/>
          <p:cNvPicPr>
            <a:picLocks noChangeAspect="1" noChangeArrowheads="1"/>
          </p:cNvPicPr>
          <p:nvPr/>
        </p:nvPicPr>
        <p:blipFill>
          <a:blip r:embed="rId2" cstate="print"/>
          <a:srcRect l="8551" b="83601"/>
          <a:stretch>
            <a:fillRect/>
          </a:stretch>
        </p:blipFill>
        <p:spPr bwMode="auto">
          <a:xfrm>
            <a:off x="0" y="0"/>
            <a:ext cx="9144000" cy="1628800"/>
          </a:xfrm>
          <a:prstGeom prst="rect">
            <a:avLst/>
          </a:prstGeom>
          <a:noFill/>
        </p:spPr>
      </p:pic>
      <p:pic>
        <p:nvPicPr>
          <p:cNvPr id="3" name="Picture 3" descr="C:\Documents and Settings\Dell\Escritorio\Nueva carpeta (3)\casa-museo-ratoncito-perez_pxl_7da9de56f480e009b5e9f18b279859d7.jpg"/>
          <p:cNvPicPr>
            <a:picLocks noChangeAspect="1" noChangeArrowheads="1"/>
          </p:cNvPicPr>
          <p:nvPr/>
        </p:nvPicPr>
        <p:blipFill>
          <a:blip r:embed="rId3" cstate="print"/>
          <a:srcRect/>
          <a:stretch>
            <a:fillRect/>
          </a:stretch>
        </p:blipFill>
        <p:spPr bwMode="auto">
          <a:xfrm>
            <a:off x="0" y="1628800"/>
            <a:ext cx="9144000" cy="52292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ueva carpeta (3)\casa-museo-ratoncito-perez_pxl_d7e8c82ac1c68ac300294f69470c103f.jpg"/>
          <p:cNvPicPr>
            <a:picLocks noChangeAspect="1" noChangeArrowheads="1"/>
          </p:cNvPicPr>
          <p:nvPr/>
        </p:nvPicPr>
        <p:blipFill>
          <a:blip r:embed="rId2" cstate="print"/>
          <a:srcRect/>
          <a:stretch>
            <a:fillRect/>
          </a:stretch>
        </p:blipFill>
        <p:spPr bwMode="auto">
          <a:xfrm>
            <a:off x="1259632" y="0"/>
            <a:ext cx="6836636"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2" name="Picture 6" descr="C:\Documents and Settings\Dell\Escritorio\Nueva carpeta (3)\casa-museo-ratoncito-perez_pxl_185f90b7257d06531fa9c3a4d4de9fb9.jpg"/>
          <p:cNvPicPr>
            <a:picLocks noChangeAspect="1" noChangeArrowheads="1"/>
          </p:cNvPicPr>
          <p:nvPr/>
        </p:nvPicPr>
        <p:blipFill>
          <a:blip r:embed="rId2" cstate="print"/>
          <a:srcRect/>
          <a:stretch>
            <a:fillRect/>
          </a:stretch>
        </p:blipFill>
        <p:spPr bwMode="auto">
          <a:xfrm>
            <a:off x="2051720" y="0"/>
            <a:ext cx="5145594" cy="6858000"/>
          </a:xfrm>
          <a:prstGeom prst="rect">
            <a:avLst/>
          </a:prstGeom>
          <a:noFill/>
        </p:spPr>
      </p:pic>
      <p:pic>
        <p:nvPicPr>
          <p:cNvPr id="7" name="Picture 2" descr="C:\Documents and Settings\Dell\Escritorio\Nueva carpeta (3)\raton_perez_cuento.jpg"/>
          <p:cNvPicPr>
            <a:picLocks noChangeAspect="1" noChangeArrowheads="1"/>
          </p:cNvPicPr>
          <p:nvPr/>
        </p:nvPicPr>
        <p:blipFill>
          <a:blip r:embed="rId3" cstate="print"/>
          <a:srcRect l="15181" r="27189"/>
          <a:stretch>
            <a:fillRect/>
          </a:stretch>
        </p:blipFill>
        <p:spPr bwMode="auto">
          <a:xfrm>
            <a:off x="323528" y="332656"/>
            <a:ext cx="956080" cy="891480"/>
          </a:xfrm>
          <a:prstGeom prst="ellipse">
            <a:avLst/>
          </a:prstGeom>
          <a:noFill/>
        </p:spPr>
      </p:pic>
    </p:spTree>
  </p:cSld>
  <p:clrMapOvr>
    <a:masterClrMapping/>
  </p:clrMapOvr>
  <p:transition spd="med" advTm="9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Documents and Settings\Dell\Escritorio\Nueva carpeta (3)\casa-museo-ratoncito-perez_pxl_1a87f9799f298dabea048d786c4a0df6.jpg"/>
          <p:cNvPicPr>
            <a:picLocks noChangeAspect="1" noChangeArrowheads="1"/>
          </p:cNvPicPr>
          <p:nvPr/>
        </p:nvPicPr>
        <p:blipFill>
          <a:blip r:embed="rId2" cstate="print"/>
          <a:srcRect/>
          <a:stretch>
            <a:fillRect/>
          </a:stretch>
        </p:blipFill>
        <p:spPr bwMode="auto">
          <a:xfrm>
            <a:off x="0" y="0"/>
            <a:ext cx="9141520"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Nueva carpeta (3)\casa-museo-ratoncito-perez_pxl_72cf9f34d50b0ca0b2ed6d41aca54a3a.jpg"/>
          <p:cNvPicPr>
            <a:picLocks noChangeAspect="1" noChangeArrowheads="1"/>
          </p:cNvPicPr>
          <p:nvPr/>
        </p:nvPicPr>
        <p:blipFill>
          <a:blip r:embed="rId2" cstate="print"/>
          <a:srcRect/>
          <a:stretch>
            <a:fillRect/>
          </a:stretch>
        </p:blipFill>
        <p:spPr bwMode="auto">
          <a:xfrm>
            <a:off x="0" y="0"/>
            <a:ext cx="9459310"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rnet 8.jpg"/>
          <p:cNvPicPr>
            <a:picLocks noChangeAspect="1" noChangeArrowheads="1"/>
          </p:cNvPicPr>
          <p:nvPr/>
        </p:nvPicPr>
        <p:blipFill>
          <a:blip r:embed="rId2" cstate="print"/>
          <a:srcRect/>
          <a:stretch>
            <a:fillRect/>
          </a:stretch>
        </p:blipFill>
        <p:spPr bwMode="auto">
          <a:xfrm>
            <a:off x="899592" y="764704"/>
            <a:ext cx="7388443" cy="5301208"/>
          </a:xfrm>
          <a:prstGeom prst="rect">
            <a:avLst/>
          </a:prstGeom>
          <a:noFill/>
        </p:spPr>
      </p:pic>
      <p:pic>
        <p:nvPicPr>
          <p:cNvPr id="3" name="Picture 2" descr="C:\Documents and Settings\Dell\Escritorio\Nueva carpeta (3)\raton_perez_cuento.jpg"/>
          <p:cNvPicPr>
            <a:picLocks noChangeAspect="1" noChangeArrowheads="1"/>
          </p:cNvPicPr>
          <p:nvPr/>
        </p:nvPicPr>
        <p:blipFill>
          <a:blip r:embed="rId3" cstate="print"/>
          <a:srcRect l="15181" r="27189"/>
          <a:stretch>
            <a:fillRect/>
          </a:stretch>
        </p:blipFill>
        <p:spPr bwMode="auto">
          <a:xfrm>
            <a:off x="251520" y="260648"/>
            <a:ext cx="956080" cy="891480"/>
          </a:xfrm>
          <a:prstGeom prst="ellipse">
            <a:avLst/>
          </a:prstGeom>
          <a:noFill/>
        </p:spPr>
      </p:pic>
    </p:spTree>
  </p:cSld>
  <p:clrMapOvr>
    <a:masterClrMapping/>
  </p:clrMapOvr>
  <p:transition spd="med" advTm="11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olorspiralillusion-in-color1"/>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Rectángulo"/>
          <p:cNvSpPr/>
          <p:nvPr/>
        </p:nvSpPr>
        <p:spPr>
          <a:xfrm>
            <a:off x="-285784" y="428604"/>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pic>
        <p:nvPicPr>
          <p:cNvPr id="12" name="Picture 3" descr="illusion-017"/>
          <p:cNvPicPr>
            <a:picLocks noChangeAspect="1" noChangeArrowheads="1" noCrop="1"/>
          </p:cNvPicPr>
          <p:nvPr/>
        </p:nvPicPr>
        <p:blipFill>
          <a:blip r:embed="rId6" cstate="print">
            <a:duotone>
              <a:schemeClr val="accent6">
                <a:shade val="45000"/>
                <a:satMod val="135000"/>
              </a:schemeClr>
              <a:prstClr val="white"/>
            </a:duotone>
            <a:lum bright="51000"/>
          </a:blip>
          <a:srcRect/>
          <a:stretch>
            <a:fillRect/>
          </a:stretch>
        </p:blipFill>
        <p:spPr bwMode="auto">
          <a:xfrm>
            <a:off x="0" y="-1905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12"/>
                                        </p:tgtEl>
                                      </p:cBhvr>
                                    </p:animEffect>
                                    <p:set>
                                      <p:cBhvr>
                                        <p:cTn id="12"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RATONCITO PERE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RATONCITO PEREZ</Template>
  <TotalTime>15</TotalTime>
  <Words>482</Words>
  <Application>Microsoft Office PowerPoint</Application>
  <PresentationFormat>Presentación en pantalla (4:3)</PresentationFormat>
  <Paragraphs>43</Paragraphs>
  <Slides>33</Slides>
  <Notes>0</Notes>
  <HiddenSlides>0</HiddenSlides>
  <MMClips>0</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EL RATONCITO PEREZ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2014-07-14T16:26:33Z</dcterms:created>
  <dcterms:modified xsi:type="dcterms:W3CDTF">2014-07-14T16:42:14Z</dcterms:modified>
</cp:coreProperties>
</file>