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82" r:id="rId2"/>
  </p:sldMasterIdLst>
  <p:notesMasterIdLst>
    <p:notesMasterId r:id="rId66"/>
  </p:notesMasterIdLst>
  <p:sldIdLst>
    <p:sldId id="327" r:id="rId3"/>
    <p:sldId id="287" r:id="rId4"/>
    <p:sldId id="284" r:id="rId5"/>
    <p:sldId id="256" r:id="rId6"/>
    <p:sldId id="291" r:id="rId7"/>
    <p:sldId id="283" r:id="rId8"/>
    <p:sldId id="278" r:id="rId9"/>
    <p:sldId id="277" r:id="rId10"/>
    <p:sldId id="292" r:id="rId11"/>
    <p:sldId id="319" r:id="rId12"/>
    <p:sldId id="273" r:id="rId13"/>
    <p:sldId id="274" r:id="rId14"/>
    <p:sldId id="286" r:id="rId15"/>
    <p:sldId id="275" r:id="rId16"/>
    <p:sldId id="282" r:id="rId17"/>
    <p:sldId id="318" r:id="rId18"/>
    <p:sldId id="293" r:id="rId19"/>
    <p:sldId id="258" r:id="rId20"/>
    <p:sldId id="288" r:id="rId21"/>
    <p:sldId id="259" r:id="rId22"/>
    <p:sldId id="294" r:id="rId23"/>
    <p:sldId id="280" r:id="rId24"/>
    <p:sldId id="257" r:id="rId25"/>
    <p:sldId id="295" r:id="rId26"/>
    <p:sldId id="279" r:id="rId27"/>
    <p:sldId id="263" r:id="rId28"/>
    <p:sldId id="261" r:id="rId29"/>
    <p:sldId id="290" r:id="rId30"/>
    <p:sldId id="260" r:id="rId31"/>
    <p:sldId id="270" r:id="rId32"/>
    <p:sldId id="276" r:id="rId33"/>
    <p:sldId id="321" r:id="rId34"/>
    <p:sldId id="262" r:id="rId35"/>
    <p:sldId id="264" r:id="rId36"/>
    <p:sldId id="267" r:id="rId37"/>
    <p:sldId id="269" r:id="rId38"/>
    <p:sldId id="296" r:id="rId39"/>
    <p:sldId id="297" r:id="rId40"/>
    <p:sldId id="298" r:id="rId41"/>
    <p:sldId id="299" r:id="rId42"/>
    <p:sldId id="300" r:id="rId43"/>
    <p:sldId id="303" r:id="rId44"/>
    <p:sldId id="305" r:id="rId45"/>
    <p:sldId id="306" r:id="rId46"/>
    <p:sldId id="304" r:id="rId47"/>
    <p:sldId id="302" r:id="rId48"/>
    <p:sldId id="307" r:id="rId49"/>
    <p:sldId id="308" r:id="rId50"/>
    <p:sldId id="309" r:id="rId51"/>
    <p:sldId id="310" r:id="rId52"/>
    <p:sldId id="312" r:id="rId53"/>
    <p:sldId id="311" r:id="rId54"/>
    <p:sldId id="313" r:id="rId55"/>
    <p:sldId id="315" r:id="rId56"/>
    <p:sldId id="316" r:id="rId57"/>
    <p:sldId id="317" r:id="rId58"/>
    <p:sldId id="314" r:id="rId59"/>
    <p:sldId id="320" r:id="rId60"/>
    <p:sldId id="322" r:id="rId61"/>
    <p:sldId id="324" r:id="rId62"/>
    <p:sldId id="325" r:id="rId63"/>
    <p:sldId id="328" r:id="rId64"/>
    <p:sldId id="326" r:id="rId65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MS Gothic" charset="-128"/>
        <a:cs typeface="+mn-cs"/>
      </a:defRPr>
    </a:lvl1pPr>
    <a:lvl2pPr marL="4572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MS Gothic" charset="-128"/>
        <a:cs typeface="+mn-cs"/>
      </a:defRPr>
    </a:lvl2pPr>
    <a:lvl3pPr marL="9144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MS Gothic" charset="-128"/>
        <a:cs typeface="+mn-cs"/>
      </a:defRPr>
    </a:lvl3pPr>
    <a:lvl4pPr marL="1371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MS Gothic" charset="-128"/>
        <a:cs typeface="+mn-cs"/>
      </a:defRPr>
    </a:lvl4pPr>
    <a:lvl5pPr marL="18288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MS Gothic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S Gothic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S Gothic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S Gothic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S Gothic" charset="-128"/>
        <a:cs typeface="+mn-cs"/>
      </a:defRPr>
    </a:lvl9pPr>
  </p:defaultTextStyle>
  <p:modifyVerifier cryptProviderType="rsaFull" cryptAlgorithmClass="hash" cryptAlgorithmType="typeAny" cryptAlgorithmSid="4" spinCount="100000" saltData="0/774yCT98mFMR305mrksg==" hashData="hIrDW8g+PWc9f9Arjl9BcxM79v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1470" y="-11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CA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CA"/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CA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CA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67037" cy="452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9943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67238" cy="3424238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5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noProof="0" smtClean="0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0" y="8683625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CA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7037" cy="452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fld id="{312996E4-51BC-4462-B194-8BBE332F06F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36643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312996E4-51BC-4462-B194-8BBE332F06FA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823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2879FAB2-AC6E-477A-925C-FD672310F873}" type="slidenum">
              <a:rPr lang="fr-FR" smtClean="0">
                <a:solidFill>
                  <a:srgbClr val="000000"/>
                </a:solidFill>
              </a:rPr>
              <a:pPr eaLnBrk="1" hangingPunct="1"/>
              <a:t>4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4096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4096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  <p:sp>
        <p:nvSpPr>
          <p:cNvPr id="4096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algn="r" eaLnBrk="1" hangingPunct="1"/>
            <a:fld id="{52C61D88-BBD8-42C9-B189-5F46F7985934}" type="slidenum">
              <a:rPr lang="fr-FR" sz="1200">
                <a:solidFill>
                  <a:srgbClr val="000000"/>
                </a:solidFill>
              </a:rPr>
              <a:pPr algn="r" eaLnBrk="1" hangingPunct="1"/>
              <a:t>4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B0C7FBAF-D8F1-40FA-9555-E6373A19F90F}" type="slidenum">
              <a:rPr lang="fr-FR" smtClean="0">
                <a:solidFill>
                  <a:srgbClr val="000000"/>
                </a:solidFill>
              </a:rPr>
              <a:pPr eaLnBrk="1" hangingPunct="1"/>
              <a:t>7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6246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62468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625122FD-D7ED-479E-AD38-4CAAF2AFECF3}" type="slidenum">
              <a:rPr lang="fr-FR" smtClean="0">
                <a:solidFill>
                  <a:srgbClr val="000000"/>
                </a:solidFill>
              </a:rPr>
              <a:pPr eaLnBrk="1" hangingPunct="1"/>
              <a:t>8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6144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6144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  <p:sp>
        <p:nvSpPr>
          <p:cNvPr id="6144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algn="r" eaLnBrk="1" hangingPunct="1"/>
            <a:fld id="{F676EF24-1CC0-4E1A-AD13-629F69E3445A}" type="slidenum">
              <a:rPr lang="fr-FR" sz="1200">
                <a:solidFill>
                  <a:srgbClr val="000000"/>
                </a:solidFill>
              </a:rPr>
              <a:pPr algn="r" eaLnBrk="1" hangingPunct="1"/>
              <a:t>8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23DE2AFE-7BA0-4424-8755-9CADA5CC7327}" type="slidenum">
              <a:rPr lang="fr-FR" smtClean="0">
                <a:solidFill>
                  <a:srgbClr val="000000"/>
                </a:solidFill>
              </a:rPr>
              <a:pPr eaLnBrk="1" hangingPunct="1"/>
              <a:t>11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5734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57348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EA8FC27B-6D5C-40B9-B3D6-896CA5261A5D}" type="slidenum">
              <a:rPr lang="fr-FR" smtClean="0">
                <a:solidFill>
                  <a:srgbClr val="000000"/>
                </a:solidFill>
              </a:rPr>
              <a:pPr eaLnBrk="1" hangingPunct="1"/>
              <a:t>12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5837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58372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  <p:sp>
        <p:nvSpPr>
          <p:cNvPr id="5837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algn="r" eaLnBrk="1" hangingPunct="1"/>
            <a:fld id="{B0589B37-5508-4296-86DD-1E1FBC849E4C}" type="slidenum">
              <a:rPr lang="fr-FR" sz="1200">
                <a:solidFill>
                  <a:srgbClr val="000000"/>
                </a:solidFill>
              </a:rPr>
              <a:pPr algn="r" eaLnBrk="1" hangingPunct="1"/>
              <a:t>12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AD101FAC-7969-4EF0-A989-2E2780A40A67}" type="slidenum">
              <a:rPr lang="fr-FR" smtClean="0">
                <a:solidFill>
                  <a:srgbClr val="000000"/>
                </a:solidFill>
              </a:rPr>
              <a:pPr eaLnBrk="1" hangingPunct="1"/>
              <a:t>14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5939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59396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  <p:sp>
        <p:nvSpPr>
          <p:cNvPr id="5939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algn="r" eaLnBrk="1" hangingPunct="1"/>
            <a:fld id="{5A62B304-5D51-48D4-A3F5-C9EDD3DAFA06}" type="slidenum">
              <a:rPr lang="fr-FR" sz="1200">
                <a:solidFill>
                  <a:srgbClr val="000000"/>
                </a:solidFill>
              </a:rPr>
              <a:pPr algn="r" eaLnBrk="1" hangingPunct="1"/>
              <a:t>14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22FA8A1E-6EC7-43A9-867C-1958D30B06E1}" type="slidenum">
              <a:rPr lang="fr-FR" smtClean="0">
                <a:solidFill>
                  <a:srgbClr val="000000"/>
                </a:solidFill>
              </a:rPr>
              <a:pPr eaLnBrk="1" hangingPunct="1"/>
              <a:t>15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6656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6656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6CFDA3FA-184F-48B4-9D95-60AF8473E2F3}" type="slidenum">
              <a:rPr lang="fr-FR" smtClean="0">
                <a:solidFill>
                  <a:srgbClr val="000000"/>
                </a:solidFill>
              </a:rPr>
              <a:pPr eaLnBrk="1" hangingPunct="1"/>
              <a:t>18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4301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43012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9AE68AF2-F8CC-423B-A816-C9B282F21138}" type="slidenum">
              <a:rPr lang="fr-FR" smtClean="0">
                <a:solidFill>
                  <a:srgbClr val="000000"/>
                </a:solidFill>
              </a:rPr>
              <a:pPr eaLnBrk="1" hangingPunct="1"/>
              <a:t>20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4403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44036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  <p:sp>
        <p:nvSpPr>
          <p:cNvPr id="4403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algn="r" eaLnBrk="1" hangingPunct="1"/>
            <a:fld id="{902596E8-D439-4682-9432-E4E0A8623919}" type="slidenum">
              <a:rPr lang="fr-FR" sz="1200">
                <a:solidFill>
                  <a:srgbClr val="000000"/>
                </a:solidFill>
              </a:rPr>
              <a:pPr algn="r" eaLnBrk="1" hangingPunct="1"/>
              <a:t>20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BDF837B7-5CE3-46D4-BB18-7D36D2EF6250}" type="slidenum">
              <a:rPr lang="fr-FR" smtClean="0">
                <a:solidFill>
                  <a:srgbClr val="000000"/>
                </a:solidFill>
              </a:rPr>
              <a:pPr eaLnBrk="1" hangingPunct="1"/>
              <a:t>22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6451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64516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  <p:sp>
        <p:nvSpPr>
          <p:cNvPr id="6451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algn="r" eaLnBrk="1" hangingPunct="1"/>
            <a:fld id="{C22509A7-5F8B-4401-A307-6819C15AB158}" type="slidenum">
              <a:rPr lang="fr-FR" sz="1200">
                <a:solidFill>
                  <a:srgbClr val="000000"/>
                </a:solidFill>
              </a:rPr>
              <a:pPr algn="r" eaLnBrk="1" hangingPunct="1"/>
              <a:t>22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ADA13D02-7D2F-464F-9FBE-330122C2A446}" type="slidenum">
              <a:rPr lang="fr-FR" smtClean="0">
                <a:solidFill>
                  <a:srgbClr val="000000"/>
                </a:solidFill>
              </a:rPr>
              <a:pPr eaLnBrk="1" hangingPunct="1"/>
              <a:t>23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4198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41988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  <p:sp>
        <p:nvSpPr>
          <p:cNvPr id="4198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algn="r" eaLnBrk="1" hangingPunct="1"/>
            <a:fld id="{2B1A39B6-E0D4-46B0-80AD-BCB4E166A836}" type="slidenum">
              <a:rPr lang="fr-FR" sz="1200">
                <a:solidFill>
                  <a:srgbClr val="000000"/>
                </a:solidFill>
              </a:rPr>
              <a:pPr algn="r" eaLnBrk="1" hangingPunct="1"/>
              <a:t>23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2729A103-43BF-45C6-9197-BE53C23C1F15}" type="slidenum">
              <a:rPr lang="fr-FR" smtClean="0">
                <a:solidFill>
                  <a:srgbClr val="000000"/>
                </a:solidFill>
              </a:rPr>
              <a:pPr eaLnBrk="1" hangingPunct="1"/>
              <a:t>25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6349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63492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60BA568F-4876-4C24-9F09-B9BC2FB598B4}" type="slidenum">
              <a:rPr lang="fr-FR" smtClean="0">
                <a:solidFill>
                  <a:srgbClr val="000000"/>
                </a:solidFill>
              </a:rPr>
              <a:pPr eaLnBrk="1" hangingPunct="1"/>
              <a:t>26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4813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48132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  <p:sp>
        <p:nvSpPr>
          <p:cNvPr id="4813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algn="r" eaLnBrk="1" hangingPunct="1"/>
            <a:fld id="{8B99D594-B1E9-4A07-91F3-C5083F85D507}" type="slidenum">
              <a:rPr lang="fr-FR" sz="1200">
                <a:solidFill>
                  <a:srgbClr val="000000"/>
                </a:solidFill>
              </a:rPr>
              <a:pPr algn="r" eaLnBrk="1" hangingPunct="1"/>
              <a:t>26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71941DF0-2387-4DA4-B233-3C9D75AC01ED}" type="slidenum">
              <a:rPr lang="fr-FR" smtClean="0">
                <a:solidFill>
                  <a:srgbClr val="000000"/>
                </a:solidFill>
              </a:rPr>
              <a:pPr eaLnBrk="1" hangingPunct="1"/>
              <a:t>27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4608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4608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  <p:sp>
        <p:nvSpPr>
          <p:cNvPr id="4608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algn="r" eaLnBrk="1" hangingPunct="1"/>
            <a:fld id="{B608F75D-830A-4835-BA42-AF1C14AF557E}" type="slidenum">
              <a:rPr lang="fr-FR" sz="1200">
                <a:solidFill>
                  <a:srgbClr val="000000"/>
                </a:solidFill>
              </a:rPr>
              <a:pPr algn="r" eaLnBrk="1" hangingPunct="1"/>
              <a:t>27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21A47FB6-75DE-4A18-A848-B07319855425}" type="slidenum">
              <a:rPr lang="fr-FR" smtClean="0">
                <a:solidFill>
                  <a:srgbClr val="000000"/>
                </a:solidFill>
              </a:rPr>
              <a:pPr eaLnBrk="1" hangingPunct="1"/>
              <a:t>29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4505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45060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  <p:sp>
        <p:nvSpPr>
          <p:cNvPr id="4506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algn="r" eaLnBrk="1" hangingPunct="1"/>
            <a:fld id="{E2B1A5C2-F380-4B91-9582-D8B6E7A9B513}" type="slidenum">
              <a:rPr lang="fr-FR" sz="1200">
                <a:solidFill>
                  <a:srgbClr val="000000"/>
                </a:solidFill>
              </a:rPr>
              <a:pPr algn="r" eaLnBrk="1" hangingPunct="1"/>
              <a:t>29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E8EC14CC-3D45-4138-909C-3DB75C67AC82}" type="slidenum">
              <a:rPr lang="fr-FR" smtClean="0">
                <a:solidFill>
                  <a:srgbClr val="000000"/>
                </a:solidFill>
              </a:rPr>
              <a:pPr eaLnBrk="1" hangingPunct="1"/>
              <a:t>30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5427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54276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  <p:sp>
        <p:nvSpPr>
          <p:cNvPr id="5427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algn="r" eaLnBrk="1" hangingPunct="1"/>
            <a:fld id="{92C0A164-9EB9-44F6-8A83-2377E4EBF5C3}" type="slidenum">
              <a:rPr lang="fr-FR" sz="1200">
                <a:solidFill>
                  <a:srgbClr val="000000"/>
                </a:solidFill>
              </a:rPr>
              <a:pPr algn="r" eaLnBrk="1" hangingPunct="1"/>
              <a:t>30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9E6E2352-E401-4B38-970D-DFF1A5CF4EE5}" type="slidenum">
              <a:rPr lang="fr-FR" smtClean="0">
                <a:solidFill>
                  <a:srgbClr val="000000"/>
                </a:solidFill>
              </a:rPr>
              <a:pPr eaLnBrk="1" hangingPunct="1"/>
              <a:t>31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6041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60420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40D934AC-22A5-4055-A917-A526034A630F}" type="slidenum">
              <a:rPr lang="fr-FR" smtClean="0">
                <a:solidFill>
                  <a:srgbClr val="000000"/>
                </a:solidFill>
              </a:rPr>
              <a:pPr eaLnBrk="1" hangingPunct="1"/>
              <a:t>33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4710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47108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  <p:sp>
        <p:nvSpPr>
          <p:cNvPr id="4710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algn="r" eaLnBrk="1" hangingPunct="1"/>
            <a:fld id="{8D74EBC0-0E50-40B7-B51B-632D4D694272}" type="slidenum">
              <a:rPr lang="fr-FR" sz="1200">
                <a:solidFill>
                  <a:srgbClr val="000000"/>
                </a:solidFill>
              </a:rPr>
              <a:pPr algn="r" eaLnBrk="1" hangingPunct="1"/>
              <a:t>33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215A8FC4-E509-49CF-B451-BF65512D55A5}" type="slidenum">
              <a:rPr lang="fr-FR" smtClean="0">
                <a:solidFill>
                  <a:srgbClr val="000000"/>
                </a:solidFill>
              </a:rPr>
              <a:pPr eaLnBrk="1" hangingPunct="1"/>
              <a:t>34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4915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49156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  <p:sp>
        <p:nvSpPr>
          <p:cNvPr id="4915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algn="r" eaLnBrk="1" hangingPunct="1"/>
            <a:fld id="{07AA5E05-1088-456B-8B2B-3AE05715DD34}" type="slidenum">
              <a:rPr lang="fr-FR" sz="1200">
                <a:solidFill>
                  <a:srgbClr val="000000"/>
                </a:solidFill>
              </a:rPr>
              <a:pPr algn="r" eaLnBrk="1" hangingPunct="1"/>
              <a:t>34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9C4FC6EB-53EC-4F5E-A93C-5BEF1C2C555F}" type="slidenum">
              <a:rPr lang="fr-FR" smtClean="0">
                <a:solidFill>
                  <a:srgbClr val="000000"/>
                </a:solidFill>
              </a:rPr>
              <a:pPr eaLnBrk="1" hangingPunct="1"/>
              <a:t>35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5120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5120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fld id="{1A2F1D96-B000-4D67-A649-F3003CC83638}" type="slidenum">
              <a:rPr lang="fr-FR" smtClean="0">
                <a:solidFill>
                  <a:srgbClr val="000000"/>
                </a:solidFill>
              </a:rPr>
              <a:pPr eaLnBrk="1" hangingPunct="1"/>
              <a:t>36</a:t>
            </a:fld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5325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sp>
        <p:nvSpPr>
          <p:cNvPr id="53252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smtClean="0"/>
          </a:p>
        </p:txBody>
      </p:sp>
      <p:sp>
        <p:nvSpPr>
          <p:cNvPr id="5325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algn="r" eaLnBrk="1" hangingPunct="1"/>
            <a:fld id="{932D8265-70D8-4B31-8D5A-270A9A9613CA}" type="slidenum">
              <a:rPr lang="fr-FR" sz="1200">
                <a:solidFill>
                  <a:srgbClr val="000000"/>
                </a:solidFill>
              </a:rPr>
              <a:pPr algn="r" eaLnBrk="1" hangingPunct="1"/>
              <a:t>36</a:t>
            </a:fld>
            <a:endParaRPr lang="fr-FR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0B53E-7F7F-4E38-AEEE-DE8D2B427BF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45001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A240D-BD6F-47F1-8348-759DF7ECD08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95663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633FA-4184-44E5-97FA-A28868E5839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84750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8CB25-BAC6-440F-8992-50B0742E5B0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87401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B0367-D1D4-4FF5-9545-C5A2076AEBA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4887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F9A93-34F9-4EC6-884E-077DF9E93DC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5824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7A4EA-D63F-4F8F-9DBE-FD6EF23BE92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9194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C066B-5E16-4EC6-89E6-231E3518F4F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8013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C5D15-BF72-4F36-A9E6-CA95713A5AB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38119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5E18B-1438-464D-A40A-50727A1BF46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735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6225" y="128588"/>
            <a:ext cx="2055813" cy="59928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6625" cy="59928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37290-AAF0-455A-93F6-0EA23C15528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030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475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27/10/2021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1" y="635636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1" y="6356360"/>
            <a:ext cx="2133600" cy="365125"/>
          </a:xfrm>
          <a:prstGeom prst="rect">
            <a:avLst/>
          </a:prstGeom>
        </p:spPr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91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4838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4838" cy="452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CA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28838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cs typeface="Arial Unicode MS" charset="0"/>
              </a:defRPr>
            </a:lvl1pPr>
          </a:lstStyle>
          <a:p>
            <a:pPr>
              <a:defRPr/>
            </a:pPr>
            <a:fld id="{4742BDED-290F-4F90-B917-2DD9D2AA9F8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MS Gothic" charset="-128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MS Gothic" charset="-128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MS Gothic" charset="-128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MS Gothic" charset="-128"/>
        </a:defRPr>
      </a:lvl5pPr>
      <a:lvl6pPr marL="4572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MS Gothic" charset="-128"/>
        </a:defRPr>
      </a:lvl6pPr>
      <a:lvl7pPr marL="9144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MS Gothic" charset="-128"/>
        </a:defRPr>
      </a:lvl7pPr>
      <a:lvl8pPr marL="1371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MS Gothic" charset="-128"/>
        </a:defRPr>
      </a:lvl8pPr>
      <a:lvl9pPr marL="18288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MS Gothic" charset="-128"/>
        </a:defRPr>
      </a:lvl9pPr>
    </p:titleStyle>
    <p:bodyStyle>
      <a:lvl1pPr marL="338138" indent="-338138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38188" indent="-280988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" smtClean="0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</p:sldLayoutIdLst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gif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gi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gif"/><Relationship Id="rId5" Type="http://schemas.openxmlformats.org/officeDocument/2006/relationships/image" Target="../media/image81.jpeg"/><Relationship Id="rId4" Type="http://schemas.openxmlformats.org/officeDocument/2006/relationships/image" Target="../media/image2.gif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3.png"/><Relationship Id="rId10" Type="http://schemas.openxmlformats.org/officeDocument/2006/relationships/image" Target="../media/image8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082" y="28417"/>
            <a:ext cx="934017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5" y="5857909"/>
            <a:ext cx="132332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62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8" y="4572026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85398" y="928670"/>
            <a:ext cx="6887002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EL  PINTOR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 LA  TERNURA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611366"/>
            <a:ext cx="200883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571999" y="-64296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6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1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79418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2000">
        <p:checker/>
        <p:sndAc>
          <p:stSnd>
            <p:snd r:embed="rId3" name="[accordeon][musette]_aimable_accordéon_11 - petite fleur (slow).wav"/>
          </p:stSnd>
        </p:sndAc>
      </p:transition>
    </mc:Choice>
    <mc:Fallback>
      <p:transition spd="slow" advTm="12000">
        <p:checker/>
        <p:sndAc>
          <p:stSnd>
            <p:snd r:embed="rId3" name="[accordeon][musette]_aimable_accordéon_11 - petite fleur (slow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onald Zolan es uno de los artistas m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930" b="52222"/>
          <a:stretch/>
        </p:blipFill>
        <p:spPr bwMode="auto">
          <a:xfrm>
            <a:off x="-68799" y="0"/>
            <a:ext cx="4571999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1" r="6840" b="32378"/>
          <a:stretch/>
        </p:blipFill>
        <p:spPr bwMode="auto">
          <a:xfrm>
            <a:off x="5508104" y="246049"/>
            <a:ext cx="2725542" cy="3005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4210" name="Picture 2" descr="Donald Zolan es uno de los artistas 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4"/>
            <a:ext cx="93288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Donald Zolan es uno de los artistas m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930" b="52222"/>
          <a:stretch/>
        </p:blipFill>
        <p:spPr bwMode="auto">
          <a:xfrm>
            <a:off x="-55898" y="4221088"/>
            <a:ext cx="4571999" cy="242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04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Pinturas De Donald Zolan La Edad De La Inocenc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114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1440"/>
            <a:ext cx="9144000" cy="7401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689" y="5661248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335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7000">
        <p:checker/>
      </p:transition>
    </mc:Choice>
    <mc:Fallback>
      <p:transition spd="slow" advTm="2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none" anchor="ctr"/>
          <a:lstStyle/>
          <a:p>
            <a:endParaRPr lang="fr-CA"/>
          </a:p>
        </p:txBody>
      </p:sp>
      <p:sp>
        <p:nvSpPr>
          <p:cNvPr id="13315" name="Text Box 2"/>
          <p:cNvSpPr txBox="1">
            <a:spLocks noChangeArrowheads="1"/>
          </p:cNvSpPr>
          <p:nvPr/>
        </p:nvSpPr>
        <p:spPr bwMode="auto">
          <a:xfrm>
            <a:off x="1116013" y="5229225"/>
            <a:ext cx="184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04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360363" y="2204864"/>
            <a:ext cx="5364162" cy="397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>
              <a:buClr>
                <a:srgbClr val="B828B8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800" dirty="0" smtClean="0">
                <a:solidFill>
                  <a:srgbClr val="B828B8"/>
                </a:solidFill>
                <a:cs typeface="Arial" charset="0"/>
              </a:rPr>
              <a:t>Ilustraciones: Donald </a:t>
            </a:r>
            <a:r>
              <a:rPr lang="es-ES" sz="2800" dirty="0" err="1" smtClean="0">
                <a:solidFill>
                  <a:srgbClr val="B828B8"/>
                </a:solidFill>
                <a:cs typeface="Arial" charset="0"/>
              </a:rPr>
              <a:t>Zolan</a:t>
            </a:r>
            <a:r>
              <a:rPr lang="es-ES" sz="2800" dirty="0" smtClean="0">
                <a:solidFill>
                  <a:srgbClr val="B828B8"/>
                </a:solidFill>
                <a:cs typeface="Arial" charset="0"/>
              </a:rPr>
              <a:t>, pintor</a:t>
            </a:r>
          </a:p>
          <a:p>
            <a:pPr algn="ctr">
              <a:buClr>
                <a:srgbClr val="B828B8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ES" sz="2800" dirty="0" smtClean="0">
              <a:solidFill>
                <a:srgbClr val="B828B8"/>
              </a:solidFill>
              <a:cs typeface="Arial" charset="0"/>
            </a:endParaRPr>
          </a:p>
          <a:p>
            <a:pPr algn="ctr">
              <a:buClr>
                <a:srgbClr val="B828B8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800" dirty="0" smtClean="0">
                <a:solidFill>
                  <a:srgbClr val="B828B8"/>
                </a:solidFill>
                <a:cs typeface="Arial" charset="0"/>
              </a:rPr>
              <a:t>Reconocido en América</a:t>
            </a:r>
          </a:p>
          <a:p>
            <a:pPr algn="ctr">
              <a:buClr>
                <a:srgbClr val="B828B8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800" dirty="0" smtClean="0">
                <a:solidFill>
                  <a:srgbClr val="B828B8"/>
                </a:solidFill>
                <a:cs typeface="Arial" charset="0"/>
              </a:rPr>
              <a:t>como el primer artista infantil,</a:t>
            </a:r>
          </a:p>
          <a:p>
            <a:pPr algn="ctr">
              <a:buClr>
                <a:srgbClr val="B828B8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800" dirty="0" smtClean="0">
                <a:solidFill>
                  <a:srgbClr val="B828B8"/>
                </a:solidFill>
                <a:cs typeface="Arial" charset="0"/>
              </a:rPr>
              <a:t>su trabajo celebra la alegría de la infancia,</a:t>
            </a:r>
          </a:p>
          <a:p>
            <a:pPr algn="ctr">
              <a:buClr>
                <a:srgbClr val="B828B8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800" dirty="0" smtClean="0">
                <a:solidFill>
                  <a:srgbClr val="B828B8"/>
                </a:solidFill>
                <a:cs typeface="Arial" charset="0"/>
              </a:rPr>
              <a:t>con toda su inocencia, su fuerza y ​​su amor.</a:t>
            </a:r>
            <a:endParaRPr lang="fr-BE" sz="2800" dirty="0">
              <a:solidFill>
                <a:srgbClr val="B828B8"/>
              </a:solidFill>
              <a:cs typeface="Arial" charset="0"/>
            </a:endParaRPr>
          </a:p>
        </p:txBody>
      </p:sp>
      <p:sp>
        <p:nvSpPr>
          <p:cNvPr id="13319" name="Text Box 6"/>
          <p:cNvSpPr txBox="1">
            <a:spLocks noChangeArrowheads="1"/>
          </p:cNvSpPr>
          <p:nvPr/>
        </p:nvSpPr>
        <p:spPr bwMode="auto">
          <a:xfrm>
            <a:off x="684213" y="157956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pic>
        <p:nvPicPr>
          <p:cNvPr id="13320" name="Picture 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1" r="6840" b="32378"/>
          <a:stretch/>
        </p:blipFill>
        <p:spPr bwMode="auto">
          <a:xfrm>
            <a:off x="5541818" y="765176"/>
            <a:ext cx="3338946" cy="3682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3321" name="Text Box 8"/>
          <p:cNvSpPr txBox="1">
            <a:spLocks noChangeArrowheads="1"/>
          </p:cNvSpPr>
          <p:nvPr/>
        </p:nvSpPr>
        <p:spPr bwMode="auto">
          <a:xfrm>
            <a:off x="971550" y="4581525"/>
            <a:ext cx="4752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defRPr>
                <a:solidFill>
                  <a:schemeClr val="bg1"/>
                </a:solidFill>
                <a:latin typeface="Arial" charset="0"/>
                <a:ea typeface="MS Gothic" charset="-128"/>
              </a:defRPr>
            </a:lvl9pPr>
          </a:lstStyle>
          <a:p>
            <a:pPr eaLnBrk="1" hangingPunct="1"/>
            <a:endParaRPr lang="fr-CA"/>
          </a:p>
        </p:txBody>
      </p:sp>
      <p:pic>
        <p:nvPicPr>
          <p:cNvPr id="9" name="Picture 2" descr="E:\formas montar\2cxx0f8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689" y="5661248"/>
            <a:ext cx="1588311" cy="136675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4000">
        <p:checker/>
      </p:transition>
    </mc:Choice>
    <mc:Fallback>
      <p:transition spd="slow" advTm="24000">
        <p:checker/>
      </p:transition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Los niños…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830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387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2" name="Picture 4" descr="46 ideas de Donald Zolan - artist | pinturas, pinturas para niñas,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32" y="0"/>
            <a:ext cx="9149132" cy="686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1193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73"/>
          <a:stretch>
            <a:fillRect/>
          </a:stretch>
        </p:blipFill>
        <p:spPr bwMode="auto">
          <a:xfrm>
            <a:off x="-180528" y="-171400"/>
            <a:ext cx="9505056" cy="7128792"/>
          </a:xfrm>
          <a:prstGeom prst="rect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El mejor olor, el del pan; el mejor sabor, el de la sal;  el mejor amor, el de los niños.  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939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006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00">
        <p:checker/>
      </p:transition>
    </mc:Choice>
    <mc:Fallback>
      <p:transition spd="slow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686"/>
            <a:ext cx="9144000" cy="7048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6566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checker/>
      </p:transition>
    </mc:Choice>
    <mc:Fallback>
      <p:transition spd="slow" advTm="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E6E6E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00054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650" y="-1"/>
            <a:ext cx="9174650" cy="7021028"/>
          </a:xfrm>
          <a:prstGeom prst="rect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6DCAC"/>
            </a:gs>
            <a:gs pos="100000">
              <a:srgbClr val="E6DCA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3"/>
            <a:ext cx="9433048" cy="7091003"/>
          </a:xfrm>
          <a:prstGeom prst="rect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Donald Zolan, el pintor de la ternura y la infancia y sus mensajes |  CJaronu´s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7" y="0"/>
            <a:ext cx="9159877" cy="6872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0583" y="5518121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13757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0000">
        <p:checker/>
      </p:transition>
    </mc:Choice>
    <mc:Fallback>
      <p:transition spd="slow" advTm="3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8575"/>
            <a:ext cx="9252520" cy="6886575"/>
          </a:xfrm>
          <a:prstGeom prst="rect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  <p:sndAc>
          <p:stSnd>
            <p:snd r:embed="rId3" name="[accordeon][musette]_aimable_sur un air - 14 - fascination (valse)(2).wav"/>
          </p:stSnd>
        </p:sndAc>
      </p:transition>
    </mc:Choice>
    <mc:Fallback>
      <p:transition spd="slow" advTm="7000">
        <p:checker/>
        <p:sndAc>
          <p:stSnd>
            <p:snd r:embed="rId3" name="[accordeon][musette]_aimable_sur un air - 14 - fascination (valse)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89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6284" y="-387424"/>
            <a:ext cx="9768804" cy="733059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4042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checker/>
      </p:transition>
    </mc:Choice>
    <mc:Fallback>
      <p:transition spd="slow" advTm="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El medio mejor para hacer buenos a los niños, es hacerlos felices. 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384" y="-204715"/>
            <a:ext cx="9416953" cy="7062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5107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checker/>
      </p:transition>
    </mc:Choice>
    <mc:Fallback>
      <p:transition spd="slow" advTm="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-459432"/>
            <a:ext cx="10174861" cy="763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donald zolan niños pintando, donald zolan, art, pintura, niños, campo, Fondo de pantalla H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796" y="-1"/>
            <a:ext cx="9168796" cy="68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02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14861" y="-1588"/>
            <a:ext cx="9144000" cy="6858000"/>
          </a:xfrm>
          <a:prstGeom prst="rect">
            <a:avLst/>
          </a:prstGeom>
          <a:solidFill>
            <a:srgbClr val="F5DA65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387424"/>
            <a:ext cx="10225136" cy="9145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Educad a los niños y no será necesario castigar a los hombres.  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4463"/>
            <a:ext cx="9276523" cy="7101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0981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8000">
        <p:checker/>
      </p:transition>
    </mc:Choice>
    <mc:Fallback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/>
          <p:cNvSpPr>
            <a:spLocks noChangeArrowheads="1"/>
          </p:cNvSpPr>
          <p:nvPr/>
        </p:nvSpPr>
        <p:spPr bwMode="auto">
          <a:xfrm>
            <a:off x="0" y="5373688"/>
            <a:ext cx="9144000" cy="1484312"/>
          </a:xfrm>
          <a:prstGeom prst="rect">
            <a:avLst/>
          </a:prstGeom>
          <a:solidFill>
            <a:srgbClr val="BBE0E3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BEC991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pic>
        <p:nvPicPr>
          <p:cNvPr id="3686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70905"/>
          </a:xfrm>
          <a:prstGeom prst="rect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79764"/>
            <a:ext cx="9483276" cy="7109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Lo maravilloso de la infancia es que cualquier cosa en ella es maravillosa. 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4463"/>
            <a:ext cx="9144000" cy="700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6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checker/>
      </p:transition>
    </mc:Choice>
    <mc:Fallback>
      <p:transition spd="slow" advTm="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A0966E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pic>
        <p:nvPicPr>
          <p:cNvPr id="3584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0"/>
            <a:ext cx="9891569" cy="6858000"/>
          </a:xfrm>
          <a:prstGeom prst="rect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141663"/>
            <a:ext cx="2181225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584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700" y="1557338"/>
            <a:ext cx="2181225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1000">
        <p:checker/>
      </p:transition>
    </mc:Choice>
    <mc:Fallback>
      <p:transition spd="slow" advTm="1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920" y="-97502"/>
            <a:ext cx="9302440" cy="6955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checker/>
      </p:transition>
    </mc:Choice>
    <mc:Fallback>
      <p:transition spd="slow" advTm="9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8125" y="-6350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25" y="-6350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843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387424"/>
            <a:ext cx="9433048" cy="7344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2000">
        <p:checker/>
      </p:transition>
    </mc:Choice>
    <mc:Fallback>
      <p:transition spd="slow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Los niños (Donald Zolan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72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840" y="-55418"/>
            <a:ext cx="9299113" cy="6913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627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00">
        <p:checker/>
      </p:transition>
    </mc:Choice>
    <mc:Fallback>
      <p:transition spd="slow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36513" y="0"/>
            <a:ext cx="9144000" cy="6858000"/>
          </a:xfrm>
          <a:prstGeom prst="rect">
            <a:avLst/>
          </a:prstGeom>
          <a:solidFill>
            <a:srgbClr val="F2ACF0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36" y="-243407"/>
            <a:ext cx="9171036" cy="7154796"/>
          </a:xfrm>
          <a:prstGeom prst="rect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6000">
        <p:checker/>
        <p:sndAc>
          <p:stSnd>
            <p:snd r:embed="rId3" name="[accordeon][musette]_aimable_accordéon_03 - amor amor (bolero).wav"/>
          </p:stSnd>
        </p:sndAc>
      </p:transition>
    </mc:Choice>
    <mc:Fallback>
      <p:transition spd="slow" advTm="6000">
        <p:checker/>
        <p:sndAc>
          <p:stSnd>
            <p:snd r:embed="rId3" name="[accordeon][musette]_aimable_accordéon_03 - amor amor (boler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100000">
              <a:srgbClr val="D1C39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475" y="-6350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30" y="4678"/>
            <a:ext cx="9328857" cy="6996643"/>
          </a:xfrm>
          <a:prstGeom prst="rect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75" y="3127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E8D9A0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33723"/>
            <a:ext cx="9433048" cy="7253730"/>
          </a:xfrm>
          <a:prstGeom prst="rect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81886"/>
            <a:ext cx="9253181" cy="6939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9931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EC81F7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665"/>
            <a:ext cx="9144000" cy="7705394"/>
          </a:xfrm>
          <a:prstGeom prst="rect">
            <a:avLst/>
          </a:prstGeom>
          <a:noFill/>
          <a:ln w="324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1" name="Rectangle 4"/>
          <p:cNvSpPr>
            <a:spLocks noChangeArrowheads="1"/>
          </p:cNvSpPr>
          <p:nvPr/>
        </p:nvSpPr>
        <p:spPr bwMode="auto">
          <a:xfrm>
            <a:off x="4481513" y="-198438"/>
            <a:ext cx="180975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spAutoFit/>
          </a:bodyPr>
          <a:lstStyle/>
          <a:p>
            <a:pPr>
              <a:buFont typeface="Verdana" pitchFamily="32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CA" sz="1000">
                <a:solidFill>
                  <a:srgbClr val="000000"/>
                </a:solidFill>
                <a:latin typeface="Verdana" pitchFamily="32" charset="0"/>
                <a:cs typeface="Times New Roman" pitchFamily="16" charset="0"/>
              </a:rPr>
              <a:t/>
            </a:r>
            <a:br>
              <a:rPr lang="fr-CA" sz="1000">
                <a:solidFill>
                  <a:srgbClr val="000000"/>
                </a:solidFill>
                <a:latin typeface="Verdana" pitchFamily="32" charset="0"/>
                <a:cs typeface="Times New Roman" pitchFamily="16" charset="0"/>
              </a:rPr>
            </a:br>
            <a:endParaRPr lang="fr-CA" sz="1000">
              <a:solidFill>
                <a:srgbClr val="000000"/>
              </a:solidFill>
              <a:latin typeface="Verdana" pitchFamily="32" charset="0"/>
              <a:cs typeface="Times New Roman" pitchFamily="1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040" y="-97554"/>
            <a:ext cx="9423560" cy="719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checker/>
      </p:transition>
    </mc:Choice>
    <mc:Fallback>
      <p:transition spd="slow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9CC8F4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163" y="1465"/>
            <a:ext cx="6903674" cy="6858000"/>
          </a:xfrm>
          <a:prstGeom prst="rect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6000">
        <p:checker/>
      </p:transition>
    </mc:Choice>
    <mc:Fallback>
      <p:transition spd="slow" advTm="6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D14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193" y="19793"/>
            <a:ext cx="6297613" cy="6858000"/>
          </a:xfrm>
          <a:prstGeom prst="rect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6000">
        <p:checker/>
      </p:transition>
    </mc:Choice>
    <mc:Fallback>
      <p:transition spd="slow" advTm="6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2525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8239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67" y="1"/>
            <a:ext cx="9188229" cy="6891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6559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00">
        <p:checker/>
      </p:transition>
    </mc:Choice>
    <mc:Fallback>
      <p:transition spd="slow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99392"/>
            <a:ext cx="9276523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13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000">
        <p:checker/>
      </p:transition>
    </mc:Choice>
    <mc:Fallback>
      <p:transition spd="slow" advTm="1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02" y="-99392"/>
            <a:ext cx="9276523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1776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372533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30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4439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7596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315416"/>
            <a:ext cx="9324528" cy="7173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359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00">
        <p:checker/>
      </p:transition>
    </mc:Choice>
    <mc:Fallback>
      <p:transition spd="slow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9392"/>
            <a:ext cx="9276523" cy="7056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59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checker/>
      </p:transition>
    </mc:Choice>
    <mc:Fallback>
      <p:transition spd="slow" advTm="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4045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000">
        <p:checker/>
      </p:transition>
    </mc:Choice>
    <mc:Fallback>
      <p:transition spd="slow" advTm="1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8686"/>
            <a:ext cx="9168913" cy="6876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3437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00">
        <p:checker/>
        <p:sndAc>
          <p:stSnd>
            <p:snd r:embed="rId2" name="Clayderman-Hojas-muertas.wav"/>
          </p:stSnd>
        </p:sndAc>
      </p:transition>
    </mc:Choice>
    <mc:Fallback>
      <p:transition spd="slow" advTm="10000">
        <p:checker/>
        <p:sndAc>
          <p:stSnd>
            <p:snd r:embed="rId2" name="Clayderman-Hojas-muerta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44000" cy="710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730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2000">
        <p:checker/>
      </p:transition>
    </mc:Choice>
    <mc:Fallback>
      <p:transition spd="slow" advTm="1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252520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554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checker/>
      </p:transition>
    </mc:Choice>
    <mc:Fallback>
      <p:transition spd="slow" advTm="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11148"/>
            <a:ext cx="9252521" cy="6869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3387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4038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60"/>
            <a:ext cx="9143785" cy="6857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1069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3835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9392"/>
            <a:ext cx="9276523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7459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checker/>
      </p:transition>
    </mc:Choice>
    <mc:Fallback>
      <p:transition spd="slow" advTm="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3339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checker/>
      </p:transition>
    </mc:Choice>
    <mc:Fallback>
      <p:transition spd="slow" advTm="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9192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00">
        <p:checker/>
      </p:transition>
    </mc:Choice>
    <mc:Fallback>
      <p:transition spd="slow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1664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332" y="0"/>
            <a:ext cx="917233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9570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399"/>
            <a:ext cx="9252521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512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0" r="32015" b="25409"/>
          <a:stretch/>
        </p:blipFill>
        <p:spPr bwMode="auto">
          <a:xfrm>
            <a:off x="0" y="-238174"/>
            <a:ext cx="9252520" cy="7096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689" y="5661248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19526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3000">
        <p:checker/>
      </p:transition>
    </mc:Choice>
    <mc:Fallback>
      <p:transition spd="slow" advTm="3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793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01" y="49543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8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8478" y="5464910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76949" y="1067209"/>
            <a:ext cx="357059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833270" y="1067210"/>
            <a:ext cx="3498199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27 de octubre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16:12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210969"/>
            <a:ext cx="2008835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91506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2000">
        <p:checker/>
      </p:transition>
    </mc:Choice>
    <mc:Fallback>
      <p:transition spd="slow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 smtClean="0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 smtClean="0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ea typeface="+mn-ea"/>
              </a:rPr>
              <a:t>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 b="1" smtClean="0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NAL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S Gothic"/>
        <a:cs typeface=""/>
      </a:majorFont>
      <a:minorFont>
        <a:latin typeface="Arial"/>
        <a:ea typeface="MS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charset="-128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DONAL</Template>
  <TotalTime>59</TotalTime>
  <Words>114</Words>
  <Application>Microsoft Office PowerPoint</Application>
  <PresentationFormat>Presentación en pantalla (4:3)</PresentationFormat>
  <Paragraphs>55</Paragraphs>
  <Slides>63</Slides>
  <Notes>22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DONAL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www.kamdou.net</dc:description>
  <cp:lastModifiedBy>Jose Luis</cp:lastModifiedBy>
  <cp:revision>34</cp:revision>
  <dcterms:created xsi:type="dcterms:W3CDTF">2021-10-27T14:02:35Z</dcterms:created>
  <dcterms:modified xsi:type="dcterms:W3CDTF">2021-10-27T15:02:23Z</dcterms:modified>
</cp:coreProperties>
</file>