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99" r:id="rId3"/>
    <p:sldId id="256" r:id="rId4"/>
    <p:sldId id="264" r:id="rId5"/>
    <p:sldId id="294" r:id="rId6"/>
    <p:sldId id="258" r:id="rId7"/>
    <p:sldId id="259" r:id="rId8"/>
    <p:sldId id="267" r:id="rId9"/>
    <p:sldId id="268" r:id="rId10"/>
    <p:sldId id="276" r:id="rId11"/>
    <p:sldId id="293" r:id="rId12"/>
    <p:sldId id="277" r:id="rId13"/>
    <p:sldId id="269" r:id="rId14"/>
    <p:sldId id="286" r:id="rId15"/>
    <p:sldId id="272" r:id="rId16"/>
    <p:sldId id="257" r:id="rId17"/>
    <p:sldId id="275" r:id="rId18"/>
    <p:sldId id="282" r:id="rId19"/>
    <p:sldId id="296" r:id="rId20"/>
    <p:sldId id="266" r:id="rId21"/>
    <p:sldId id="297" r:id="rId22"/>
    <p:sldId id="262" r:id="rId23"/>
    <p:sldId id="279" r:id="rId24"/>
    <p:sldId id="261" r:id="rId25"/>
    <p:sldId id="265" r:id="rId26"/>
    <p:sldId id="274" r:id="rId27"/>
    <p:sldId id="281" r:id="rId28"/>
    <p:sldId id="280" r:id="rId29"/>
    <p:sldId id="270" r:id="rId30"/>
    <p:sldId id="298" r:id="rId31"/>
    <p:sldId id="291" r:id="rId32"/>
    <p:sldId id="273" r:id="rId33"/>
    <p:sldId id="289" r:id="rId34"/>
    <p:sldId id="284" r:id="rId35"/>
    <p:sldId id="300" r:id="rId36"/>
    <p:sldId id="301" r:id="rId37"/>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LuFLBOTeIdUJQXCMHFWcZA==" hashData="oCZjrGr1Thwtz9EPWvKW4pCc5/g="/>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698" autoAdjust="0"/>
  </p:normalViewPr>
  <p:slideViewPr>
    <p:cSldViewPr>
      <p:cViewPr varScale="1">
        <p:scale>
          <a:sx n="72" d="100"/>
          <a:sy n="72" d="100"/>
        </p:scale>
        <p:origin x="-93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5E6D176D-9DEE-4D1E-AE42-718BF320A9E1}" type="datetimeFigureOut">
              <a:rPr lang="es-ES"/>
              <a:pPr>
                <a:defRPr/>
              </a:pPr>
              <a:t>21/07/2014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33244872-C6AB-4B0D-90C7-83421AB836E5}" type="slidenum">
              <a:rPr lang="es-ES"/>
              <a:pPr>
                <a:defRPr/>
              </a:pPr>
              <a:t>‹Nº›</a:t>
            </a:fld>
            <a:endParaRPr lang="es-ES"/>
          </a:p>
        </p:txBody>
      </p:sp>
    </p:spTree>
  </p:cSld>
  <p:clrMapOvr>
    <a:masterClrMapping/>
  </p:clrMapOvr>
  <p:transition spd="slow" advClick="0" advTm="6000">
    <p:blinds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E7801CBD-F0C6-4572-AB63-65D98416D8AE}" type="datetimeFigureOut">
              <a:rPr lang="es-ES"/>
              <a:pPr>
                <a:defRPr/>
              </a:pPr>
              <a:t>21/07/2014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7CE14B6-FF3D-44C8-8203-875CB518F0A2}" type="slidenum">
              <a:rPr lang="es-ES"/>
              <a:pPr>
                <a:defRPr/>
              </a:pPr>
              <a:t>‹Nº›</a:t>
            </a:fld>
            <a:endParaRPr lang="es-ES"/>
          </a:p>
        </p:txBody>
      </p:sp>
    </p:spTree>
  </p:cSld>
  <p:clrMapOvr>
    <a:masterClrMapping/>
  </p:clrMapOvr>
  <p:transition spd="slow" advClick="0" advTm="6000">
    <p:blinds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8E53FF8F-F089-4375-BF9D-FA94852E72C5}" type="datetimeFigureOut">
              <a:rPr lang="es-ES"/>
              <a:pPr>
                <a:defRPr/>
              </a:pPr>
              <a:t>21/07/2014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7BC4277E-0D27-4FFE-AFB9-89BC61928D6B}" type="slidenum">
              <a:rPr lang="es-ES"/>
              <a:pPr>
                <a:defRPr/>
              </a:pPr>
              <a:t>‹Nº›</a:t>
            </a:fld>
            <a:endParaRPr lang="es-ES"/>
          </a:p>
        </p:txBody>
      </p:sp>
    </p:spTree>
  </p:cSld>
  <p:clrMapOvr>
    <a:masterClrMapping/>
  </p:clrMapOvr>
  <p:transition spd="slow" advClick="0" advTm="6000">
    <p:blinds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CD9E1B90-CF27-4FCE-8986-A32FF8F38450}" type="datetimeFigureOut">
              <a:rPr lang="es-ES"/>
              <a:pPr>
                <a:defRPr/>
              </a:pPr>
              <a:t>21/07/2014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ADC118B6-D57E-4489-8FC3-B241B6A5B3BF}" type="slidenum">
              <a:rPr lang="es-ES"/>
              <a:pPr>
                <a:defRPr/>
              </a:pPr>
              <a:t>‹Nº›</a:t>
            </a:fld>
            <a:endParaRPr lang="es-ES"/>
          </a:p>
        </p:txBody>
      </p:sp>
    </p:spTree>
  </p:cSld>
  <p:clrMapOvr>
    <a:masterClrMapping/>
  </p:clrMapOvr>
  <p:transition spd="slow" advClick="0" advTm="6000">
    <p:blinds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3A25BBF2-5926-45BF-9C79-1CFF28B0F026}" type="datetimeFigureOut">
              <a:rPr lang="es-ES"/>
              <a:pPr>
                <a:defRPr/>
              </a:pPr>
              <a:t>21/07/2014</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671E8A78-64EA-40DE-BBB4-2C50F57D5245}" type="slidenum">
              <a:rPr lang="es-ES"/>
              <a:pPr>
                <a:defRPr/>
              </a:pPr>
              <a:t>‹Nº›</a:t>
            </a:fld>
            <a:endParaRPr lang="es-ES"/>
          </a:p>
        </p:txBody>
      </p:sp>
    </p:spTree>
  </p:cSld>
  <p:clrMapOvr>
    <a:masterClrMapping/>
  </p:clrMapOvr>
  <p:transition spd="slow" advClick="0" advTm="6000">
    <p:blinds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FB79DAF7-3945-463D-87A4-202FAC100F31}" type="datetimeFigureOut">
              <a:rPr lang="es-ES"/>
              <a:pPr>
                <a:defRPr/>
              </a:pPr>
              <a:t>21/07/2014</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B1C9BC6F-29DB-4516-9D40-8663EADD9385}" type="slidenum">
              <a:rPr lang="es-ES"/>
              <a:pPr>
                <a:defRPr/>
              </a:pPr>
              <a:t>‹Nº›</a:t>
            </a:fld>
            <a:endParaRPr lang="es-ES"/>
          </a:p>
        </p:txBody>
      </p:sp>
    </p:spTree>
  </p:cSld>
  <p:clrMapOvr>
    <a:masterClrMapping/>
  </p:clrMapOvr>
  <p:transition spd="slow" advClick="0" advTm="6000">
    <p:blinds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995733C9-A70D-4C2F-BC2A-2FB33D0A33A8}" type="datetimeFigureOut">
              <a:rPr lang="es-ES"/>
              <a:pPr>
                <a:defRPr/>
              </a:pPr>
              <a:t>21/07/2014</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13343A5D-B0A8-449E-BA16-4A6BAC48F627}" type="slidenum">
              <a:rPr lang="es-ES"/>
              <a:pPr>
                <a:defRPr/>
              </a:pPr>
              <a:t>‹Nº›</a:t>
            </a:fld>
            <a:endParaRPr lang="es-ES"/>
          </a:p>
        </p:txBody>
      </p:sp>
    </p:spTree>
  </p:cSld>
  <p:clrMapOvr>
    <a:masterClrMapping/>
  </p:clrMapOvr>
  <p:transition spd="slow" advClick="0" advTm="6000">
    <p:blinds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59C95FA8-F2D5-4231-9FBE-405FF345D2AD}" type="datetimeFigureOut">
              <a:rPr lang="es-ES"/>
              <a:pPr>
                <a:defRPr/>
              </a:pPr>
              <a:t>21/07/2014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2012E5F-0081-42EE-A381-906BE6D0A719}" type="slidenum">
              <a:rPr lang="es-ES"/>
              <a:pPr>
                <a:defRPr/>
              </a:pPr>
              <a:t>‹Nº›</a:t>
            </a:fld>
            <a:endParaRPr lang="es-ES"/>
          </a:p>
        </p:txBody>
      </p:sp>
    </p:spTree>
  </p:cSld>
  <p:clrMapOvr>
    <a:masterClrMapping/>
  </p:clrMapOvr>
  <p:transition spd="slow" advClick="0" advTm="6000">
    <p:blinds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DF5AC1C3-414D-4878-B01F-DB1C04228DF8}" type="datetimeFigureOut">
              <a:rPr lang="es-ES"/>
              <a:pPr>
                <a:defRPr/>
              </a:pPr>
              <a:t>21/07/2014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291D527-C8CC-40E8-8090-D0A444D3000A}" type="slidenum">
              <a:rPr lang="es-ES"/>
              <a:pPr>
                <a:defRPr/>
              </a:pPr>
              <a:t>‹Nº›</a:t>
            </a:fld>
            <a:endParaRPr lang="es-ES"/>
          </a:p>
        </p:txBody>
      </p:sp>
    </p:spTree>
  </p:cSld>
  <p:clrMapOvr>
    <a:masterClrMapping/>
  </p:clrMapOvr>
  <p:transition spd="slow" advClick="0" advTm="6000">
    <p:blinds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B96A4306-C73A-45C5-80EF-CF80D1D0E114}" type="datetimeFigureOut">
              <a:rPr lang="es-ES"/>
              <a:pPr>
                <a:defRPr/>
              </a:pPr>
              <a:t>21/07/2014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CA920194-9124-459F-8611-4529A28E9E6B}" type="slidenum">
              <a:rPr lang="es-ES"/>
              <a:pPr>
                <a:defRPr/>
              </a:pPr>
              <a:t>‹Nº›</a:t>
            </a:fld>
            <a:endParaRPr lang="es-ES"/>
          </a:p>
        </p:txBody>
      </p:sp>
    </p:spTree>
  </p:cSld>
  <p:clrMapOvr>
    <a:masterClrMapping/>
  </p:clrMapOvr>
  <p:transition spd="slow" advClick="0" advTm="6000">
    <p:blinds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DFB27DC5-73B2-498C-B128-77AE409C9986}" type="datetimeFigureOut">
              <a:rPr lang="es-ES"/>
              <a:pPr>
                <a:defRPr/>
              </a:pPr>
              <a:t>21/07/2014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C20D2CC8-A51D-49AB-B29B-23B66D59AC59}" type="slidenum">
              <a:rPr lang="es-ES"/>
              <a:pPr>
                <a:defRPr/>
              </a:pPr>
              <a:t>‹Nº›</a:t>
            </a:fld>
            <a:endParaRPr lang="es-ES"/>
          </a:p>
        </p:txBody>
      </p:sp>
    </p:spTree>
  </p:cSld>
  <p:clrMapOvr>
    <a:masterClrMapping/>
  </p:clrMapOvr>
  <p:transition spd="slow" advClick="0" advTm="6000">
    <p:blinds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5522BD86-FB2D-4B15-AEBD-BDECBAB1C07B}"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defRPr>
            </a:lvl1pPr>
          </a:lstStyle>
          <a:p>
            <a:pPr>
              <a:defRPr/>
            </a:pPr>
            <a:fld id="{9A20D9BD-0B18-4880-9CAD-4ED2DF34738F}" type="datetimeFigureOut">
              <a:rPr lang="es-ES"/>
              <a:pPr>
                <a:defRPr/>
              </a:pPr>
              <a:t>21/07/2014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defRPr>
            </a:lvl1pPr>
          </a:lstStyle>
          <a:p>
            <a:pPr>
              <a:defRPr/>
            </a:pPr>
            <a:fld id="{0AB276DD-63B9-4EEA-B2DB-146094A89447}"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ransition spd="slow" advClick="0" advTm="6000">
    <p:blinds dir="vert"/>
  </p:transition>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63C13238-5CB0-4A31-927B-BCE731073D28}" type="slidenum">
              <a:rPr lang="es-ES_tradnl" smtClean="0">
                <a:solidFill>
                  <a:srgbClr val="000000"/>
                </a:solidFill>
              </a:rPr>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image" Target="../media/image4.gif"/><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xml"/><Relationship Id="rId4" Type="http://schemas.openxmlformats.org/officeDocument/2006/relationships/image" Target="../media/image17.gif"/></Relationships>
</file>

<file path=ppt/slides/_rels/slide29.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8" Type="http://schemas.openxmlformats.org/officeDocument/2006/relationships/hyperlink" Target="http://es.wikipedia.org/w/index.php?title=Gram%C3%A1tica_alemana_(Grimm)&amp;action=edit&amp;redlink=1" TargetMode="External"/><Relationship Id="rId13" Type="http://schemas.openxmlformats.org/officeDocument/2006/relationships/image" Target="../media/image6.gif"/><Relationship Id="rId3" Type="http://schemas.openxmlformats.org/officeDocument/2006/relationships/image" Target="../media/image32.jpeg"/><Relationship Id="rId7" Type="http://schemas.openxmlformats.org/officeDocument/2006/relationships/hyperlink" Target="http://es.wikipedia.org/w/index.php?title=Leyendas_alemanas_(Grimm)&amp;action=edit&amp;redlink=1" TargetMode="External"/><Relationship Id="rId12" Type="http://schemas.openxmlformats.org/officeDocument/2006/relationships/hyperlink" Target="http://es.wikipedia.org/wiki/Ley_de_Grimm" TargetMode="External"/><Relationship Id="rId2" Type="http://schemas.openxmlformats.org/officeDocument/2006/relationships/image" Target="../media/image31.png"/><Relationship Id="rId1" Type="http://schemas.openxmlformats.org/officeDocument/2006/relationships/slideLayout" Target="../slideLayouts/slideLayout7.xml"/><Relationship Id="rId6" Type="http://schemas.openxmlformats.org/officeDocument/2006/relationships/hyperlink" Target="http://es.wikipedia.org/w/index.php?title=Diccionario_alem%C3%A1n_(Grimm)&amp;action=edit&amp;redlink=1" TargetMode="External"/><Relationship Id="rId11" Type="http://schemas.openxmlformats.org/officeDocument/2006/relationships/hyperlink" Target="http://es.wikipedia.org/wiki/Filolog%C3%ADa" TargetMode="External"/><Relationship Id="rId5" Type="http://schemas.openxmlformats.org/officeDocument/2006/relationships/hyperlink" Target="http://es.wikipedia.org/wiki/Wilhelm_Grimm" TargetMode="External"/><Relationship Id="rId10" Type="http://schemas.openxmlformats.org/officeDocument/2006/relationships/hyperlink" Target="http://es.wikipedia.org/w/index.php?title=Cuentos_de_la_infancia_y_del_hogar&amp;action=edit&amp;redlink=1" TargetMode="External"/><Relationship Id="rId4" Type="http://schemas.openxmlformats.org/officeDocument/2006/relationships/hyperlink" Target="http://es.wikipedia.org/wiki/Jacob_Grimm" TargetMode="External"/><Relationship Id="rId9" Type="http://schemas.openxmlformats.org/officeDocument/2006/relationships/hyperlink" Target="http://es.wikipedia.org/w/index.php?title=Mitolog%C3%ADa_alemana_(Grimm)&amp;action=edit&amp;redlink=1" TargetMode="External"/></Relationships>
</file>

<file path=ppt/slides/_rels/slide32.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35.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34.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35.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3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Documents and Settings\Dell\Escritorio\ilustracion_infantil_hamelin.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pic>
        <p:nvPicPr>
          <p:cNvPr id="13316" name="Picture 8"/>
          <p:cNvPicPr>
            <a:picLocks noChangeAspect="1" noChangeArrowheads="1"/>
          </p:cNvPicPr>
          <p:nvPr/>
        </p:nvPicPr>
        <p:blipFill>
          <a:blip r:embed="rId4" cstate="print"/>
          <a:srcRect/>
          <a:stretch>
            <a:fillRect/>
          </a:stretch>
        </p:blipFill>
        <p:spPr bwMode="auto">
          <a:xfrm>
            <a:off x="214313" y="285750"/>
            <a:ext cx="1025525" cy="723900"/>
          </a:xfrm>
          <a:prstGeom prst="rect">
            <a:avLst/>
          </a:prstGeom>
          <a:noFill/>
          <a:ln w="9525">
            <a:noFill/>
            <a:round/>
            <a:headEnd/>
            <a:tailEnd/>
          </a:ln>
        </p:spPr>
      </p:pic>
      <p:pic>
        <p:nvPicPr>
          <p:cNvPr id="13317" name="Image 2" descr="swirlrainbw3.gif"/>
          <p:cNvPicPr>
            <a:picLocks noChangeAspect="1"/>
          </p:cNvPicPr>
          <p:nvPr/>
        </p:nvPicPr>
        <p:blipFill>
          <a:blip r:embed="rId5" cstate="print"/>
          <a:srcRect/>
          <a:stretch>
            <a:fillRect/>
          </a:stretch>
        </p:blipFill>
        <p:spPr bwMode="auto">
          <a:xfrm rot="10800000">
            <a:off x="0" y="0"/>
            <a:ext cx="9144000" cy="69850"/>
          </a:xfrm>
          <a:prstGeom prst="rect">
            <a:avLst/>
          </a:prstGeom>
          <a:noFill/>
          <a:ln w="9525">
            <a:noFill/>
            <a:miter lim="800000"/>
            <a:headEnd/>
            <a:tailEnd/>
          </a:ln>
        </p:spPr>
      </p:pic>
      <p:pic>
        <p:nvPicPr>
          <p:cNvPr id="13318" name="Image 2" descr="swirlrainbw3.gif"/>
          <p:cNvPicPr>
            <a:picLocks noChangeAspect="1"/>
          </p:cNvPicPr>
          <p:nvPr/>
        </p:nvPicPr>
        <p:blipFill>
          <a:blip r:embed="rId5" cstate="print"/>
          <a:srcRect/>
          <a:stretch>
            <a:fillRect/>
          </a:stretch>
        </p:blipFill>
        <p:spPr bwMode="auto">
          <a:xfrm rot="10800000">
            <a:off x="0" y="6788150"/>
            <a:ext cx="9144000" cy="69850"/>
          </a:xfrm>
          <a:prstGeom prst="rect">
            <a:avLst/>
          </a:prstGeom>
          <a:noFill/>
          <a:ln w="9525">
            <a:noFill/>
            <a:miter lim="800000"/>
            <a:headEnd/>
            <a:tailEnd/>
          </a:ln>
        </p:spPr>
      </p:pic>
      <p:pic>
        <p:nvPicPr>
          <p:cNvPr id="13319" name="Image 2" descr="swirlrainbw3.gif"/>
          <p:cNvPicPr>
            <a:picLocks noChangeAspect="1"/>
          </p:cNvPicPr>
          <p:nvPr/>
        </p:nvPicPr>
        <p:blipFill>
          <a:blip r:embed="rId5"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3320" name="Image 2" descr="swirlrainbw3.gif"/>
          <p:cNvPicPr>
            <a:picLocks noChangeAspect="1"/>
          </p:cNvPicPr>
          <p:nvPr/>
        </p:nvPicPr>
        <p:blipFill>
          <a:blip r:embed="rId5"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3321" name="Picture 2" descr="CARA"/>
          <p:cNvPicPr>
            <a:picLocks noChangeAspect="1" noChangeArrowheads="1"/>
          </p:cNvPicPr>
          <p:nvPr/>
        </p:nvPicPr>
        <p:blipFill>
          <a:blip r:embed="rId6" cstate="print"/>
          <a:srcRect/>
          <a:stretch>
            <a:fillRect/>
          </a:stretch>
        </p:blipFill>
        <p:spPr bwMode="auto">
          <a:xfrm>
            <a:off x="214313" y="5500688"/>
            <a:ext cx="1000125" cy="1052512"/>
          </a:xfrm>
          <a:prstGeom prst="rect">
            <a:avLst/>
          </a:prstGeom>
          <a:noFill/>
          <a:ln w="38100">
            <a:solidFill>
              <a:srgbClr val="1CDEF8"/>
            </a:solidFill>
            <a:miter lim="800000"/>
            <a:headEnd/>
            <a:tailEnd/>
          </a:ln>
        </p:spPr>
      </p:pic>
      <p:sp>
        <p:nvSpPr>
          <p:cNvPr id="15" name="14 Rectángulo"/>
          <p:cNvSpPr/>
          <p:nvPr/>
        </p:nvSpPr>
        <p:spPr>
          <a:xfrm>
            <a:off x="1071538" y="6000768"/>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solidFill>
                  <a:schemeClr val="accent6">
                    <a:lumMod val="50000"/>
                  </a:schemeClr>
                </a:solid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solidFill>
                  <a:schemeClr val="accent6">
                    <a:lumMod val="50000"/>
                  </a:schemeClr>
                </a:solidFill>
                <a:effectLst>
                  <a:outerShdw dist="35921" dir="2700000" algn="ctr" rotWithShape="0">
                    <a:schemeClr val="folHlink">
                      <a:alpha val="80000"/>
                    </a:schemeClr>
                  </a:outerShdw>
                </a:effectLst>
                <a:latin typeface="Snap ITC"/>
                <a:cs typeface="+mn-cs"/>
              </a:rPr>
              <a:t>LUIS</a:t>
            </a:r>
          </a:p>
        </p:txBody>
      </p:sp>
    </p:spTree>
  </p:cSld>
  <p:clrMapOvr>
    <a:masterClrMapping/>
  </p:clrMapOvr>
  <p:transition advClick="0" advTm="8000">
    <p:sndAc>
      <p:stSnd loop="1">
        <p:snd r:embed="rId2" name="richard cleyderman - flauta de pan.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755576" y="1052736"/>
            <a:ext cx="7740352" cy="4801314"/>
          </a:xfrm>
          <a:prstGeom prst="rect">
            <a:avLst/>
          </a:prstGeom>
        </p:spPr>
        <p:txBody>
          <a:bodyPr>
            <a:spAutoFit/>
          </a:bodyPr>
          <a:lstStyle/>
          <a:p>
            <a:pPr algn="ctr" fontAlgn="auto">
              <a:spcBef>
                <a:spcPts val="0"/>
              </a:spcBef>
              <a:spcAft>
                <a:spcPts val="0"/>
              </a:spcAft>
              <a:defRPr/>
            </a:pPr>
            <a:r>
              <a:rPr lang="es-ES" sz="3200" b="1" i="1" dirty="0">
                <a:effectLst>
                  <a:glow rad="139700">
                    <a:schemeClr val="accent2">
                      <a:satMod val="175000"/>
                      <a:alpha val="40000"/>
                    </a:schemeClr>
                  </a:glow>
                </a:effectLst>
                <a:latin typeface="+mn-lt"/>
              </a:rPr>
              <a:t>Hace mucho, muchísimo tiempo, en la próspera ciudad de Hamelín, sucedió algo muy extraño: una mañana, cuando sus gordos y satisfechos habitantes salieron de sus casas, encontraron las calles invadidas por miles de ratones que merodeaban por todas partes, devorando, insaciables, el grano de sus repletos graneros y la comida de sus bien provistas despensas.</a:t>
            </a:r>
            <a:r>
              <a:rPr lang="es-ES" dirty="0">
                <a:latin typeface="+mn-lt"/>
              </a:rPr>
              <a:t/>
            </a:r>
            <a:br>
              <a:rPr lang="es-ES" dirty="0">
                <a:latin typeface="+mn-lt"/>
              </a:rPr>
            </a:br>
            <a:endParaRPr lang="es-ES" dirty="0">
              <a:latin typeface="+mn-lt"/>
            </a:endParaRPr>
          </a:p>
        </p:txBody>
      </p:sp>
      <p:pic>
        <p:nvPicPr>
          <p:cNvPr id="3" name="Picture 3" descr="illusion-010"/>
          <p:cNvPicPr>
            <a:picLocks noChangeAspect="1" noChangeArrowheads="1"/>
          </p:cNvPicPr>
          <p:nvPr/>
        </p:nvPicPr>
        <p:blipFill>
          <a:blip r:embed="rId2" cstate="print">
            <a:duotone>
              <a:prstClr val="black"/>
              <a:schemeClr val="accent2">
                <a:tint val="45000"/>
                <a:satMod val="400000"/>
              </a:schemeClr>
            </a:duotone>
            <a:lum bright="20000" contrast="38000"/>
          </a:blip>
          <a:srcRect/>
          <a:stretch>
            <a:fillRect/>
          </a:stretch>
        </p:blipFill>
        <p:spPr bwMode="auto">
          <a:xfrm>
            <a:off x="0" y="0"/>
            <a:ext cx="9144000" cy="6948488"/>
          </a:xfrm>
          <a:prstGeom prst="rect">
            <a:avLst/>
          </a:prstGeom>
          <a:noFill/>
        </p:spPr>
      </p:pic>
    </p:spTree>
  </p:cSld>
  <p:clrMapOvr>
    <a:masterClrMapping/>
  </p:clrMapOvr>
  <p:transition spd="slow" advClick="0" advTm="27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3" presetClass="exit" presetSubtype="10" fill="hold" nodeType="withEffect">
                                  <p:stCondLst>
                                    <p:cond delay="0"/>
                                  </p:stCondLst>
                                  <p:childTnLst>
                                    <p:animEffect transition="out" filter="blinds(horizontal)">
                                      <p:cBhvr>
                                        <p:cTn id="9" dur="3000"/>
                                        <p:tgtEl>
                                          <p:spTgt spid="3"/>
                                        </p:tgtEl>
                                      </p:cBhvr>
                                    </p:animEffect>
                                    <p:set>
                                      <p:cBhvr>
                                        <p:cTn id="10" dur="1" fill="hold">
                                          <p:stCondLst>
                                            <p:cond delay="2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unnamed.jpg"/>
          <p:cNvPicPr>
            <a:picLocks noChangeAspect="1" noChangeArrowheads="1"/>
          </p:cNvPicPr>
          <p:nvPr/>
        </p:nvPicPr>
        <p:blipFill>
          <a:blip r:embed="rId2" cstate="print"/>
          <a:srcRect/>
          <a:stretch>
            <a:fillRect/>
          </a:stretch>
        </p:blipFill>
        <p:spPr bwMode="auto">
          <a:xfrm>
            <a:off x="0" y="0"/>
            <a:ext cx="9194800" cy="6858000"/>
          </a:xfrm>
          <a:prstGeom prst="rect">
            <a:avLst/>
          </a:prstGeom>
          <a:noFill/>
          <a:ln w="9525">
            <a:noFill/>
            <a:miter lim="800000"/>
            <a:headEnd/>
            <a:tailEnd/>
          </a:ln>
        </p:spPr>
      </p:pic>
    </p:spTree>
  </p:cSld>
  <p:clrMapOvr>
    <a:masterClrMapping/>
  </p:clrMapOvr>
  <p:transition spd="slow" advClick="0" advTm="6000">
    <p:blinds dir="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Documents and Settings\Dell\Escritorio\29031165-252x300.jpg"/>
          <p:cNvPicPr>
            <a:picLocks noChangeAspect="1" noChangeArrowheads="1"/>
          </p:cNvPicPr>
          <p:nvPr/>
        </p:nvPicPr>
        <p:blipFill>
          <a:blip r:embed="rId2" cstate="print"/>
          <a:srcRect b="25035"/>
          <a:stretch>
            <a:fillRect/>
          </a:stretch>
        </p:blipFill>
        <p:spPr bwMode="auto">
          <a:xfrm>
            <a:off x="1115616" y="404664"/>
            <a:ext cx="6732166" cy="6007596"/>
          </a:xfrm>
          <a:prstGeom prst="rect">
            <a:avLst/>
          </a:prstGeom>
          <a:noFill/>
          <a:ln w="9525">
            <a:noFill/>
            <a:miter lim="800000"/>
            <a:headEnd/>
            <a:tailEnd/>
          </a:ln>
        </p:spPr>
      </p:pic>
    </p:spTree>
  </p:cSld>
  <p:clrMapOvr>
    <a:masterClrMapping/>
  </p:clrMapOvr>
  <p:transition spd="slow" advClick="0" advTm="6000">
    <p:blinds dir="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39552" y="476672"/>
            <a:ext cx="8208912" cy="6001643"/>
          </a:xfrm>
          <a:prstGeom prst="rect">
            <a:avLst/>
          </a:prstGeom>
          <a:noFill/>
        </p:spPr>
        <p:txBody>
          <a:bodyPr>
            <a:spAutoFit/>
          </a:bodyPr>
          <a:lstStyle/>
          <a:p>
            <a:pPr algn="ctr" fontAlgn="auto">
              <a:spcBef>
                <a:spcPts val="0"/>
              </a:spcBef>
              <a:spcAft>
                <a:spcPts val="0"/>
              </a:spcAft>
              <a:defRPr/>
            </a:pPr>
            <a:r>
              <a:rPr lang="es-ES" sz="3200" b="1" i="1" dirty="0">
                <a:ln w="18000">
                  <a:solidFill>
                    <a:schemeClr val="accent2">
                      <a:satMod val="140000"/>
                    </a:schemeClr>
                  </a:solidFill>
                  <a:prstDash val="solid"/>
                  <a:miter lim="800000"/>
                </a:ln>
                <a:solidFill>
                  <a:sysClr val="windowText" lastClr="000000"/>
                </a:solidFill>
                <a:effectLst>
                  <a:glow rad="101600">
                    <a:schemeClr val="accent2">
                      <a:satMod val="175000"/>
                      <a:alpha val="40000"/>
                    </a:schemeClr>
                  </a:glow>
                </a:effectLst>
                <a:latin typeface="+mn-lt"/>
              </a:rPr>
              <a:t>Nadie acertaba a comprender la causa de tal invasión, y lo que era aún peor, nadie sabía qué hacer para acabar con tan </a:t>
            </a:r>
            <a:r>
              <a:rPr lang="es-ES" sz="3200" b="1" i="1" dirty="0" smtClean="0">
                <a:ln w="18000">
                  <a:solidFill>
                    <a:schemeClr val="accent2">
                      <a:satMod val="140000"/>
                    </a:schemeClr>
                  </a:solidFill>
                  <a:prstDash val="solid"/>
                  <a:miter lim="800000"/>
                </a:ln>
                <a:solidFill>
                  <a:sysClr val="windowText" lastClr="000000"/>
                </a:solidFill>
                <a:effectLst>
                  <a:glow rad="101600">
                    <a:schemeClr val="accent2">
                      <a:satMod val="175000"/>
                      <a:alpha val="40000"/>
                    </a:schemeClr>
                  </a:glow>
                </a:effectLst>
                <a:latin typeface="+mn-lt"/>
              </a:rPr>
              <a:t>inquietante </a:t>
            </a:r>
            <a:r>
              <a:rPr lang="es-ES" sz="3200" b="1" i="1" dirty="0">
                <a:ln w="18000">
                  <a:solidFill>
                    <a:schemeClr val="accent2">
                      <a:satMod val="140000"/>
                    </a:schemeClr>
                  </a:solidFill>
                  <a:prstDash val="solid"/>
                  <a:miter lim="800000"/>
                </a:ln>
                <a:solidFill>
                  <a:sysClr val="windowText" lastClr="000000"/>
                </a:solidFill>
                <a:effectLst>
                  <a:glow rad="101600">
                    <a:schemeClr val="accent2">
                      <a:satMod val="175000"/>
                      <a:alpha val="40000"/>
                    </a:schemeClr>
                  </a:glow>
                </a:effectLst>
                <a:latin typeface="+mn-lt"/>
              </a:rPr>
              <a:t>plaga. Por más que pretendían exterminarlos o, al menos, ahuyentarlos, tal parecía que cada vez acudían más y más ratones a la ciudad. Tal era la cantidad de ratones que, día tras día, se enseñoreaba de las calles y de las casas, que hasta los mismos gatos huían asustados</a:t>
            </a:r>
            <a:r>
              <a:rPr lang="es-ES" sz="3200" b="1" i="1" dirty="0" smtClean="0">
                <a:ln w="18000">
                  <a:solidFill>
                    <a:schemeClr val="accent2">
                      <a:satMod val="140000"/>
                    </a:schemeClr>
                  </a:solidFill>
                  <a:prstDash val="solid"/>
                  <a:miter lim="800000"/>
                </a:ln>
                <a:solidFill>
                  <a:sysClr val="windowText" lastClr="000000"/>
                </a:solidFill>
                <a:effectLst>
                  <a:glow rad="101600">
                    <a:schemeClr val="accent2">
                      <a:satMod val="175000"/>
                      <a:alpha val="40000"/>
                    </a:schemeClr>
                  </a:glow>
                </a:effectLst>
                <a:latin typeface="+mn-lt"/>
              </a:rPr>
              <a:t>. Ante </a:t>
            </a:r>
            <a:r>
              <a:rPr lang="es-ES" sz="3200" b="1" i="1" dirty="0">
                <a:ln w="18000">
                  <a:solidFill>
                    <a:schemeClr val="accent2">
                      <a:satMod val="140000"/>
                    </a:schemeClr>
                  </a:solidFill>
                  <a:prstDash val="solid"/>
                  <a:miter lim="800000"/>
                </a:ln>
                <a:solidFill>
                  <a:sysClr val="windowText" lastClr="000000"/>
                </a:solidFill>
                <a:effectLst>
                  <a:glow rad="101600">
                    <a:schemeClr val="accent2">
                      <a:satMod val="175000"/>
                      <a:alpha val="40000"/>
                    </a:schemeClr>
                  </a:glow>
                </a:effectLst>
                <a:latin typeface="+mn-lt"/>
              </a:rPr>
              <a:t>la gravedad de la situación, los prohombres de la ciudad, que veían peligrar sus riquezas por la voracidad de los ratones, </a:t>
            </a:r>
          </a:p>
        </p:txBody>
      </p:sp>
      <p:pic>
        <p:nvPicPr>
          <p:cNvPr id="3" name="Picture 3" descr="illusion-010"/>
          <p:cNvPicPr>
            <a:picLocks noChangeAspect="1" noChangeArrowheads="1"/>
          </p:cNvPicPr>
          <p:nvPr/>
        </p:nvPicPr>
        <p:blipFill>
          <a:blip r:embed="rId2" cstate="print">
            <a:duotone>
              <a:prstClr val="black"/>
              <a:schemeClr val="accent2">
                <a:tint val="45000"/>
                <a:satMod val="400000"/>
              </a:schemeClr>
            </a:duotone>
            <a:lum bright="20000" contrast="38000"/>
          </a:blip>
          <a:srcRect/>
          <a:stretch>
            <a:fillRect/>
          </a:stretch>
        </p:blipFill>
        <p:spPr bwMode="auto">
          <a:xfrm>
            <a:off x="0" y="-90488"/>
            <a:ext cx="9144000" cy="6948488"/>
          </a:xfrm>
          <a:prstGeom prst="rect">
            <a:avLst/>
          </a:prstGeom>
          <a:noFill/>
        </p:spPr>
      </p:pic>
    </p:spTree>
  </p:cSld>
  <p:clrMapOvr>
    <a:masterClrMapping/>
  </p:clrMapOvr>
  <p:transition spd="slow" advClick="0" advTm="33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79512" y="0"/>
            <a:ext cx="8748464" cy="6494085"/>
          </a:xfrm>
          <a:prstGeom prst="rect">
            <a:avLst/>
          </a:prstGeom>
        </p:spPr>
        <p:txBody>
          <a:bodyPr>
            <a:spAutoFit/>
          </a:bodyPr>
          <a:lstStyle/>
          <a:p>
            <a:pPr algn="ctr" fontAlgn="auto">
              <a:spcBef>
                <a:spcPts val="0"/>
              </a:spcBef>
              <a:spcAft>
                <a:spcPts val="0"/>
              </a:spcAft>
              <a:defRPr/>
            </a:pPr>
            <a:endParaRPr lang="es-ES" sz="3200" b="1" i="1" dirty="0">
              <a:solidFill>
                <a:sysClr val="windowText" lastClr="000000"/>
              </a:solidFill>
              <a:effectLst>
                <a:glow rad="101600">
                  <a:schemeClr val="accent2">
                    <a:satMod val="175000"/>
                    <a:alpha val="40000"/>
                  </a:schemeClr>
                </a:glow>
              </a:effectLst>
              <a:latin typeface="+mn-lt"/>
            </a:endParaRPr>
          </a:p>
          <a:p>
            <a:pPr algn="ctr" fontAlgn="auto">
              <a:spcBef>
                <a:spcPts val="0"/>
              </a:spcBef>
              <a:spcAft>
                <a:spcPts val="0"/>
              </a:spcAft>
              <a:defRPr/>
            </a:pPr>
            <a:r>
              <a:rPr lang="es-ES" sz="3200" b="1" i="1" dirty="0">
                <a:solidFill>
                  <a:sysClr val="windowText" lastClr="000000"/>
                </a:solidFill>
                <a:effectLst>
                  <a:glow rad="101600">
                    <a:schemeClr val="accent2">
                      <a:satMod val="175000"/>
                      <a:alpha val="40000"/>
                    </a:schemeClr>
                  </a:glow>
                </a:effectLst>
                <a:latin typeface="+mn-lt"/>
              </a:rPr>
              <a:t>Convocaron al Consejo y dijeron: "Daremos cien monedas de oro a quien nos libre de los ratones“ Al poco se presentó ante ellos un flautista taciturno, alto y desgarbado, a quien nadie había visto antes, y les dijo: "La recompensa será mía. Esta noche no quedará ni un sólo ratón en Hamelín". Dicho esto, comenzó a pasear por las calles y, mientras paseaba, tocaba con su flauta una maravillosa melodía que encantaba a los ratones, quienes saliendo de sus escondrijos seguían embelesados los pasos del flautista que tocaba incansable su flauta.</a:t>
            </a:r>
          </a:p>
        </p:txBody>
      </p:sp>
      <p:pic>
        <p:nvPicPr>
          <p:cNvPr id="4" name="Picture 3" descr="illusion-010"/>
          <p:cNvPicPr>
            <a:picLocks noChangeAspect="1" noChangeArrowheads="1"/>
          </p:cNvPicPr>
          <p:nvPr/>
        </p:nvPicPr>
        <p:blipFill>
          <a:blip r:embed="rId2" cstate="print">
            <a:duotone>
              <a:prstClr val="black"/>
              <a:schemeClr val="accent2">
                <a:tint val="45000"/>
                <a:satMod val="400000"/>
              </a:schemeClr>
            </a:duotone>
            <a:lum bright="20000" contrast="38000"/>
          </a:blip>
          <a:srcRect/>
          <a:stretch>
            <a:fillRect/>
          </a:stretch>
        </p:blipFill>
        <p:spPr bwMode="auto">
          <a:xfrm>
            <a:off x="0" y="0"/>
            <a:ext cx="9144000" cy="6948488"/>
          </a:xfrm>
          <a:prstGeom prst="rect">
            <a:avLst/>
          </a:prstGeom>
          <a:noFill/>
        </p:spPr>
      </p:pic>
    </p:spTree>
  </p:cSld>
  <p:clrMapOvr>
    <a:masterClrMapping/>
  </p:clrMapOvr>
  <p:transition spd="slow" advClick="0" advTm="29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par>
                                <p:cTn id="8" presetID="3" presetClass="exit" presetSubtype="10" fill="hold" nodeType="withEffect">
                                  <p:stCondLst>
                                    <p:cond delay="0"/>
                                  </p:stCondLst>
                                  <p:childTnLst>
                                    <p:animEffect transition="out" filter="blinds(horizontal)">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Dell\Escritorio\untitled.bmp"/>
          <p:cNvPicPr>
            <a:picLocks noChangeAspect="1" noChangeArrowheads="1"/>
          </p:cNvPicPr>
          <p:nvPr/>
        </p:nvPicPr>
        <p:blipFill>
          <a:blip r:embed="rId2" cstate="print"/>
          <a:srcRect/>
          <a:stretch>
            <a:fillRect/>
          </a:stretch>
        </p:blipFill>
        <p:spPr bwMode="auto">
          <a:xfrm>
            <a:off x="0" y="0"/>
            <a:ext cx="9144000" cy="8469313"/>
          </a:xfrm>
          <a:prstGeom prst="rect">
            <a:avLst/>
          </a:prstGeom>
          <a:noFill/>
          <a:ln w="9525">
            <a:noFill/>
            <a:miter lim="800000"/>
            <a:headEnd/>
            <a:tailEnd/>
          </a:ln>
        </p:spPr>
      </p:pic>
    </p:spTree>
  </p:cSld>
  <p:clrMapOvr>
    <a:masterClrMapping/>
  </p:clrMapOvr>
  <p:transition spd="slow" advClick="0" advTm="6000">
    <p:blinds dir="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images.jpg"/>
          <p:cNvPicPr>
            <a:picLocks noChangeAspect="1" noChangeArrowheads="1"/>
          </p:cNvPicPr>
          <p:nvPr/>
        </p:nvPicPr>
        <p:blipFill>
          <a:blip r:embed="rId2" cstate="print"/>
          <a:srcRect/>
          <a:stretch>
            <a:fillRect/>
          </a:stretch>
        </p:blipFill>
        <p:spPr bwMode="auto">
          <a:xfrm>
            <a:off x="0" y="0"/>
            <a:ext cx="9144000" cy="6973888"/>
          </a:xfrm>
          <a:prstGeom prst="rect">
            <a:avLst/>
          </a:prstGeom>
          <a:noFill/>
          <a:ln w="9525">
            <a:noFill/>
            <a:miter lim="800000"/>
            <a:headEnd/>
            <a:tailEnd/>
          </a:ln>
        </p:spPr>
      </p:pic>
    </p:spTree>
  </p:cSld>
  <p:clrMapOvr>
    <a:masterClrMapping/>
  </p:clrMapOvr>
  <p:transition spd="slow" advClick="0" advTm="6000">
    <p:blinds dir="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Documents and Settings\Dell\Escritorio\el_flautista_de_hamelin.jpg"/>
          <p:cNvPicPr>
            <a:picLocks noChangeAspect="1" noChangeArrowheads="1"/>
          </p:cNvPicPr>
          <p:nvPr/>
        </p:nvPicPr>
        <p:blipFill>
          <a:blip r:embed="rId2" cstate="print"/>
          <a:srcRect/>
          <a:stretch>
            <a:fillRect/>
          </a:stretch>
        </p:blipFill>
        <p:spPr bwMode="auto">
          <a:xfrm>
            <a:off x="0" y="0"/>
            <a:ext cx="9144000" cy="6972300"/>
          </a:xfrm>
          <a:prstGeom prst="rect">
            <a:avLst/>
          </a:prstGeom>
          <a:noFill/>
          <a:ln w="9525">
            <a:noFill/>
            <a:miter lim="800000"/>
            <a:headEnd/>
            <a:tailEnd/>
          </a:ln>
        </p:spPr>
      </p:pic>
    </p:spTree>
  </p:cSld>
  <p:clrMapOvr>
    <a:masterClrMapping/>
  </p:clrMapOvr>
  <p:transition spd="slow" advClick="0" advTm="6000">
    <p:blinds dir="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EEE.jpg"/>
          <p:cNvPicPr>
            <a:picLocks noChangeAspect="1" noChangeArrowheads="1"/>
          </p:cNvPicPr>
          <p:nvPr/>
        </p:nvPicPr>
        <p:blipFill>
          <a:blip r:embed="rId2" cstate="print"/>
          <a:srcRect/>
          <a:stretch>
            <a:fillRect/>
          </a:stretch>
        </p:blipFill>
        <p:spPr bwMode="auto">
          <a:xfrm>
            <a:off x="0" y="0"/>
            <a:ext cx="9144000" cy="6927850"/>
          </a:xfrm>
          <a:prstGeom prst="rect">
            <a:avLst/>
          </a:prstGeom>
          <a:noFill/>
          <a:ln w="9525">
            <a:noFill/>
            <a:miter lim="800000"/>
            <a:headEnd/>
            <a:tailEnd/>
          </a:ln>
        </p:spPr>
      </p:pic>
    </p:spTree>
  </p:cSld>
  <p:clrMapOvr>
    <a:masterClrMapping/>
  </p:clrMapOvr>
  <p:transition spd="slow" advClick="0" advTm="6000">
    <p:blinds dir="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11170543.jpg"/>
          <p:cNvPicPr>
            <a:picLocks noChangeAspect="1" noChangeArrowheads="1"/>
          </p:cNvPicPr>
          <p:nvPr/>
        </p:nvPicPr>
        <p:blipFill>
          <a:blip r:embed="rId2" cstate="print"/>
          <a:srcRect t="35931"/>
          <a:stretch>
            <a:fillRect/>
          </a:stretch>
        </p:blipFill>
        <p:spPr bwMode="auto">
          <a:xfrm>
            <a:off x="0" y="0"/>
            <a:ext cx="9232900" cy="6858000"/>
          </a:xfrm>
          <a:prstGeom prst="rect">
            <a:avLst/>
          </a:prstGeom>
          <a:noFill/>
          <a:ln w="9525">
            <a:noFill/>
            <a:miter lim="800000"/>
            <a:headEnd/>
            <a:tailEnd/>
          </a:ln>
        </p:spPr>
      </p:pic>
    </p:spTree>
  </p:cSld>
  <p:clrMapOvr>
    <a:masterClrMapping/>
  </p:clrMapOvr>
  <p:transition spd="slow" advClick="0" advTm="6000">
    <p:blinds dir="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29805555.jpg"/>
          <p:cNvPicPr>
            <a:picLocks noChangeAspect="1" noChangeArrowheads="1"/>
          </p:cNvPicPr>
          <p:nvPr/>
        </p:nvPicPr>
        <p:blipFill>
          <a:blip r:embed="rId2" cstate="print"/>
          <a:srcRect t="15993"/>
          <a:stretch>
            <a:fillRect/>
          </a:stretch>
        </p:blipFill>
        <p:spPr bwMode="auto">
          <a:xfrm>
            <a:off x="0" y="0"/>
            <a:ext cx="9144000" cy="6838950"/>
          </a:xfrm>
          <a:prstGeom prst="rect">
            <a:avLst/>
          </a:prstGeom>
          <a:noFill/>
          <a:ln w="9525">
            <a:noFill/>
            <a:miter lim="800000"/>
            <a:headEnd/>
            <a:tailEnd/>
          </a:ln>
        </p:spPr>
      </p:pic>
    </p:spTree>
  </p:cSld>
  <p:clrMapOvr>
    <a:masterClrMapping/>
  </p:clrMapOvr>
  <p:transition spd="slow" advClick="0" advTm="6000">
    <p:blinds dir="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14946873.jpg"/>
          <p:cNvPicPr>
            <a:picLocks noChangeAspect="1" noChangeArrowheads="1"/>
          </p:cNvPicPr>
          <p:nvPr/>
        </p:nvPicPr>
        <p:blipFill>
          <a:blip r:embed="rId2" cstate="print"/>
          <a:srcRect t="18436" b="8569"/>
          <a:stretch>
            <a:fillRect/>
          </a:stretch>
        </p:blipFill>
        <p:spPr bwMode="auto">
          <a:xfrm>
            <a:off x="0" y="0"/>
            <a:ext cx="9239250" cy="6858000"/>
          </a:xfrm>
          <a:prstGeom prst="rect">
            <a:avLst/>
          </a:prstGeom>
          <a:noFill/>
          <a:ln w="9525">
            <a:noFill/>
            <a:miter lim="800000"/>
            <a:headEnd/>
            <a:tailEnd/>
          </a:ln>
        </p:spPr>
      </p:pic>
    </p:spTree>
  </p:cSld>
  <p:clrMapOvr>
    <a:masterClrMapping/>
  </p:clrMapOvr>
  <p:transition spd="slow" advClick="0" advTm="6000">
    <p:blinds dir="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escanear0066.jpg"/>
          <p:cNvPicPr>
            <a:picLocks noChangeAspect="1" noChangeArrowheads="1"/>
          </p:cNvPicPr>
          <p:nvPr/>
        </p:nvPicPr>
        <p:blipFill>
          <a:blip r:embed="rId2" cstate="print"/>
          <a:srcRect/>
          <a:stretch>
            <a:fillRect/>
          </a:stretch>
        </p:blipFill>
        <p:spPr bwMode="auto">
          <a:xfrm>
            <a:off x="0" y="0"/>
            <a:ext cx="6580188" cy="6858000"/>
          </a:xfrm>
          <a:prstGeom prst="rect">
            <a:avLst/>
          </a:prstGeom>
          <a:noFill/>
          <a:ln w="9525">
            <a:noFill/>
            <a:miter lim="800000"/>
            <a:headEnd/>
            <a:tailEnd/>
          </a:ln>
        </p:spPr>
      </p:pic>
      <p:pic>
        <p:nvPicPr>
          <p:cNvPr id="12291" name="Picture 2" descr="C:\Documents and Settings\Dell\Escritorio\escanear0066.jpg"/>
          <p:cNvPicPr>
            <a:picLocks noChangeAspect="1" noChangeArrowheads="1"/>
          </p:cNvPicPr>
          <p:nvPr/>
        </p:nvPicPr>
        <p:blipFill>
          <a:blip r:embed="rId2" cstate="print"/>
          <a:srcRect l="69910"/>
          <a:stretch>
            <a:fillRect/>
          </a:stretch>
        </p:blipFill>
        <p:spPr bwMode="auto">
          <a:xfrm>
            <a:off x="6156325" y="0"/>
            <a:ext cx="2987675" cy="6858000"/>
          </a:xfrm>
          <a:prstGeom prst="rect">
            <a:avLst/>
          </a:prstGeom>
          <a:noFill/>
          <a:ln w="9525">
            <a:noFill/>
            <a:miter lim="800000"/>
            <a:headEnd/>
            <a:tailEnd/>
          </a:ln>
        </p:spPr>
      </p:pic>
      <p:pic>
        <p:nvPicPr>
          <p:cNvPr id="12292" name="Picture 2" descr="C:\Documents and Settings\Dell\Escritorio\RATONES.gif"/>
          <p:cNvPicPr>
            <a:picLocks noChangeAspect="1" noChangeArrowheads="1" noCrop="1"/>
          </p:cNvPicPr>
          <p:nvPr/>
        </p:nvPicPr>
        <p:blipFill>
          <a:blip r:embed="rId3" cstate="print"/>
          <a:srcRect/>
          <a:stretch>
            <a:fillRect/>
          </a:stretch>
        </p:blipFill>
        <p:spPr bwMode="auto">
          <a:xfrm>
            <a:off x="5003800" y="2852738"/>
            <a:ext cx="2624138" cy="1550987"/>
          </a:xfrm>
          <a:prstGeom prst="rect">
            <a:avLst/>
          </a:prstGeom>
          <a:noFill/>
          <a:ln w="9525">
            <a:noFill/>
            <a:miter lim="800000"/>
            <a:headEnd/>
            <a:tailEnd/>
          </a:ln>
        </p:spPr>
      </p:pic>
    </p:spTree>
  </p:cSld>
  <p:clrMapOvr>
    <a:masterClrMapping/>
  </p:clrMapOvr>
  <p:transition spd="slow" advClick="0" advTm="6000">
    <p:blinds dir="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395536" y="363915"/>
            <a:ext cx="8424936" cy="6494085"/>
          </a:xfrm>
          <a:prstGeom prst="rect">
            <a:avLst/>
          </a:prstGeom>
        </p:spPr>
        <p:txBody>
          <a:bodyPr>
            <a:spAutoFit/>
          </a:bodyPr>
          <a:lstStyle/>
          <a:p>
            <a:pPr algn="ctr" fontAlgn="auto">
              <a:spcBef>
                <a:spcPts val="0"/>
              </a:spcBef>
              <a:spcAft>
                <a:spcPts val="0"/>
              </a:spcAft>
              <a:defRPr/>
            </a:pPr>
            <a:r>
              <a:rPr lang="es-ES" sz="3200" b="1" i="1" dirty="0">
                <a:effectLst>
                  <a:glow rad="101600">
                    <a:schemeClr val="accent2">
                      <a:satMod val="175000"/>
                      <a:alpha val="40000"/>
                    </a:schemeClr>
                  </a:glow>
                </a:effectLst>
                <a:latin typeface="+mn-lt"/>
              </a:rPr>
              <a:t>Y así, caminando y tocando, los llevó a un lugar muy lejano, tanto que desde allí ni siquiera se veían las murallas de la ciudad. Por aquel lugar pasaba un caudaloso río donde, al intentar cruzarlo para seguir al flautista, todos los ratones perecieron ahogados. Los hamelineses, al verse al fin libres de las voraces tropas de ratones, respiraron aliviados. Ya tranquilos y satisfechos, volvieron a sus prósperos negocios, y tan contentos estaban que organizaron una gran fiesta para celebrar el feliz desenlace, comiendo excelentes viandas y bailando hasta muy entrada la noche.</a:t>
            </a:r>
          </a:p>
        </p:txBody>
      </p:sp>
      <p:pic>
        <p:nvPicPr>
          <p:cNvPr id="3" name="Picture 3" descr="illusion-010"/>
          <p:cNvPicPr>
            <a:picLocks noChangeAspect="1" noChangeArrowheads="1"/>
          </p:cNvPicPr>
          <p:nvPr/>
        </p:nvPicPr>
        <p:blipFill>
          <a:blip r:embed="rId2" cstate="print">
            <a:duotone>
              <a:prstClr val="black"/>
              <a:schemeClr val="accent2">
                <a:tint val="45000"/>
                <a:satMod val="400000"/>
              </a:schemeClr>
            </a:duotone>
            <a:lum bright="20000" contrast="38000"/>
          </a:blip>
          <a:srcRect/>
          <a:stretch>
            <a:fillRect/>
          </a:stretch>
        </p:blipFill>
        <p:spPr bwMode="auto">
          <a:xfrm>
            <a:off x="0" y="-90488"/>
            <a:ext cx="9144000" cy="6948488"/>
          </a:xfrm>
          <a:prstGeom prst="rect">
            <a:avLst/>
          </a:prstGeom>
          <a:noFill/>
        </p:spPr>
      </p:pic>
    </p:spTree>
  </p:cSld>
  <p:clrMapOvr>
    <a:masterClrMapping/>
  </p:clrMapOvr>
  <p:transition spd="slow" advClick="0" advTm="33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254 - El Flautista de Hamelin.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Click="0" advTm="6000">
    <p:blinds dir="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Dell\Escritorio\1351313086.jpg"/>
          <p:cNvPicPr>
            <a:picLocks noChangeAspect="1" noChangeArrowheads="1"/>
          </p:cNvPicPr>
          <p:nvPr/>
        </p:nvPicPr>
        <p:blipFill>
          <a:blip r:embed="rId2" cstate="print"/>
          <a:srcRect/>
          <a:stretch>
            <a:fillRect/>
          </a:stretch>
        </p:blipFill>
        <p:spPr bwMode="auto">
          <a:xfrm>
            <a:off x="0" y="0"/>
            <a:ext cx="9266238" cy="6858000"/>
          </a:xfrm>
          <a:prstGeom prst="rect">
            <a:avLst/>
          </a:prstGeom>
          <a:noFill/>
          <a:ln w="9525">
            <a:noFill/>
            <a:miter lim="800000"/>
            <a:headEnd/>
            <a:tailEnd/>
          </a:ln>
        </p:spPr>
      </p:pic>
    </p:spTree>
  </p:cSld>
  <p:clrMapOvr>
    <a:masterClrMapping/>
  </p:clrMapOvr>
  <p:transition spd="slow" advClick="0" advTm="6000">
    <p:blinds dir="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67544" y="751344"/>
            <a:ext cx="8280920" cy="5509200"/>
          </a:xfrm>
          <a:prstGeom prst="rect">
            <a:avLst/>
          </a:prstGeom>
        </p:spPr>
        <p:txBody>
          <a:bodyPr>
            <a:spAutoFit/>
          </a:bodyPr>
          <a:lstStyle/>
          <a:p>
            <a:pPr algn="ctr" fontAlgn="auto">
              <a:spcBef>
                <a:spcPts val="0"/>
              </a:spcBef>
              <a:spcAft>
                <a:spcPts val="0"/>
              </a:spcAft>
              <a:defRPr/>
            </a:pPr>
            <a:r>
              <a:rPr lang="es-ES" sz="3200" b="1" i="1" dirty="0">
                <a:effectLst>
                  <a:glow rad="101600">
                    <a:schemeClr val="accent2">
                      <a:satMod val="175000"/>
                      <a:alpha val="40000"/>
                    </a:schemeClr>
                  </a:glow>
                </a:effectLst>
                <a:latin typeface="+mn-lt"/>
              </a:rPr>
              <a:t>A la mañana siguiente, el flautista se presentó ante el Consejo y reclamó a los prohombres de la ciudad las cien monedas de oro prometidas como recompensa. Pero éstos, liberados ya de su problema y cegados por su avaricia, le contestaron: "¡Vete de nuestra ciudad!, ¿o acaso crees que te pagaremos tanto oro por tan poca cosa como tocar la flauta?".Y dicho esto, los orondos prohombres del Consejo de Hamelín le volvieron la espalda profiriendo grandes carcajadas.</a:t>
            </a:r>
          </a:p>
        </p:txBody>
      </p:sp>
      <p:pic>
        <p:nvPicPr>
          <p:cNvPr id="4" name="Picture 3" descr="illusion-010"/>
          <p:cNvPicPr>
            <a:picLocks noChangeAspect="1" noChangeArrowheads="1"/>
          </p:cNvPicPr>
          <p:nvPr/>
        </p:nvPicPr>
        <p:blipFill>
          <a:blip r:embed="rId2" cstate="print">
            <a:duotone>
              <a:prstClr val="black"/>
              <a:schemeClr val="accent2">
                <a:tint val="45000"/>
                <a:satMod val="400000"/>
              </a:schemeClr>
            </a:duotone>
            <a:lum bright="20000" contrast="38000"/>
          </a:blip>
          <a:srcRect/>
          <a:stretch>
            <a:fillRect/>
          </a:stretch>
        </p:blipFill>
        <p:spPr bwMode="auto">
          <a:xfrm>
            <a:off x="0" y="0"/>
            <a:ext cx="9144000" cy="6948488"/>
          </a:xfrm>
          <a:prstGeom prst="rect">
            <a:avLst/>
          </a:prstGeom>
          <a:noFill/>
        </p:spPr>
      </p:pic>
    </p:spTree>
  </p:cSld>
  <p:clrMapOvr>
    <a:masterClrMapping/>
  </p:clrMapOvr>
  <p:transition spd="slow" advClick="0" advTm="25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par>
                                <p:cTn id="8" presetID="3" presetClass="exit" presetSubtype="10" fill="hold" nodeType="withEffect">
                                  <p:stCondLst>
                                    <p:cond delay="0"/>
                                  </p:stCondLst>
                                  <p:childTnLst>
                                    <p:animEffect transition="out" filter="blinds(horizontal)">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Documents and Settings\Dell\Escritorio\flautista6.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Click="0" advTm="6000">
    <p:blinds dir="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899592" y="1124744"/>
            <a:ext cx="7272808" cy="4524315"/>
          </a:xfrm>
          <a:prstGeom prst="rect">
            <a:avLst/>
          </a:prstGeom>
        </p:spPr>
        <p:txBody>
          <a:bodyPr>
            <a:spAutoFit/>
          </a:bodyPr>
          <a:lstStyle/>
          <a:p>
            <a:pPr algn="ctr" fontAlgn="auto">
              <a:spcBef>
                <a:spcPts val="0"/>
              </a:spcBef>
              <a:spcAft>
                <a:spcPts val="0"/>
              </a:spcAft>
              <a:defRPr/>
            </a:pPr>
            <a:r>
              <a:rPr lang="es-ES" sz="3200" b="1" i="1" dirty="0">
                <a:effectLst>
                  <a:glow rad="101600">
                    <a:schemeClr val="accent2">
                      <a:satMod val="175000"/>
                      <a:alpha val="40000"/>
                    </a:schemeClr>
                  </a:glow>
                </a:effectLst>
                <a:latin typeface="+mn-lt"/>
              </a:rPr>
              <a:t>Furioso por la avaricia y la ingratitud de los hamelineses, el flautista, al igual que hiciera el día anterior, tocó una dulcísima melodía una y otra vez, insistentemente. Pero esta vez no eran los ratones quienes le seguían, sino los niños de la ciudad quienes, arrebatados por aquel sonido maravilloso, iban tras los pasos del extraño músico.</a:t>
            </a:r>
          </a:p>
        </p:txBody>
      </p:sp>
      <p:pic>
        <p:nvPicPr>
          <p:cNvPr id="3" name="Picture 3" descr="illusion-010"/>
          <p:cNvPicPr>
            <a:picLocks noChangeAspect="1" noChangeArrowheads="1"/>
          </p:cNvPicPr>
          <p:nvPr/>
        </p:nvPicPr>
        <p:blipFill>
          <a:blip r:embed="rId2" cstate="print">
            <a:duotone>
              <a:prstClr val="black"/>
              <a:schemeClr val="accent2">
                <a:tint val="45000"/>
                <a:satMod val="400000"/>
              </a:schemeClr>
            </a:duotone>
            <a:lum bright="20000" contrast="38000"/>
          </a:blip>
          <a:srcRect/>
          <a:stretch>
            <a:fillRect/>
          </a:stretch>
        </p:blipFill>
        <p:spPr bwMode="auto">
          <a:xfrm>
            <a:off x="0" y="-90488"/>
            <a:ext cx="9144000" cy="6948488"/>
          </a:xfrm>
          <a:prstGeom prst="rect">
            <a:avLst/>
          </a:prstGeom>
          <a:noFill/>
        </p:spPr>
      </p:pic>
    </p:spTree>
  </p:cSld>
  <p:clrMapOvr>
    <a:masterClrMapping/>
  </p:clrMapOvr>
  <p:transition spd="slow" advClick="0" advTm="21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Documents and Settings\Dell\Escritorio\hamelin.jpg"/>
          <p:cNvPicPr>
            <a:picLocks noChangeAspect="1" noChangeArrowheads="1"/>
          </p:cNvPicPr>
          <p:nvPr/>
        </p:nvPicPr>
        <p:blipFill>
          <a:blip r:embed="rId2" cstate="print"/>
          <a:srcRect/>
          <a:stretch>
            <a:fillRect/>
          </a:stretch>
        </p:blipFill>
        <p:spPr bwMode="auto">
          <a:xfrm>
            <a:off x="0" y="0"/>
            <a:ext cx="9144000" cy="6946900"/>
          </a:xfrm>
          <a:prstGeom prst="rect">
            <a:avLst/>
          </a:prstGeom>
          <a:noFill/>
          <a:ln w="9525">
            <a:noFill/>
            <a:miter lim="800000"/>
            <a:headEnd/>
            <a:tailEnd/>
          </a:ln>
        </p:spPr>
      </p:pic>
    </p:spTree>
  </p:cSld>
  <p:clrMapOvr>
    <a:masterClrMapping/>
  </p:clrMapOvr>
  <p:transition spd="slow" advClick="0" advTm="6000">
    <p:blinds dir="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Documents and Settings\Dell\Escritorio\jeremias_07[1].jpg"/>
          <p:cNvPicPr>
            <a:picLocks noChangeAspect="1" noChangeArrowheads="1"/>
          </p:cNvPicPr>
          <p:nvPr/>
        </p:nvPicPr>
        <p:blipFill>
          <a:blip r:embed="rId2" cstate="print"/>
          <a:srcRect/>
          <a:stretch>
            <a:fillRect/>
          </a:stretch>
        </p:blipFill>
        <p:spPr bwMode="auto">
          <a:xfrm>
            <a:off x="0" y="0"/>
            <a:ext cx="9144000" cy="6840538"/>
          </a:xfrm>
          <a:prstGeom prst="rect">
            <a:avLst/>
          </a:prstGeom>
          <a:noFill/>
          <a:ln w="9525">
            <a:noFill/>
            <a:miter lim="800000"/>
            <a:headEnd/>
            <a:tailEnd/>
          </a:ln>
        </p:spPr>
      </p:pic>
    </p:spTree>
  </p:cSld>
  <p:clrMapOvr>
    <a:masterClrMapping/>
  </p:clrMapOvr>
  <p:transition spd="slow" advClick="0" advTm="6000">
    <p:blinds dir="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187624" y="836712"/>
            <a:ext cx="6858000" cy="5016758"/>
          </a:xfrm>
          <a:prstGeom prst="rect">
            <a:avLst/>
          </a:prstGeom>
        </p:spPr>
        <p:txBody>
          <a:bodyPr>
            <a:spAutoFit/>
          </a:bodyPr>
          <a:lstStyle/>
          <a:p>
            <a:pPr algn="ctr" fontAlgn="auto">
              <a:spcBef>
                <a:spcPts val="0"/>
              </a:spcBef>
              <a:spcAft>
                <a:spcPts val="0"/>
              </a:spcAft>
              <a:defRPr/>
            </a:pPr>
            <a:r>
              <a:rPr lang="es-ES" sz="3200" b="1" i="1" dirty="0">
                <a:effectLst>
                  <a:glow rad="101600">
                    <a:schemeClr val="accent2">
                      <a:satMod val="175000"/>
                      <a:alpha val="40000"/>
                    </a:schemeClr>
                  </a:glow>
                </a:effectLst>
                <a:latin typeface="+mn-lt"/>
              </a:rPr>
              <a:t>Cogidos de la mano y sonrientes, formaban una gran hilera, sorda a los ruegos y gritos de sus padres que en vano, entre sollozos de desesperación, intentaban impedir que siguieran al flautista. Nada lograron y el flautista se los llevó lejos, muy lejos, tan lejos que nadie supo adónde, y los niños, al igual que los ratones, nunca jamás volvieron.</a:t>
            </a:r>
          </a:p>
        </p:txBody>
      </p:sp>
      <p:pic>
        <p:nvPicPr>
          <p:cNvPr id="4" name="Picture 3" descr="illusion-010"/>
          <p:cNvPicPr>
            <a:picLocks noChangeAspect="1" noChangeArrowheads="1"/>
          </p:cNvPicPr>
          <p:nvPr/>
        </p:nvPicPr>
        <p:blipFill>
          <a:blip r:embed="rId2" cstate="print">
            <a:duotone>
              <a:prstClr val="black"/>
              <a:schemeClr val="accent2">
                <a:tint val="45000"/>
                <a:satMod val="400000"/>
              </a:schemeClr>
            </a:duotone>
            <a:lum bright="20000" contrast="38000"/>
          </a:blip>
          <a:srcRect/>
          <a:stretch>
            <a:fillRect/>
          </a:stretch>
        </p:blipFill>
        <p:spPr bwMode="auto">
          <a:xfrm>
            <a:off x="0" y="0"/>
            <a:ext cx="9144000" cy="6948488"/>
          </a:xfrm>
          <a:prstGeom prst="rect">
            <a:avLst/>
          </a:prstGeom>
          <a:noFill/>
        </p:spPr>
      </p:pic>
    </p:spTree>
  </p:cSld>
  <p:clrMapOvr>
    <a:masterClrMapping/>
  </p:clrMapOvr>
  <p:transition spd="slow" advClick="0" advTm="27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par>
                                <p:cTn id="8" presetID="3" presetClass="exit" presetSubtype="10" fill="hold" nodeType="withEffect">
                                  <p:stCondLst>
                                    <p:cond delay="0"/>
                                  </p:stCondLst>
                                  <p:childTnLst>
                                    <p:animEffect transition="out" filter="blinds(horizontal)">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Documents and Settings\Dell\Escritorio\flautista-2.pn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3" name="Picture 2" descr="C:\Documents and Settings\Dell\Escritorio\untitled44.bmp"/>
          <p:cNvPicPr>
            <a:picLocks noChangeAspect="1" noChangeArrowheads="1"/>
          </p:cNvPicPr>
          <p:nvPr/>
        </p:nvPicPr>
        <p:blipFill>
          <a:blip r:embed="rId3" cstate="print"/>
          <a:srcRect l="13131" t="31591" r="60606"/>
          <a:stretch>
            <a:fillRect/>
          </a:stretch>
        </p:blipFill>
        <p:spPr bwMode="auto">
          <a:xfrm>
            <a:off x="5868144" y="692696"/>
            <a:ext cx="2841384" cy="5546367"/>
          </a:xfrm>
          <a:prstGeom prst="ellipse">
            <a:avLst/>
          </a:prstGeom>
          <a:noFill/>
        </p:spPr>
      </p:pic>
    </p:spTree>
  </p:cSld>
  <p:clrMapOvr>
    <a:masterClrMapping/>
  </p:clrMapOvr>
  <p:transition spd="slow" advClick="0" advTm="6000">
    <p:blinds dir="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El-Flautista-de-Hamelin-puente.jpg"/>
          <p:cNvPicPr>
            <a:picLocks noChangeAspect="1" noChangeArrowheads="1"/>
          </p:cNvPicPr>
          <p:nvPr/>
        </p:nvPicPr>
        <p:blipFill>
          <a:blip r:embed="rId2" cstate="print"/>
          <a:srcRect/>
          <a:stretch>
            <a:fillRect/>
          </a:stretch>
        </p:blipFill>
        <p:spPr bwMode="auto">
          <a:xfrm>
            <a:off x="-3492896" y="-171400"/>
            <a:ext cx="20059650" cy="7677150"/>
          </a:xfrm>
          <a:prstGeom prst="rect">
            <a:avLst/>
          </a:prstGeom>
          <a:noFill/>
          <a:ln w="9525">
            <a:noFill/>
            <a:miter lim="800000"/>
            <a:headEnd/>
            <a:tailEnd/>
          </a:ln>
        </p:spPr>
      </p:pic>
    </p:spTree>
  </p:cSld>
  <p:clrMapOvr>
    <a:masterClrMapping/>
  </p:clrMapOvr>
  <p:transition spd="slow" advClick="0"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path" presetSubtype="0" accel="50000" decel="50000" fill="hold" nodeType="afterEffect">
                                  <p:stCondLst>
                                    <p:cond delay="0"/>
                                  </p:stCondLst>
                                  <p:childTnLst>
                                    <p:animMotion origin="layout" path="M 0.45834 0.04527 L -0.77396 0.02425 " pathEditMode="relative" rAng="0" ptsTypes="AA">
                                      <p:cBhvr>
                                        <p:cTn id="6" dur="5000" fill="hold"/>
                                        <p:tgtEl>
                                          <p:spTgt spid="12290"/>
                                        </p:tgtEl>
                                        <p:attrNameLst>
                                          <p:attrName>ppt_x</p:attrName>
                                          <p:attrName>ppt_y</p:attrName>
                                        </p:attrNameLst>
                                      </p:cBhvr>
                                      <p:rCtr x="-616" y="-1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Documents and Settings\Dell\Escritorio\ilustra5.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Click="0" advTm="6000">
    <p:blinds dir="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Documents and Settings\Dell\Escritorio\109145.jpg"/>
          <p:cNvPicPr>
            <a:picLocks noChangeAspect="1" noChangeArrowheads="1"/>
          </p:cNvPicPr>
          <p:nvPr/>
        </p:nvPicPr>
        <p:blipFill>
          <a:blip r:embed="rId2" cstate="print"/>
          <a:srcRect/>
          <a:stretch>
            <a:fillRect/>
          </a:stretch>
        </p:blipFill>
        <p:spPr bwMode="auto">
          <a:xfrm>
            <a:off x="0" y="0"/>
            <a:ext cx="9144000" cy="6875463"/>
          </a:xfrm>
          <a:prstGeom prst="rect">
            <a:avLst/>
          </a:prstGeom>
          <a:noFill/>
          <a:ln w="9525">
            <a:noFill/>
            <a:miter lim="800000"/>
            <a:headEnd/>
            <a:tailEnd/>
          </a:ln>
        </p:spPr>
      </p:pic>
    </p:spTree>
  </p:cSld>
  <p:clrMapOvr>
    <a:masterClrMapping/>
  </p:clrMapOvr>
  <p:transition spd="slow" advClick="0" advTm="6000">
    <p:blinds dir="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Documents and Settings\Dell\Escritorio\flautista-de-Hamelin.jpg"/>
          <p:cNvPicPr>
            <a:picLocks noChangeAspect="1" noChangeArrowheads="1"/>
          </p:cNvPicPr>
          <p:nvPr/>
        </p:nvPicPr>
        <p:blipFill>
          <a:blip r:embed="rId2" cstate="print"/>
          <a:srcRect/>
          <a:stretch>
            <a:fillRect/>
          </a:stretch>
        </p:blipFill>
        <p:spPr bwMode="auto">
          <a:xfrm>
            <a:off x="0" y="0"/>
            <a:ext cx="4843463" cy="6858000"/>
          </a:xfrm>
          <a:prstGeom prst="rect">
            <a:avLst/>
          </a:prstGeom>
          <a:noFill/>
          <a:ln w="9525">
            <a:noFill/>
            <a:miter lim="800000"/>
            <a:headEnd/>
            <a:tailEnd/>
          </a:ln>
        </p:spPr>
      </p:pic>
      <p:pic>
        <p:nvPicPr>
          <p:cNvPr id="32771" name="Picture 2" descr="C:\Documents and Settings\Dell\Escritorio\EL_FLA~2.JPG"/>
          <p:cNvPicPr>
            <a:picLocks noChangeAspect="1" noChangeArrowheads="1"/>
          </p:cNvPicPr>
          <p:nvPr/>
        </p:nvPicPr>
        <p:blipFill>
          <a:blip r:embed="rId3" cstate="print"/>
          <a:srcRect/>
          <a:stretch>
            <a:fillRect/>
          </a:stretch>
        </p:blipFill>
        <p:spPr bwMode="auto">
          <a:xfrm>
            <a:off x="4932363" y="620688"/>
            <a:ext cx="4211637" cy="4681538"/>
          </a:xfrm>
          <a:prstGeom prst="rect">
            <a:avLst/>
          </a:prstGeom>
          <a:noFill/>
          <a:ln w="9525">
            <a:noFill/>
            <a:miter lim="800000"/>
            <a:headEnd/>
            <a:tailEnd/>
          </a:ln>
        </p:spPr>
      </p:pic>
      <p:pic>
        <p:nvPicPr>
          <p:cNvPr id="4" name="Picture 2" descr="C:\Documents and Settings\Dell\Escritorio\RATONES.gif"/>
          <p:cNvPicPr>
            <a:picLocks noChangeAspect="1" noChangeArrowheads="1" noCrop="1"/>
          </p:cNvPicPr>
          <p:nvPr/>
        </p:nvPicPr>
        <p:blipFill>
          <a:blip r:embed="rId4" cstate="print"/>
          <a:srcRect/>
          <a:stretch>
            <a:fillRect/>
          </a:stretch>
        </p:blipFill>
        <p:spPr bwMode="auto">
          <a:xfrm>
            <a:off x="6084168" y="5373216"/>
            <a:ext cx="2088232" cy="1233762"/>
          </a:xfrm>
          <a:prstGeom prst="rect">
            <a:avLst/>
          </a:prstGeom>
          <a:noFill/>
          <a:ln w="9525">
            <a:noFill/>
            <a:miter lim="800000"/>
            <a:headEnd/>
            <a:tailEnd/>
          </a:ln>
        </p:spPr>
      </p:pic>
    </p:spTree>
  </p:cSld>
  <p:clrMapOvr>
    <a:masterClrMapping/>
  </p:clrMapOvr>
  <p:transition spd="slow" advClick="0" advTm="6000">
    <p:blinds dir="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259632" y="620688"/>
            <a:ext cx="6858000" cy="6063198"/>
          </a:xfrm>
          <a:prstGeom prst="rect">
            <a:avLst/>
          </a:prstGeom>
        </p:spPr>
        <p:txBody>
          <a:bodyPr>
            <a:spAutoFit/>
          </a:bodyPr>
          <a:lstStyle/>
          <a:p>
            <a:pPr algn="ctr" fontAlgn="auto">
              <a:spcBef>
                <a:spcPts val="0"/>
              </a:spcBef>
              <a:spcAft>
                <a:spcPts val="0"/>
              </a:spcAft>
              <a:defRPr/>
            </a:pPr>
            <a:r>
              <a:rPr lang="es-ES" sz="3200" b="1" i="1" dirty="0">
                <a:effectLst>
                  <a:glow rad="101600">
                    <a:schemeClr val="accent2">
                      <a:satMod val="175000"/>
                      <a:alpha val="40000"/>
                    </a:schemeClr>
                  </a:glow>
                </a:effectLst>
                <a:latin typeface="+mn-lt"/>
              </a:rPr>
              <a:t>En la ciudad sólo quedaron sus opulentos habitantes y sus bien repletos graneros y bien provistas despensas, protegidas por sus sólidas murallas y un inmenso manto de silencio y tristeza</a:t>
            </a:r>
            <a:r>
              <a:rPr lang="es-ES" sz="3200" b="1" i="1" dirty="0" smtClean="0">
                <a:effectLst>
                  <a:glow rad="101600">
                    <a:schemeClr val="accent2">
                      <a:satMod val="175000"/>
                      <a:alpha val="40000"/>
                    </a:schemeClr>
                  </a:glow>
                </a:effectLst>
                <a:latin typeface="+mn-lt"/>
              </a:rPr>
              <a:t>. Y </a:t>
            </a:r>
            <a:r>
              <a:rPr lang="es-ES" sz="3200" b="1" i="1" dirty="0">
                <a:effectLst>
                  <a:glow rad="101600">
                    <a:schemeClr val="accent2">
                      <a:satMod val="175000"/>
                      <a:alpha val="40000"/>
                    </a:schemeClr>
                  </a:glow>
                </a:effectLst>
                <a:latin typeface="+mn-lt"/>
              </a:rPr>
              <a:t>esto fue lo que sucedió hace muchos, muchos años, en esta desierta y vacía ciudad de Hamelín, donde, por más que busquéis, nunca encontraréis ni un ratón ni un niño.</a:t>
            </a:r>
            <a:r>
              <a:rPr lang="es-ES" dirty="0">
                <a:effectLst>
                  <a:glow rad="101600">
                    <a:schemeClr val="accent2">
                      <a:satMod val="175000"/>
                      <a:alpha val="40000"/>
                    </a:schemeClr>
                  </a:glow>
                </a:effectLst>
                <a:latin typeface="+mn-lt"/>
              </a:rPr>
              <a:t/>
            </a:r>
            <a:br>
              <a:rPr lang="es-ES" dirty="0">
                <a:effectLst>
                  <a:glow rad="101600">
                    <a:schemeClr val="accent2">
                      <a:satMod val="175000"/>
                      <a:alpha val="40000"/>
                    </a:schemeClr>
                  </a:glow>
                </a:effectLst>
                <a:latin typeface="+mn-lt"/>
              </a:rPr>
            </a:br>
            <a:r>
              <a:rPr lang="es-ES" dirty="0">
                <a:effectLst>
                  <a:glow rad="101600">
                    <a:schemeClr val="accent2">
                      <a:satMod val="175000"/>
                      <a:alpha val="40000"/>
                    </a:schemeClr>
                  </a:glow>
                </a:effectLst>
                <a:latin typeface="+mn-lt"/>
              </a:rPr>
              <a:t/>
            </a:r>
            <a:br>
              <a:rPr lang="es-ES" dirty="0">
                <a:effectLst>
                  <a:glow rad="101600">
                    <a:schemeClr val="accent2">
                      <a:satMod val="175000"/>
                      <a:alpha val="40000"/>
                    </a:schemeClr>
                  </a:glow>
                </a:effectLst>
                <a:latin typeface="+mn-lt"/>
              </a:rPr>
            </a:br>
            <a:endParaRPr lang="es-ES" dirty="0">
              <a:effectLst>
                <a:glow rad="101600">
                  <a:schemeClr val="accent2">
                    <a:satMod val="175000"/>
                    <a:alpha val="40000"/>
                  </a:schemeClr>
                </a:glow>
              </a:effectLst>
              <a:latin typeface="+mn-lt"/>
            </a:endParaRPr>
          </a:p>
        </p:txBody>
      </p:sp>
      <p:pic>
        <p:nvPicPr>
          <p:cNvPr id="3" name="Picture 3" descr="illusion-010"/>
          <p:cNvPicPr>
            <a:picLocks noChangeAspect="1" noChangeArrowheads="1"/>
          </p:cNvPicPr>
          <p:nvPr/>
        </p:nvPicPr>
        <p:blipFill>
          <a:blip r:embed="rId2" cstate="print">
            <a:duotone>
              <a:prstClr val="black"/>
              <a:schemeClr val="accent2">
                <a:tint val="45000"/>
                <a:satMod val="400000"/>
              </a:schemeClr>
            </a:duotone>
            <a:lum bright="20000" contrast="38000"/>
          </a:blip>
          <a:srcRect/>
          <a:stretch>
            <a:fillRect/>
          </a:stretch>
        </p:blipFill>
        <p:spPr bwMode="auto">
          <a:xfrm>
            <a:off x="0" y="-90488"/>
            <a:ext cx="9144000" cy="6948488"/>
          </a:xfrm>
          <a:prstGeom prst="rect">
            <a:avLst/>
          </a:prstGeom>
          <a:noFill/>
        </p:spPr>
      </p:pic>
    </p:spTree>
  </p:cSld>
  <p:clrMapOvr>
    <a:masterClrMapping/>
  </p:clrMapOvr>
  <p:transition spd="slow" advClick="0" advTm="24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9" name="Picture 2" descr="C:\Documents and Settings\Dell\Escritorio\Hamelin22-290x300.jpg"/>
          <p:cNvPicPr>
            <a:picLocks noChangeAspect="1" noChangeArrowheads="1"/>
          </p:cNvPicPr>
          <p:nvPr/>
        </p:nvPicPr>
        <p:blipFill>
          <a:blip r:embed="rId2" cstate="print"/>
          <a:srcRect/>
          <a:stretch>
            <a:fillRect/>
          </a:stretch>
        </p:blipFill>
        <p:spPr bwMode="auto">
          <a:xfrm>
            <a:off x="1475656" y="404664"/>
            <a:ext cx="5761335" cy="5957530"/>
          </a:xfrm>
          <a:prstGeom prst="rect">
            <a:avLst/>
          </a:prstGeom>
          <a:noFill/>
          <a:ln w="9525">
            <a:noFill/>
            <a:miter lim="800000"/>
            <a:headEnd/>
            <a:tailEnd/>
          </a:ln>
        </p:spPr>
      </p:pic>
    </p:spTree>
  </p:cSld>
  <p:clrMapOvr>
    <a:masterClrMapping/>
  </p:clrMapOvr>
  <p:transition spd="slow" advClick="0" advTm="8000">
    <p:blinds dir="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Documents and Settings\Dell\Escritorio\flautista.png"/>
          <p:cNvPicPr>
            <a:picLocks noChangeAspect="1" noChangeArrowheads="1"/>
          </p:cNvPicPr>
          <p:nvPr/>
        </p:nvPicPr>
        <p:blipFill>
          <a:blip r:embed="rId2" cstate="print"/>
          <a:srcRect/>
          <a:stretch>
            <a:fillRect/>
          </a:stretch>
        </p:blipFill>
        <p:spPr bwMode="auto">
          <a:xfrm>
            <a:off x="0" y="0"/>
            <a:ext cx="4859338" cy="6877050"/>
          </a:xfrm>
          <a:prstGeom prst="rect">
            <a:avLst/>
          </a:prstGeom>
          <a:noFill/>
          <a:ln w="9525">
            <a:noFill/>
            <a:miter lim="800000"/>
            <a:headEnd/>
            <a:tailEnd/>
          </a:ln>
        </p:spPr>
      </p:pic>
      <p:pic>
        <p:nvPicPr>
          <p:cNvPr id="35843" name="Picture 2" descr="C:\Documents and Settings\Dell\Escritorio\hermanosgrimm.jpg"/>
          <p:cNvPicPr>
            <a:picLocks noChangeAspect="1" noChangeArrowheads="1"/>
          </p:cNvPicPr>
          <p:nvPr/>
        </p:nvPicPr>
        <p:blipFill>
          <a:blip r:embed="rId3" cstate="print"/>
          <a:srcRect/>
          <a:stretch>
            <a:fillRect/>
          </a:stretch>
        </p:blipFill>
        <p:spPr bwMode="auto">
          <a:xfrm>
            <a:off x="6012160" y="260648"/>
            <a:ext cx="1706562" cy="1976438"/>
          </a:xfrm>
          <a:prstGeom prst="rect">
            <a:avLst/>
          </a:prstGeom>
          <a:noFill/>
          <a:ln w="9525">
            <a:noFill/>
            <a:miter lim="800000"/>
            <a:headEnd/>
            <a:tailEnd/>
          </a:ln>
        </p:spPr>
      </p:pic>
      <p:sp>
        <p:nvSpPr>
          <p:cNvPr id="4" name="3 Rectángulo"/>
          <p:cNvSpPr/>
          <p:nvPr/>
        </p:nvSpPr>
        <p:spPr>
          <a:xfrm>
            <a:off x="5004048" y="2420888"/>
            <a:ext cx="3923928" cy="4278094"/>
          </a:xfrm>
          <a:prstGeom prst="rect">
            <a:avLst/>
          </a:prstGeom>
        </p:spPr>
        <p:txBody>
          <a:bodyPr wrap="square">
            <a:spAutoFit/>
          </a:bodyPr>
          <a:lstStyle/>
          <a:p>
            <a:pPr algn="ctr"/>
            <a:r>
              <a:rPr lang="es-ES" sz="1600" i="1" dirty="0" smtClean="0">
                <a:solidFill>
                  <a:srgbClr val="FFFF00"/>
                </a:solidFill>
              </a:rPr>
              <a:t>Los </a:t>
            </a:r>
            <a:r>
              <a:rPr lang="es-ES" sz="1600" b="1" i="1" dirty="0" smtClean="0">
                <a:solidFill>
                  <a:srgbClr val="FFFF00"/>
                </a:solidFill>
              </a:rPr>
              <a:t>Hermanos Grimm</a:t>
            </a:r>
            <a:r>
              <a:rPr lang="es-ES" sz="1600" i="1" dirty="0" smtClean="0">
                <a:solidFill>
                  <a:srgbClr val="FFFF00"/>
                </a:solidFill>
              </a:rPr>
              <a:t> es el nombre usado para referirse a los escritores </a:t>
            </a:r>
            <a:r>
              <a:rPr lang="es-ES" sz="1600" i="1" dirty="0" smtClean="0">
                <a:solidFill>
                  <a:srgbClr val="FFFF00"/>
                </a:solidFill>
                <a:hlinkClick r:id="rId4" tooltip="Jacob Grimm"/>
              </a:rPr>
              <a:t>Jacob Grimm</a:t>
            </a:r>
            <a:r>
              <a:rPr lang="es-ES" sz="1600" i="1" dirty="0" smtClean="0">
                <a:solidFill>
                  <a:srgbClr val="FFFF00"/>
                </a:solidFill>
              </a:rPr>
              <a:t> (4 de enero de 1785, Hanau (Hesse, Alemania) - Berlín, 20 de septiembre de 1863) y </a:t>
            </a:r>
            <a:r>
              <a:rPr lang="es-ES" sz="1600" i="1" dirty="0" err="1" smtClean="0">
                <a:solidFill>
                  <a:srgbClr val="FFFF00"/>
                </a:solidFill>
                <a:hlinkClick r:id="rId5" tooltip="Wilhelm Grimm"/>
              </a:rPr>
              <a:t>Wilhelm</a:t>
            </a:r>
            <a:r>
              <a:rPr lang="es-ES" sz="1600" i="1" dirty="0" smtClean="0">
                <a:solidFill>
                  <a:srgbClr val="FFFF00"/>
                </a:solidFill>
                <a:hlinkClick r:id="rId5" tooltip="Wilhelm Grimm"/>
              </a:rPr>
              <a:t> Grimm</a:t>
            </a:r>
            <a:r>
              <a:rPr lang="es-ES" sz="1600" i="1" dirty="0" smtClean="0">
                <a:solidFill>
                  <a:srgbClr val="FFFF00"/>
                </a:solidFill>
              </a:rPr>
              <a:t> (24 de febrero de 1786, Hanau - 16 de diciembre de 1859, Berlín). Fueron dos hermanos alemanes célebres por sus cuentos para niños y también por su </a:t>
            </a:r>
            <a:r>
              <a:rPr lang="es-ES" sz="1600" i="1" dirty="0" smtClean="0">
                <a:solidFill>
                  <a:srgbClr val="FFFF00"/>
                </a:solidFill>
                <a:hlinkClick r:id="rId6" tooltip="Diccionario alemán (Grimm) (aún no redactado)"/>
              </a:rPr>
              <a:t>Diccionario alemán</a:t>
            </a:r>
            <a:r>
              <a:rPr lang="es-ES" sz="1600" i="1" dirty="0" smtClean="0">
                <a:solidFill>
                  <a:srgbClr val="FFFF00"/>
                </a:solidFill>
              </a:rPr>
              <a:t>, las </a:t>
            </a:r>
            <a:r>
              <a:rPr lang="es-ES" sz="1600" i="1" dirty="0" smtClean="0">
                <a:solidFill>
                  <a:srgbClr val="FFFF00"/>
                </a:solidFill>
                <a:hlinkClick r:id="rId7" tooltip="Leyendas alemanas (Grimm) (aún no redactado)"/>
              </a:rPr>
              <a:t>Leyendas alemanas</a:t>
            </a:r>
            <a:r>
              <a:rPr lang="es-ES" sz="1600" i="1" dirty="0" smtClean="0">
                <a:solidFill>
                  <a:srgbClr val="FFFF00"/>
                </a:solidFill>
              </a:rPr>
              <a:t>, la </a:t>
            </a:r>
            <a:r>
              <a:rPr lang="es-ES" sz="1600" i="1" dirty="0" smtClean="0">
                <a:solidFill>
                  <a:srgbClr val="FFFF00"/>
                </a:solidFill>
                <a:hlinkClick r:id="rId8" tooltip="Gramática alemana (Grimm) (aún no redactado)"/>
              </a:rPr>
              <a:t>Gramática alemana</a:t>
            </a:r>
            <a:r>
              <a:rPr lang="es-ES" sz="1600" i="1" dirty="0" smtClean="0">
                <a:solidFill>
                  <a:srgbClr val="FFFF00"/>
                </a:solidFill>
              </a:rPr>
              <a:t>, la </a:t>
            </a:r>
            <a:r>
              <a:rPr lang="es-ES" sz="1600" i="1" dirty="0" smtClean="0">
                <a:solidFill>
                  <a:srgbClr val="FFFF00"/>
                </a:solidFill>
                <a:hlinkClick r:id="rId9" tooltip="Mitología alemana (Grimm) (aún no redactado)"/>
              </a:rPr>
              <a:t>Mitología alemana</a:t>
            </a:r>
            <a:r>
              <a:rPr lang="es-ES" sz="1600" i="1" dirty="0" smtClean="0">
                <a:solidFill>
                  <a:srgbClr val="FFFF00"/>
                </a:solidFill>
              </a:rPr>
              <a:t> y los </a:t>
            </a:r>
            <a:r>
              <a:rPr lang="es-ES" sz="1600" i="1" dirty="0" smtClean="0">
                <a:solidFill>
                  <a:srgbClr val="FFFF00"/>
                </a:solidFill>
                <a:hlinkClick r:id="rId10" tooltip="Cuentos de la infancia y del hogar (aún no redactado)"/>
              </a:rPr>
              <a:t>Cuentos de la infancia y del hogar</a:t>
            </a:r>
            <a:r>
              <a:rPr lang="es-ES" sz="1600" i="1" dirty="0" smtClean="0">
                <a:solidFill>
                  <a:srgbClr val="FFFF00"/>
                </a:solidFill>
              </a:rPr>
              <a:t> (1812-1815), lo que les ha valido ser reconocidos como fundadores de la </a:t>
            </a:r>
            <a:r>
              <a:rPr lang="es-ES" sz="1600" i="1" dirty="0" smtClean="0">
                <a:solidFill>
                  <a:srgbClr val="FFFF00"/>
                </a:solidFill>
                <a:hlinkClick r:id="rId11" tooltip="Filología"/>
              </a:rPr>
              <a:t>filología</a:t>
            </a:r>
            <a:r>
              <a:rPr lang="es-ES" sz="1600" i="1" dirty="0" smtClean="0">
                <a:solidFill>
                  <a:srgbClr val="FFFF00"/>
                </a:solidFill>
              </a:rPr>
              <a:t> alemana.</a:t>
            </a:r>
            <a:r>
              <a:rPr lang="es-ES" sz="1600" i="1" baseline="30000" dirty="0" smtClean="0">
                <a:solidFill>
                  <a:srgbClr val="FFFF00"/>
                </a:solidFill>
                <a:hlinkClick r:id=""/>
              </a:rPr>
              <a:t>[1]</a:t>
            </a:r>
            <a:r>
              <a:rPr lang="es-ES" sz="1600" i="1" dirty="0" smtClean="0">
                <a:solidFill>
                  <a:srgbClr val="FFFF00"/>
                </a:solidFill>
              </a:rPr>
              <a:t> La </a:t>
            </a:r>
            <a:r>
              <a:rPr lang="es-ES" sz="1600" i="1" dirty="0" smtClean="0">
                <a:solidFill>
                  <a:srgbClr val="FFFF00"/>
                </a:solidFill>
                <a:hlinkClick r:id="rId12" tooltip="Ley de Grimm"/>
              </a:rPr>
              <a:t>ley de Grimm</a:t>
            </a:r>
            <a:r>
              <a:rPr lang="es-ES" sz="1600" i="1" dirty="0" smtClean="0">
                <a:solidFill>
                  <a:srgbClr val="FFFF00"/>
                </a:solidFill>
              </a:rPr>
              <a:t> (1822) recibe su nombre de Jacob Grimm.</a:t>
            </a:r>
            <a:endParaRPr lang="es-ES" sz="1600" i="1" dirty="0">
              <a:solidFill>
                <a:srgbClr val="FFFF00"/>
              </a:solidFill>
            </a:endParaRPr>
          </a:p>
        </p:txBody>
      </p:sp>
      <p:pic>
        <p:nvPicPr>
          <p:cNvPr id="6" name="Picture 3" descr="illusion-010"/>
          <p:cNvPicPr>
            <a:picLocks noChangeAspect="1" noChangeArrowheads="1"/>
          </p:cNvPicPr>
          <p:nvPr/>
        </p:nvPicPr>
        <p:blipFill>
          <a:blip r:embed="rId13" cstate="print">
            <a:duotone>
              <a:prstClr val="black"/>
              <a:schemeClr val="accent2">
                <a:tint val="45000"/>
                <a:satMod val="400000"/>
              </a:schemeClr>
            </a:duotone>
            <a:lum bright="20000" contrast="38000"/>
          </a:blip>
          <a:srcRect/>
          <a:stretch>
            <a:fillRect/>
          </a:stretch>
        </p:blipFill>
        <p:spPr bwMode="auto">
          <a:xfrm>
            <a:off x="4860032" y="0"/>
            <a:ext cx="4283968" cy="6948488"/>
          </a:xfrm>
          <a:prstGeom prst="rect">
            <a:avLst/>
          </a:prstGeom>
          <a:noFill/>
        </p:spPr>
      </p:pic>
    </p:spTree>
  </p:cSld>
  <p:clrMapOvr>
    <a:masterClrMapping/>
  </p:clrMapOvr>
  <p:transition spd="slow" advClick="0" advTm="63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25"/>
                                      </p:to>
                                    </p:set>
                                    <p:animEffect filter="image" prLst="opacity: 0.25">
                                      <p:cBhvr rctx="IE">
                                        <p:cTn id="7" dur="indefinite"/>
                                        <p:tgtEl>
                                          <p:spTgt spid="6"/>
                                        </p:tgtEl>
                                      </p:cBhvr>
                                    </p:animEffect>
                                  </p:childTnLst>
                                </p:cTn>
                              </p:par>
                              <p:par>
                                <p:cTn id="8" presetID="3" presetClass="exit" presetSubtype="10" fill="hold" nodeType="withEffect">
                                  <p:stCondLst>
                                    <p:cond delay="0"/>
                                  </p:stCondLst>
                                  <p:childTnLst>
                                    <p:animEffect transition="out" filter="blinds(horizontal)">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C:\Documents and Settings\Dell\Escritorio\170.pn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Click="0" advTm="6000">
    <p:blinds dir="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C:\Documents and Settings\Dell\Escritorio\RATONES.gif"/>
          <p:cNvPicPr>
            <a:picLocks noChangeAspect="1" noChangeArrowheads="1" noCrop="1"/>
          </p:cNvPicPr>
          <p:nvPr/>
        </p:nvPicPr>
        <p:blipFill>
          <a:blip r:embed="rId3" cstate="print"/>
          <a:srcRect/>
          <a:stretch>
            <a:fillRect/>
          </a:stretch>
        </p:blipFill>
        <p:spPr bwMode="auto">
          <a:xfrm>
            <a:off x="2771800" y="404664"/>
            <a:ext cx="3111500" cy="1838325"/>
          </a:xfrm>
          <a:prstGeom prst="rect">
            <a:avLst/>
          </a:prstGeom>
          <a:noFill/>
          <a:ln w="9525">
            <a:noFill/>
            <a:miter lim="800000"/>
            <a:headEnd/>
            <a:tailEnd/>
          </a:ln>
        </p:spPr>
      </p:pic>
      <p:sp>
        <p:nvSpPr>
          <p:cNvPr id="3" name="2 Rectángulo"/>
          <p:cNvSpPr/>
          <p:nvPr/>
        </p:nvSpPr>
        <p:spPr>
          <a:xfrm>
            <a:off x="1475656" y="2420888"/>
            <a:ext cx="6050519" cy="3416320"/>
          </a:xfrm>
          <a:prstGeom prst="rect">
            <a:avLst/>
          </a:prstGeom>
          <a:noFill/>
        </p:spPr>
        <p:txBody>
          <a:bodyPr wrap="square" lIns="91440" tIns="45720" rIns="91440" bIns="45720">
            <a:spAutoFit/>
          </a:bodyPr>
          <a:lstStyle/>
          <a:p>
            <a:pPr algn="ctr"/>
            <a:r>
              <a:rPr lang="es-ES" sz="3600" b="1" cap="none" spc="300" dirty="0" smtClean="0">
                <a:ln w="11430" cmpd="sng">
                  <a:solidFill>
                    <a:schemeClr val="accent1">
                      <a:tint val="10000"/>
                    </a:schemeClr>
                  </a:solidFill>
                  <a:prstDash val="solid"/>
                  <a:miter lim="800000"/>
                </a:ln>
                <a:effectLst>
                  <a:glow rad="139700">
                    <a:schemeClr val="accent5">
                      <a:satMod val="175000"/>
                      <a:alpha val="40000"/>
                    </a:schemeClr>
                  </a:glow>
                </a:effectLst>
              </a:rPr>
              <a:t>SI TE QUEDAS EN ESTA PAGINA</a:t>
            </a:r>
          </a:p>
          <a:p>
            <a:pPr algn="ctr"/>
            <a:r>
              <a:rPr lang="es-ES" sz="3600" b="1" spc="300" dirty="0" smtClean="0">
                <a:ln w="11430" cmpd="sng">
                  <a:solidFill>
                    <a:schemeClr val="accent1">
                      <a:tint val="10000"/>
                    </a:schemeClr>
                  </a:solidFill>
                  <a:prstDash val="solid"/>
                  <a:miter lim="800000"/>
                </a:ln>
                <a:effectLst>
                  <a:glow rad="139700">
                    <a:schemeClr val="accent5">
                      <a:satMod val="175000"/>
                      <a:alpha val="40000"/>
                    </a:schemeClr>
                  </a:glow>
                </a:effectLst>
              </a:rPr>
              <a:t>PODRAS ESCUCHAR EL CUENTO</a:t>
            </a:r>
          </a:p>
          <a:p>
            <a:pPr algn="ctr"/>
            <a:r>
              <a:rPr lang="es-ES" sz="3600" b="1" spc="300" dirty="0" smtClean="0">
                <a:ln w="11430" cmpd="sng">
                  <a:solidFill>
                    <a:schemeClr val="accent1">
                      <a:tint val="10000"/>
                    </a:schemeClr>
                  </a:solidFill>
                  <a:prstDash val="solid"/>
                  <a:miter lim="800000"/>
                </a:ln>
                <a:effectLst>
                  <a:glow rad="139700">
                    <a:schemeClr val="accent5">
                      <a:satMod val="175000"/>
                      <a:alpha val="40000"/>
                    </a:schemeClr>
                  </a:glow>
                </a:effectLst>
              </a:rPr>
              <a:t> CON UN FINAL MAS FELIZ.</a:t>
            </a:r>
            <a:endParaRPr lang="es-ES" sz="3600" b="1" cap="none" spc="300" dirty="0">
              <a:ln w="11430" cmpd="sng">
                <a:solidFill>
                  <a:schemeClr val="accent1">
                    <a:tint val="10000"/>
                  </a:schemeClr>
                </a:solidFill>
                <a:prstDash val="solid"/>
                <a:miter lim="800000"/>
              </a:ln>
              <a:effectLst>
                <a:glow rad="139700">
                  <a:schemeClr val="accent5">
                    <a:satMod val="175000"/>
                    <a:alpha val="40000"/>
                  </a:schemeClr>
                </a:glow>
              </a:effectLst>
            </a:endParaRPr>
          </a:p>
        </p:txBody>
      </p:sp>
    </p:spTree>
  </p:cSld>
  <p:clrMapOvr>
    <a:masterClrMapping/>
  </p:clrMapOvr>
  <p:transition spd="slow">
    <p:blinds dir="vert"/>
    <p:sndAc>
      <p:stSnd>
        <p:snd r:embed="rId2" name="01_cuento_el_flautista_de_hamelin.wav"/>
      </p:stSnd>
    </p:sndAc>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Documents and Settings\Dell\Escritorio\ilustracion_infantil_hamelin.jpg"/>
          <p:cNvPicPr>
            <a:picLocks noChangeAspect="1" noChangeArrowheads="1"/>
          </p:cNvPicPr>
          <p:nvPr/>
        </p:nvPicPr>
        <p:blipFill>
          <a:blip r:embed="rId2" cstate="print"/>
          <a:srcRect/>
          <a:stretch>
            <a:fillRect/>
          </a:stretch>
        </p:blipFill>
        <p:spPr bwMode="auto">
          <a:xfrm>
            <a:off x="-252413" y="0"/>
            <a:ext cx="9396413" cy="6858000"/>
          </a:xfrm>
          <a:prstGeom prst="rect">
            <a:avLst/>
          </a:prstGeom>
          <a:noFill/>
          <a:ln w="9525">
            <a:noFill/>
            <a:miter lim="800000"/>
            <a:headEnd/>
            <a:tailEnd/>
          </a:ln>
        </p:spPr>
      </p:pic>
      <p:sp>
        <p:nvSpPr>
          <p:cNvPr id="6" name="5 Rectángulo"/>
          <p:cNvSpPr/>
          <p:nvPr/>
        </p:nvSpPr>
        <p:spPr>
          <a:xfrm>
            <a:off x="-714412" y="357166"/>
            <a:ext cx="7662676" cy="1754308"/>
          </a:xfrm>
          <a:prstGeom prst="rect">
            <a:avLst/>
          </a:prstGeom>
        </p:spPr>
        <p:txBody>
          <a:bodyPr wrap="square" lIns="91422" tIns="45711" rIns="91422" bIns="45711">
            <a:spAutoFit/>
          </a:bodyPr>
          <a:lstStyle/>
          <a:p>
            <a:pPr lvl="1" algn="ctr">
              <a:defRPr/>
            </a:pPr>
            <a:r>
              <a:rPr lang="es-ES" sz="3600" b="1" i="1" kern="10" dirty="0">
                <a:ln w="25400">
                  <a:solidFill>
                    <a:srgbClr val="E31C07"/>
                  </a:solidFill>
                  <a:round/>
                  <a:headEnd/>
                  <a:tailEnd/>
                </a:ln>
                <a:solidFill>
                  <a:schemeClr val="accent6">
                    <a:lumMod val="50000"/>
                  </a:schemeClr>
                </a:solidFill>
                <a:effectLst>
                  <a:outerShdw blurRad="38100" dist="38100" dir="2700000" algn="tl">
                    <a:srgbClr val="000000">
                      <a:alpha val="43137"/>
                    </a:srgbClr>
                  </a:outerShdw>
                </a:effectLst>
                <a:latin typeface="Arial Black" pitchFamily="34" charset="0"/>
                <a:cs typeface="Times New Roman"/>
              </a:rPr>
              <a:t>UN FUERTE ABRAZO QUE TENGAS UN</a:t>
            </a:r>
          </a:p>
          <a:p>
            <a:pPr lvl="1" algn="ctr">
              <a:defRPr/>
            </a:pPr>
            <a:r>
              <a:rPr lang="es-ES" sz="3600" b="1" i="1" kern="10" dirty="0">
                <a:ln w="25400">
                  <a:solidFill>
                    <a:srgbClr val="E31C07"/>
                  </a:solidFill>
                  <a:round/>
                  <a:headEnd/>
                  <a:tailEnd/>
                </a:ln>
                <a:solidFill>
                  <a:schemeClr val="accent6">
                    <a:lumMod val="50000"/>
                  </a:schemeClr>
                </a:solidFill>
                <a:effectLst>
                  <a:outerShdw blurRad="38100" dist="38100" dir="2700000" algn="tl">
                    <a:srgbClr val="000000">
                      <a:alpha val="43137"/>
                    </a:srgbClr>
                  </a:outerShdw>
                </a:effectLst>
                <a:latin typeface="Arial Black" pitchFamily="34" charset="0"/>
                <a:cs typeface="Times New Roman"/>
              </a:rPr>
              <a:t> BUEN DIA</a:t>
            </a:r>
          </a:p>
        </p:txBody>
      </p:sp>
      <p:pic>
        <p:nvPicPr>
          <p:cNvPr id="11268" name="Image 2" descr="swirlrainbw3.gif"/>
          <p:cNvPicPr>
            <a:picLocks noChangeAspect="1"/>
          </p:cNvPicPr>
          <p:nvPr/>
        </p:nvPicPr>
        <p:blipFill>
          <a:blip r:embed="rId3" cstate="print"/>
          <a:srcRect/>
          <a:stretch>
            <a:fillRect/>
          </a:stretch>
        </p:blipFill>
        <p:spPr bwMode="auto">
          <a:xfrm rot="10800000">
            <a:off x="-180528" y="-1379"/>
            <a:ext cx="9324528" cy="71229"/>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252536" y="6786221"/>
            <a:ext cx="9396536" cy="71779"/>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646611"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solidFill>
                  <a:schemeClr val="accent6">
                    <a:lumMod val="50000"/>
                  </a:schemeClr>
                </a:solid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solidFill>
                  <a:schemeClr val="accent6">
                    <a:lumMod val="50000"/>
                  </a:schemeClr>
                </a:solidFill>
                <a:effectLst>
                  <a:outerShdw dist="35921" dir="2700000" algn="ctr" rotWithShape="0">
                    <a:schemeClr val="folHlink">
                      <a:alpha val="80000"/>
                    </a:schemeClr>
                  </a:outerShdw>
                </a:effectLst>
                <a:latin typeface="Snap ITC"/>
                <a:cs typeface="+mn-cs"/>
              </a:rPr>
              <a:t>LUIS</a:t>
            </a:r>
          </a:p>
        </p:txBody>
      </p:sp>
    </p:spTree>
  </p:cSld>
  <p:clrMapOvr>
    <a:masterClrMapping/>
  </p:clrMapOvr>
  <p:transition spd="slow" advClick="0" advTm="8000">
    <p:blinds dir="ver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EL FLAUTISTA DE HAMELI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EL FLAUTISTA DE HAMELIN</Template>
  <TotalTime>21</TotalTime>
  <Words>898</Words>
  <Application>Microsoft Office PowerPoint</Application>
  <PresentationFormat>Presentación en pantalla (4:3)</PresentationFormat>
  <Paragraphs>45</Paragraphs>
  <Slides>35</Slides>
  <Notes>0</Notes>
  <HiddenSlides>0</HiddenSlides>
  <MMClips>0</MMClips>
  <ScaleCrop>false</ScaleCrop>
  <HeadingPairs>
    <vt:vector size="4" baseType="variant">
      <vt:variant>
        <vt:lpstr>Tema</vt:lpstr>
      </vt:variant>
      <vt:variant>
        <vt:i4>2</vt:i4>
      </vt:variant>
      <vt:variant>
        <vt:lpstr>Títulos de diapositiva</vt:lpstr>
      </vt:variant>
      <vt:variant>
        <vt:i4>35</vt:i4>
      </vt:variant>
    </vt:vector>
  </HeadingPairs>
  <TitlesOfParts>
    <vt:vector size="37" baseType="lpstr">
      <vt:lpstr>EL FLAUTISTA DE HAMELIN</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2014-07-21T15:32:33Z</dcterms:created>
  <dcterms:modified xsi:type="dcterms:W3CDTF">2014-07-21T15:54:02Z</dcterms:modified>
</cp:coreProperties>
</file>