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62" r:id="rId4"/>
    <p:sldId id="285" r:id="rId5"/>
    <p:sldId id="273" r:id="rId6"/>
    <p:sldId id="260" r:id="rId7"/>
    <p:sldId id="280" r:id="rId8"/>
    <p:sldId id="276" r:id="rId9"/>
    <p:sldId id="277" r:id="rId10"/>
    <p:sldId id="269" r:id="rId11"/>
    <p:sldId id="275" r:id="rId12"/>
    <p:sldId id="263" r:id="rId13"/>
    <p:sldId id="283" r:id="rId14"/>
    <p:sldId id="284" r:id="rId15"/>
    <p:sldId id="270" r:id="rId16"/>
    <p:sldId id="271" r:id="rId17"/>
    <p:sldId id="258" r:id="rId18"/>
    <p:sldId id="261" r:id="rId19"/>
    <p:sldId id="274" r:id="rId20"/>
    <p:sldId id="265" r:id="rId21"/>
    <p:sldId id="282" r:id="rId22"/>
    <p:sldId id="259" r:id="rId23"/>
    <p:sldId id="266" r:id="rId24"/>
    <p:sldId id="267" r:id="rId25"/>
    <p:sldId id="264" r:id="rId26"/>
    <p:sldId id="278" r:id="rId27"/>
    <p:sldId id="268" r:id="rId28"/>
    <p:sldId id="279" r:id="rId29"/>
    <p:sldId id="272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74344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200541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8712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558319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73208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28553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011038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99988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851364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547595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62228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Dragon Ball Z Opening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5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esAbp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8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dragon ball z -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76997A0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goku_vs_vegeta_by_genkidbz-d484gr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Goku_Vs_Vegeta_V_1_by_RuokDbz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triple kaiokennnnnnnnn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9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fondo de escritor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9" name="Picture 3" descr="goku_the_super_saiyan_by_salvamakoto-d5z6b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8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dragonball-wallpapers-goku-vs-freezer-anime-dragon-ball-z-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8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freezer_and_goku_by_sersiso-d385mx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dragon%20ball%20serie%20comple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d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2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9" name="Picture 7" descr="Super_Vegeta_Cool_Wallpaper_by_Bardock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5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dbz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4" name="Picture 10" descr="goku-vs-cell_1280x800_25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1" name="Picture 3" descr="vegeta_dbm___u17_by_tomycase-d3ag97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4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 descr="wall1_wallpaper_1920x10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6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Dragon-Ball-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9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GOKU VEGE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Goku_SSJ2_VS_Majin_Vejita_by_Gokusi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5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1" name="Picture 3" descr="Majin_Vegeta_by_2D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Dragonball_Vegeta_no_saraba_da_by_Nos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Dragon-Ball-Z-06-HD-Wall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Goku Blog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dragon_ball_z_majin_buu_vs_goku_ssj_3_by_wilson_adrian-d5q0ci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1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Goku Blog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0" name="Picture 6" descr="4261DBFE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17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17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17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598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976</TotalTime>
  <Words>16</Words>
  <Application>Microsoft Office PowerPoint</Application>
  <PresentationFormat>Presentación en pantalla (4:3)</PresentationFormat>
  <Paragraphs>2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31</cp:revision>
  <cp:lastPrinted>1601-01-01T00:00:00Z</cp:lastPrinted>
  <dcterms:created xsi:type="dcterms:W3CDTF">2015-02-14T17:45:45Z</dcterms:created>
  <dcterms:modified xsi:type="dcterms:W3CDTF">2015-05-03T00:40:07Z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