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67" r:id="rId4"/>
    <p:sldId id="269" r:id="rId5"/>
    <p:sldId id="276" r:id="rId6"/>
    <p:sldId id="264" r:id="rId7"/>
    <p:sldId id="273" r:id="rId8"/>
    <p:sldId id="271" r:id="rId9"/>
    <p:sldId id="282" r:id="rId10"/>
    <p:sldId id="281" r:id="rId11"/>
    <p:sldId id="261" r:id="rId12"/>
    <p:sldId id="284" r:id="rId13"/>
    <p:sldId id="263" r:id="rId14"/>
    <p:sldId id="278" r:id="rId15"/>
    <p:sldId id="270" r:id="rId16"/>
    <p:sldId id="277" r:id="rId17"/>
    <p:sldId id="275" r:id="rId18"/>
    <p:sldId id="259" r:id="rId19"/>
    <p:sldId id="272" r:id="rId20"/>
    <p:sldId id="265" r:id="rId21"/>
    <p:sldId id="262" r:id="rId22"/>
    <p:sldId id="274" r:id="rId23"/>
    <p:sldId id="280" r:id="rId24"/>
    <p:sldId id="268" r:id="rId25"/>
    <p:sldId id="258" r:id="rId26"/>
    <p:sldId id="285" r:id="rId27"/>
    <p:sldId id="260" r:id="rId28"/>
    <p:sldId id="283" r:id="rId29"/>
    <p:sldId id="279" r:id="rId30"/>
    <p:sldId id="256" r:id="rId3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7" d="100"/>
          <a:sy n="67" d="100"/>
        </p:scale>
        <p:origin x="52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60683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615336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959731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92348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636152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27193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551535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387816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814580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473432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11721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48763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Dragon Ball GT Opening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68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5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dragonball_gt_by_juan50-d4qvc0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9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1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dragonball-gt-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0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9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80517__dragon-ball-gt_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9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 descr="Dragon_Ball_GT_by_CrashA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5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1" name="Picture 3" descr="dragon-ball-g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0"/>
            <a:ext cx="4724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9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46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46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imagenes de dragon ball g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0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5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maxresdefaul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0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7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ssj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1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6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gy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2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7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0"/>
            <a:ext cx="91297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9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goku-s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9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4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8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7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goku fas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9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 descr="wallpaper_baby_vegeta_vs_goku_ssj4_by_dony910-d55jl1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5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85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kamehame ha bebiiiii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5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1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cover__dragon_ball_gt_vol__19__portuguese_version__by_thelmo-d6cyw9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9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3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9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501" name="Picture 5" descr="goku-fase-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0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6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Dragon_Ball_GT-1024x768-87375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0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3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0"/>
            <a:ext cx="9105900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2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 descr="494025-goku-e-vegeta-super-saiyajin-4-dragon-ball-g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6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4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7" name="Picture 3" descr="ssjin 4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1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8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Dragon-Ball-Z-Lanzará-nueva-película-para-el-2015-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9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3" name="Picture 3" descr="SSJ4_Gogeta_Wallpaper_by_Graphics_P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0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7" name="Picture 3" descr="gogeta-super-saiyan-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9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3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0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5" name="Picture 3" descr="Dragon-Ball-Z-Characters-Hd-Wall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5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bnb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03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9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17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17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17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17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3697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3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994</TotalTime>
  <Words>16</Words>
  <Application>Microsoft Office PowerPoint</Application>
  <PresentationFormat>Presentación en pantalla (4:3)</PresentationFormat>
  <Paragraphs>2</Paragraphs>
  <Slides>30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4" baseType="lpstr">
      <vt:lpstr>Arial</vt:lpstr>
      <vt:lpstr>Calibri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34</cp:revision>
  <cp:lastPrinted>1601-01-01T00:00:00Z</cp:lastPrinted>
  <dcterms:created xsi:type="dcterms:W3CDTF">2015-02-14T17:45:45Z</dcterms:created>
  <dcterms:modified xsi:type="dcterms:W3CDTF">2015-05-03T00:41:47Z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