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9" r:id="rId4"/>
    <p:sldId id="277" r:id="rId5"/>
    <p:sldId id="259" r:id="rId6"/>
    <p:sldId id="281" r:id="rId7"/>
    <p:sldId id="285" r:id="rId8"/>
    <p:sldId id="264" r:id="rId9"/>
    <p:sldId id="267" r:id="rId10"/>
    <p:sldId id="278" r:id="rId11"/>
    <p:sldId id="262" r:id="rId12"/>
    <p:sldId id="265" r:id="rId13"/>
    <p:sldId id="261" r:id="rId14"/>
    <p:sldId id="260" r:id="rId15"/>
    <p:sldId id="266" r:id="rId16"/>
    <p:sldId id="268" r:id="rId17"/>
    <p:sldId id="270" r:id="rId18"/>
    <p:sldId id="272" r:id="rId19"/>
    <p:sldId id="280" r:id="rId20"/>
    <p:sldId id="271" r:id="rId21"/>
    <p:sldId id="274" r:id="rId22"/>
    <p:sldId id="273" r:id="rId23"/>
    <p:sldId id="276" r:id="rId24"/>
    <p:sldId id="275" r:id="rId25"/>
    <p:sldId id="279" r:id="rId26"/>
    <p:sldId id="284" r:id="rId27"/>
    <p:sldId id="282" r:id="rId28"/>
    <p:sldId id="256" r:id="rId29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075" autoAdjust="0"/>
  </p:normalViewPr>
  <p:slideViewPr>
    <p:cSldViewPr showGuides="1">
      <p:cViewPr varScale="1">
        <p:scale>
          <a:sx n="66" d="100"/>
          <a:sy n="66" d="100"/>
        </p:scale>
        <p:origin x="55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76094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283760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856773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0075341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4049701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4246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91707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7393070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358921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5095609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0343701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0.png"/><Relationship Id="rId10" Type="http://schemas.openxmlformats.org/officeDocument/2006/relationships/image" Target="../media/image3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97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Dragon Ball Opening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747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6836_dragon_ball_z_hd_wallpaper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827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dragonball_by_juan50-d4r7bu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goku beb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825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6846_dragon_ball_z_hd_wallpaper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801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7" name="Picture 3" descr="y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80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wallpaper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81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dragon_ball_box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801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dragon-ball-big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9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goku pqu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hibi_Goku___Dragonball_by_fenix_ikki_ku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800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dragonball_0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811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abydco180__096411900_2132_250720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7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AA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81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dragonball_26193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7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dragon-ball_49727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824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dragon-ball-box-select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814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ib1hEoQwTdEQW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1" name="Picture 3" descr="131217088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7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E6iKjD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80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picor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82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Goku_VS_King_Piccolo_by_MikePetrucc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800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sbwwez7hxxzv9rnrlmq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9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Saga23Edic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13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5" name="Picture 3" descr="goku_vs_piccolo_jr_remastered_by_battenfelderart-d5tx5l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1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5" name="Picture 3" descr="dbz_dragon_ball_z_wallpaper_25-1366x76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9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6" name="Picture 6" descr="recien casad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5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1747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174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9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1750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175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366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944</TotalTime>
  <Words>16</Words>
  <Application>Microsoft Office PowerPoint</Application>
  <PresentationFormat>Presentación en pantalla (4:3)</PresentationFormat>
  <Paragraphs>2</Paragraphs>
  <Slides>28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32" baseType="lpstr">
      <vt:lpstr>Arial</vt:lpstr>
      <vt:lpstr>Calibri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32</cp:revision>
  <cp:lastPrinted>1601-01-01T00:00:00Z</cp:lastPrinted>
  <dcterms:created xsi:type="dcterms:W3CDTF">2015-02-14T17:45:45Z</dcterms:created>
  <dcterms:modified xsi:type="dcterms:W3CDTF">2015-05-03T00:37:59Z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