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86" r:id="rId3"/>
  </p:sldMasterIdLst>
  <p:notesMasterIdLst>
    <p:notesMasterId r:id="rId21"/>
  </p:notesMasterIdLst>
  <p:sldIdLst>
    <p:sldId id="275" r:id="rId4"/>
    <p:sldId id="257" r:id="rId5"/>
    <p:sldId id="258" r:id="rId6"/>
    <p:sldId id="265" r:id="rId7"/>
    <p:sldId id="261" r:id="rId8"/>
    <p:sldId id="264" r:id="rId9"/>
    <p:sldId id="266" r:id="rId10"/>
    <p:sldId id="267" r:id="rId11"/>
    <p:sldId id="269" r:id="rId12"/>
    <p:sldId id="270" r:id="rId13"/>
    <p:sldId id="260" r:id="rId14"/>
    <p:sldId id="262" r:id="rId15"/>
    <p:sldId id="268" r:id="rId16"/>
    <p:sldId id="259" r:id="rId17"/>
    <p:sldId id="271" r:id="rId18"/>
    <p:sldId id="273" r:id="rId19"/>
    <p:sldId id="274" r:id="rId20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dC2lU5JLFg0RbaL7Joyw==" hashData="cbb8HtF5j2OAe1EeRLy097RUFkAfNb44k52/xxBS2Tpo9RhMSszInysO68LhOKAoFmfuYAYWkXCRJp1y4evW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4F2143"/>
    <a:srgbClr val="E6FE06"/>
    <a:srgbClr val="E31707"/>
    <a:srgbClr val="FF0000"/>
    <a:srgbClr val="210F09"/>
    <a:srgbClr val="990033"/>
    <a:srgbClr val="FF0066"/>
    <a:srgbClr val="37190F"/>
    <a:srgbClr val="4CBC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7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8D1D2-AAC1-451D-8C01-42D052A017E9}" type="datetimeFigureOut">
              <a:rPr lang="es-ES" smtClean="0"/>
              <a:t>09/09/2015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A880F-E9A7-4ACF-AE5D-9895A32402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1086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A880F-E9A7-4ACF-AE5D-9895A324023D}" type="slidenum">
              <a:rPr lang="es-ES" smtClean="0"/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3862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A880F-E9A7-4ACF-AE5D-9895A324023D}" type="slidenum">
              <a:rPr lang="es-ES" smtClean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04404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A880F-E9A7-4ACF-AE5D-9895A324023D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2162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1625600" y="3886200"/>
            <a:ext cx="9144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625600" y="5124450"/>
            <a:ext cx="9144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8534400" y="6355080"/>
            <a:ext cx="3048000" cy="365760"/>
          </a:xfrm>
        </p:spPr>
        <p:txBody>
          <a:bodyPr/>
          <a:lstStyle>
            <a:lvl1pPr>
              <a:defRPr sz="1400"/>
            </a:lvl1pPr>
          </a:lstStyle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864864" y="6355080"/>
            <a:ext cx="4632960" cy="365760"/>
          </a:xfrm>
        </p:spPr>
        <p:txBody>
          <a:bodyPr/>
          <a:lstStyle/>
          <a:p>
            <a:endParaRPr lang="es-PE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621536" y="6355080"/>
            <a:ext cx="1625600" cy="365760"/>
          </a:xfrm>
        </p:spPr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1206500" y="3648075"/>
            <a:ext cx="97536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33" name="32 Rectángulo"/>
          <p:cNvSpPr/>
          <p:nvPr/>
        </p:nvSpPr>
        <p:spPr>
          <a:xfrm>
            <a:off x="1219200" y="5048250"/>
            <a:ext cx="97536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2" name="21 Rectángulo"/>
          <p:cNvSpPr/>
          <p:nvPr/>
        </p:nvSpPr>
        <p:spPr>
          <a:xfrm>
            <a:off x="1206500" y="3648075"/>
            <a:ext cx="3048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32" name="31 Rectángulo"/>
          <p:cNvSpPr/>
          <p:nvPr/>
        </p:nvSpPr>
        <p:spPr>
          <a:xfrm>
            <a:off x="1219200" y="5048250"/>
            <a:ext cx="3048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09600" y="1219200"/>
            <a:ext cx="10972800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25600" y="2971800"/>
            <a:ext cx="9144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727200" y="4267200"/>
            <a:ext cx="90424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534400" y="6355080"/>
            <a:ext cx="3048000" cy="365760"/>
          </a:xfrm>
        </p:spPr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864864" y="6355080"/>
            <a:ext cx="4632960" cy="365760"/>
          </a:xfrm>
        </p:spPr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26464" y="6355080"/>
            <a:ext cx="2027936" cy="365760"/>
          </a:xfrm>
        </p:spPr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219200" y="2819400"/>
            <a:ext cx="97536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1219200" y="2819400"/>
            <a:ext cx="3048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219200"/>
            <a:ext cx="5388864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176264" y="1216152"/>
            <a:ext cx="5388864" cy="493776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285875"/>
            <a:ext cx="5386917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197601" y="1295400"/>
            <a:ext cx="5389033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133600"/>
            <a:ext cx="53848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197600" y="2133600"/>
            <a:ext cx="5384800" cy="4038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10972800" cy="9144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6" name="5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432800" y="304800"/>
            <a:ext cx="33528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432800" y="1219201"/>
            <a:ext cx="33528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5220033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 dirty="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contenido"/>
          <p:cNvSpPr>
            <a:spLocks noGrp="1"/>
          </p:cNvSpPr>
          <p:nvPr>
            <p:ph sz="quarter" idx="1"/>
          </p:nvPr>
        </p:nvSpPr>
        <p:spPr>
          <a:xfrm>
            <a:off x="406400" y="304800"/>
            <a:ext cx="76200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500856"/>
            <a:ext cx="109728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09600" y="1905000"/>
            <a:ext cx="109728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1219200"/>
            <a:ext cx="109728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9" name="8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609600" y="500856"/>
            <a:ext cx="24384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8" name="7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 rot="5400000">
            <a:off x="5814836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88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602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09600" y="1219200"/>
            <a:ext cx="109728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534400" y="6356350"/>
            <a:ext cx="3052064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ED2B3-7424-4606-BD27-CD92A88E8A26}" type="datetimeFigureOut">
              <a:rPr lang="es-PE" smtClean="0"/>
              <a:t>09/09/2015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64864" y="6356350"/>
            <a:ext cx="46736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PE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6864" y="6356350"/>
            <a:ext cx="26416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0414E0A-6EB0-4DC4-B621-3C63C13BE238}" type="slidenum">
              <a:rPr lang="es-PE" smtClean="0"/>
              <a:t>‹Nº›</a:t>
            </a:fld>
            <a:endParaRPr lang="es-PE"/>
          </a:p>
        </p:txBody>
      </p:sp>
      <p:sp>
        <p:nvSpPr>
          <p:cNvPr id="28" name="27 Conector recto"/>
          <p:cNvSpPr>
            <a:spLocks noChangeShapeType="1"/>
          </p:cNvSpPr>
          <p:nvPr/>
        </p:nvSpPr>
        <p:spPr bwMode="auto">
          <a:xfrm>
            <a:off x="609600" y="6353175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29" name="28 Conector recto"/>
          <p:cNvSpPr>
            <a:spLocks noChangeShapeType="1"/>
          </p:cNvSpPr>
          <p:nvPr/>
        </p:nvSpPr>
        <p:spPr bwMode="auto">
          <a:xfrm>
            <a:off x="609600" y="1143000"/>
            <a:ext cx="10972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9 Triángulo isósceles"/>
          <p:cNvSpPr>
            <a:spLocks noChangeAspect="1"/>
          </p:cNvSpPr>
          <p:nvPr/>
        </p:nvSpPr>
        <p:spPr>
          <a:xfrm rot="5400000">
            <a:off x="590609" y="6447423"/>
            <a:ext cx="190849" cy="160419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46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131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2.wdp"/><Relationship Id="rId9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7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24.jpe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3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23.png"/><Relationship Id="rId4" Type="http://schemas.microsoft.com/office/2007/relationships/hdphoto" Target="../media/hdphoto3.wdp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0.jpe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3.png"/><Relationship Id="rId7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microsoft.com/office/2007/relationships/hdphoto" Target="../media/hdphoto4.wdp"/><Relationship Id="rId9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encuentos.com/wp-content/uploads/2014/05/sapo-sapito-se-pierde-en-el-bosq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2305974" cy="711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CuadroTexto"/>
          <p:cNvSpPr txBox="1"/>
          <p:nvPr/>
        </p:nvSpPr>
        <p:spPr>
          <a:xfrm rot="20427576">
            <a:off x="2460699" y="2860045"/>
            <a:ext cx="71566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800" b="1" dirty="0">
                <a:solidFill>
                  <a:srgbClr val="E31707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lgerian" pitchFamily="82" charset="0"/>
              </a:rPr>
              <a:t>DANY EL PAJARITO</a:t>
            </a:r>
            <a:endParaRPr lang="es-PE" sz="8800" b="1" dirty="0">
              <a:solidFill>
                <a:srgbClr val="E31707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lgerian" pitchFamily="82" charset="0"/>
            </a:endParaRPr>
          </a:p>
        </p:txBody>
      </p:sp>
      <p:pic>
        <p:nvPicPr>
          <p:cNvPr id="4" name="Picture 6" descr="pajaros volando : Ilustración del pájaro que vuela feli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6596" y="415886"/>
            <a:ext cx="2016224" cy="134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pajaros volando : Ilustración del pájaro que vuela feli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133103" y="1030052"/>
            <a:ext cx="1902709" cy="126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us.cdn2.123rf.com/168nwm/dazdraperma/dazdraperma1108/dazdraperma110800030/10343468-%EA%B7%80%EC%97%AC%EC%9A%B4-%EC%9D%B4%EC%95%BC%EA%B8%B0-%EC%83%88%EC%9D%98-%EB%A7%8C%ED%99%94-%EA%B7%B8%EB%A6%B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99456" y="3084970"/>
            <a:ext cx="2162281" cy="174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pajaros volando : Ilustración del pájaro que vuela feli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49101" y="3724445"/>
            <a:ext cx="1902709" cy="126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36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7000">
        <p:sndAc>
          <p:stSnd loop="1">
            <p:snd r:embed="rId2" name="08_EL CANTAR DE LOS PAJAROS.wav"/>
          </p:stSnd>
        </p:sndAc>
      </p:transition>
    </mc:Choice>
    <mc:Fallback xmlns="">
      <p:transition spd="slow" advTm="7000">
        <p:sndAc>
          <p:stSnd loop="1">
            <p:snd r:embed="rId6" name="08_EL CANTAR DE LOS PAJAR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rtpostman.es/imagenes/infantiles/pajarito-arbol-sol-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Erase una </a:t>
            </a:r>
            <a:r>
              <a:rPr lang="es-ES" sz="3200" b="1" dirty="0" smtClean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vez en  </a:t>
            </a:r>
            <a:r>
              <a:rPr lang="es-ES" sz="3200" b="1" dirty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</a:t>
            </a:r>
            <a:r>
              <a:rPr lang="es-ES" sz="3200" b="1" dirty="0" smtClean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bosque vivía un pajarito </a:t>
            </a:r>
            <a:r>
              <a:rPr lang="es-ES" sz="3200" b="1" dirty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llamado DANY </a:t>
            </a:r>
            <a:r>
              <a:rPr lang="es-ES" sz="3200" b="1" dirty="0" smtClean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quien soñaba </a:t>
            </a:r>
            <a:r>
              <a:rPr lang="es-ES" sz="3200" b="1" dirty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con </a:t>
            </a:r>
            <a:r>
              <a:rPr lang="es-ES" sz="3200" b="1" dirty="0" smtClean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poder </a:t>
            </a:r>
            <a:r>
              <a:rPr lang="es-ES" sz="3200" b="1" dirty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volar lo más alto y sentir una brisa por sus </a:t>
            </a:r>
            <a:r>
              <a:rPr lang="es-ES" sz="3200" b="1" dirty="0" smtClean="0">
                <a:solidFill>
                  <a:srgbClr val="4F2143"/>
                </a:solidFill>
                <a:effectLst>
                  <a:glow rad="101600">
                    <a:schemeClr val="accent5">
                      <a:lumMod val="60000"/>
                      <a:lumOff val="4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alas…..</a:t>
            </a:r>
            <a:endParaRPr lang="es-PE" sz="3200" b="1" dirty="0">
              <a:solidFill>
                <a:srgbClr val="4F2143"/>
              </a:solidFill>
              <a:effectLst>
                <a:glow rad="101600">
                  <a:schemeClr val="accent5">
                    <a:lumMod val="60000"/>
                    <a:lumOff val="4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-11659" y="0"/>
            <a:ext cx="12192000" cy="7388932"/>
            <a:chOff x="0" y="0"/>
            <a:chExt cx="12192000" cy="7388932"/>
          </a:xfrm>
        </p:grpSpPr>
        <p:pic>
          <p:nvPicPr>
            <p:cNvPr id="1028" name="Picture 4" descr="http://www.fondoshd.mx/wallpapers/bosque-en-dibujos-226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7388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376" y="3046118"/>
              <a:ext cx="3744416" cy="39792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03285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160" y="6896"/>
            <a:ext cx="12312848" cy="7348814"/>
          </a:xfrm>
          <a:prstGeom prst="rect">
            <a:avLst/>
          </a:prstGeom>
        </p:spPr>
      </p:pic>
      <p:pic>
        <p:nvPicPr>
          <p:cNvPr id="4098" name="Picture 2" descr="http://i.ytimg.com/vi/P7AvAXElgQA/hq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34145" y="6896"/>
            <a:ext cx="9267379" cy="639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51384" y="5803602"/>
            <a:ext cx="11449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31D22"/>
                  </a:glow>
                </a:effectLst>
                <a:latin typeface="Monotype Corsiva" pitchFamily="66" charset="0"/>
              </a:rPr>
              <a:t>El pajarito Dany  tenía un amigo llamado IKE  un día  acordaron hacer una competencia de vuelo .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rgbClr val="E31D22"/>
                </a:glow>
              </a:effectLst>
              <a:latin typeface="Monotype Corsiva" pitchFamily="66" charset="0"/>
            </a:endParaRPr>
          </a:p>
        </p:txBody>
      </p:sp>
      <p:pic>
        <p:nvPicPr>
          <p:cNvPr id="2052" name="Picture 4" descr="http://www.alsolajero.com/wp-content/uploads/2015/01/bosque-encantado-3-1024x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732" y="-27384"/>
            <a:ext cx="12411420" cy="736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216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encrypted-tbn1.gstatic.com/images?q=tbn:ANd9GcStz4JTkNqKXYixhSEBp4ap5QmWKyyFAD9miU3jOOiEFBHXvS4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4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img.imagenescool.com/ic/th/200x200/aves/054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99500" l="0" r="99500">
                        <a14:foregroundMark x1="66000" y1="27000" x2="66000" y2="27000"/>
                        <a14:foregroundMark x1="35500" y1="71000" x2="35500" y2="71000"/>
                        <a14:foregroundMark x1="98500" y1="30000" x2="98500" y2="30000"/>
                        <a14:foregroundMark x1="78000" y1="79000" x2="78000" y2="79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8749" y="97997"/>
            <a:ext cx="5807968" cy="378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img.imagenescool.com/ic/th/200x200/aves/0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470" y="97997"/>
            <a:ext cx="6384032" cy="378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390" y="3444280"/>
            <a:ext cx="3849722" cy="308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35360" y="5609615"/>
            <a:ext cx="11799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rgbClr val="1C223C"/>
                  </a:glow>
                </a:effectLst>
                <a:latin typeface="Monotype Corsiva" pitchFamily="66" charset="0"/>
              </a:rPr>
              <a:t>Dany y 5 amigos más </a:t>
            </a:r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rgbClr val="1C223C"/>
                  </a:glow>
                </a:effectLst>
                <a:latin typeface="Monotype Corsiva" pitchFamily="66" charset="0"/>
              </a:rPr>
              <a:t> también querían  participar en la competencia y ganar…..</a:t>
            </a:r>
            <a:endParaRPr lang="es-PE" sz="32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rgbClr val="1C223C"/>
                </a:glow>
              </a:effectLst>
              <a:latin typeface="Monotype Corsiva" pitchFamily="66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96688" y="-27384"/>
            <a:ext cx="12311760" cy="7043932"/>
            <a:chOff x="-244316" y="-37827"/>
            <a:chExt cx="12311760" cy="6944540"/>
          </a:xfrm>
        </p:grpSpPr>
        <p:pic>
          <p:nvPicPr>
            <p:cNvPr id="3076" name="Picture 4" descr="El hadita y el yaguareté. Autores de Cuentos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44316" y="-37827"/>
              <a:ext cx="12311760" cy="6944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princesitairene.webcindario.com/Gifs-animados-de-aves-pajaros-variados%20(66)_thumb.gif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933229" flipH="1">
              <a:off x="2547231" y="1792829"/>
              <a:ext cx="2797708" cy="2740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1433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humbs.dreamstime.com/z/casa-de-la-caricatura-del-fondo-4428141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57"/>
          <a:stretch/>
        </p:blipFill>
        <p:spPr bwMode="auto">
          <a:xfrm>
            <a:off x="0" y="0"/>
            <a:ext cx="12382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10" y="297435"/>
            <a:ext cx="3049199" cy="244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837824"/>
            <a:ext cx="2520280" cy="201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286" y="836712"/>
            <a:ext cx="2746044" cy="219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1402" y="188640"/>
            <a:ext cx="2501487" cy="200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33" y="2767774"/>
            <a:ext cx="2695231" cy="215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336599" y="6233918"/>
            <a:ext cx="64123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210F09"/>
                  </a:glow>
                </a:effectLst>
                <a:latin typeface="Monotype Corsiva" pitchFamily="66" charset="0"/>
              </a:rPr>
              <a:t>Llego </a:t>
            </a:r>
            <a:r>
              <a:rPr lang="es-ES" sz="36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210F09"/>
                  </a:glow>
                </a:effectLst>
                <a:latin typeface="Monotype Corsiva" pitchFamily="66" charset="0"/>
              </a:rPr>
              <a:t>el </a:t>
            </a:r>
            <a:r>
              <a:rPr lang="es-E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210F09"/>
                  </a:glow>
                </a:effectLst>
                <a:latin typeface="Monotype Corsiva" pitchFamily="66" charset="0"/>
              </a:rPr>
              <a:t>día  </a:t>
            </a:r>
            <a:r>
              <a:rPr lang="es-ES" sz="36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210F09"/>
                  </a:glow>
                </a:effectLst>
                <a:latin typeface="Monotype Corsiva" pitchFamily="66" charset="0"/>
              </a:rPr>
              <a:t>de la competencia </a:t>
            </a:r>
            <a:r>
              <a:rPr lang="es-ES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28600">
                    <a:srgbClr val="210F09"/>
                  </a:glow>
                </a:effectLst>
                <a:latin typeface="Monotype Corsiva" pitchFamily="66" charset="0"/>
              </a:rPr>
              <a:t>y…… </a:t>
            </a:r>
            <a:endParaRPr lang="es-PE" sz="36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228600">
                  <a:srgbClr val="210F09"/>
                </a:glow>
              </a:effectLst>
              <a:latin typeface="Monotype Corsiva" pitchFamily="66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5506" y="-22250"/>
            <a:ext cx="12382500" cy="7051649"/>
            <a:chOff x="0" y="0"/>
            <a:chExt cx="12382500" cy="6858000"/>
          </a:xfrm>
        </p:grpSpPr>
        <p:pic>
          <p:nvPicPr>
            <p:cNvPr id="4098" name="Picture 2" descr="Imágenes de bosques animados - Imagui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3825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020"/>
              <a:ext cx="3559879" cy="41176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13731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forwallpaper.com/files/images/6/67b5/67b5cb31/768985/autumn-vector-illustration-viewillustrator-cartoon-wallpapers-wallpap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0"/>
          <a:stretch/>
        </p:blipFill>
        <p:spPr bwMode="auto">
          <a:xfrm>
            <a:off x="-22014" y="0"/>
            <a:ext cx="12214014" cy="687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" y="782151"/>
            <a:ext cx="2443013" cy="207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-45480"/>
            <a:ext cx="2448272" cy="207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417" y="2135162"/>
            <a:ext cx="2300560" cy="1949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984" y="2258776"/>
            <a:ext cx="2536899" cy="214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813" y="313437"/>
            <a:ext cx="2366676" cy="200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351584" y="6293711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rgbClr val="E68ECF"/>
                  </a:glow>
                </a:effectLst>
                <a:latin typeface="Monotype Corsiva" pitchFamily="66" charset="0"/>
              </a:rPr>
              <a:t>Empezó la carrera y todos empezaron a volar</a:t>
            </a:r>
            <a:endParaRPr lang="es-PE" sz="3200" b="1" dirty="0">
              <a:solidFill>
                <a:srgbClr val="0000FF"/>
              </a:solidFill>
              <a:effectLst>
                <a:glow rad="228600">
                  <a:srgbClr val="E68ECF"/>
                </a:glow>
              </a:effectLst>
              <a:latin typeface="Monotype Corsiva" pitchFamily="66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76318" y="-62025"/>
            <a:ext cx="12322621" cy="7192976"/>
            <a:chOff x="-22014" y="0"/>
            <a:chExt cx="12214014" cy="7192976"/>
          </a:xfrm>
        </p:grpSpPr>
        <p:pic>
          <p:nvPicPr>
            <p:cNvPr id="5122" name="Picture 2" descr="Casa en el bosque - Fondos de Pantalla - Imagenes - Paisajes ...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14" y="0"/>
              <a:ext cx="12214014" cy="6970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2198" y="3088373"/>
              <a:ext cx="3713829" cy="41046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5557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reviews.123rf.com/images/ksym/ksym1109/ksym110900012/10454423-summer-landscape-with-a-young-tree-Stock-Vector-cartoon-scenery-gar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728" y="188640"/>
            <a:ext cx="54841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Monotype Corsiva" pitchFamily="66" charset="0"/>
              </a:rPr>
              <a:t>Cuando termino la carrera Dany estaba feliz por que había ganado el segundo puesto</a:t>
            </a:r>
            <a:endParaRPr lang="es-PE" sz="3200" b="1" dirty="0">
              <a:solidFill>
                <a:srgbClr val="FF0000"/>
              </a:solidFill>
              <a:effectLst>
                <a:glow rad="228600">
                  <a:srgbClr val="FFFF0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35" l="25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967" y="620688"/>
            <a:ext cx="3768529" cy="2088232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0" y="-200161"/>
            <a:ext cx="12423801" cy="7229561"/>
            <a:chOff x="36163" y="-407021"/>
            <a:chExt cx="12173272" cy="7086923"/>
          </a:xfrm>
        </p:grpSpPr>
        <p:pic>
          <p:nvPicPr>
            <p:cNvPr id="6148" name="Picture 4" descr="http://www.murciaeduca.es/cpfernandogarrido/sitio/upload/img/imagenes-bosque-encantado3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42"/>
            <a:stretch/>
          </p:blipFill>
          <p:spPr bwMode="auto">
            <a:xfrm>
              <a:off x="36163" y="-407021"/>
              <a:ext cx="12173272" cy="70869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10" descr="http://princesitairene.webcindario.com/Gifs-animados-de-aves-pajaros-variados%20(66)_thumb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879" y="2708920"/>
              <a:ext cx="3607892" cy="3734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8599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ueom.com/wp-content/uploads/paisajes-caricaturas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1219200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6080" y="222023"/>
            <a:ext cx="3960440" cy="427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672064" y="5288340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Pero aun estaba feliz, cuando su primo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IKE </a:t>
            </a: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é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 que había ganado el primer puesto……</a:t>
            </a:r>
            <a:endParaRPr lang="es-PE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535" l="25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0402" y="222023"/>
            <a:ext cx="4219411" cy="2486897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-1" y="-27384"/>
            <a:ext cx="12372975" cy="6920879"/>
            <a:chOff x="0" y="0"/>
            <a:chExt cx="12192000" cy="6858000"/>
          </a:xfrm>
        </p:grpSpPr>
        <p:pic>
          <p:nvPicPr>
            <p:cNvPr id="7172" name="Picture 4" descr="http://csimg.mercamania.es/srv/ES/2900923223729/T/340x340/C/FFFFFF/url/bosque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567" b="12977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391816" y="404664"/>
              <a:ext cx="2016224" cy="1341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840416" y="3158292"/>
              <a:ext cx="2016224" cy="1341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773439" y="2038362"/>
              <a:ext cx="2016224" cy="1341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41288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v3wall.com/wallpaper/medium/0912/medium_200912050100392684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6024"/>
            <a:ext cx="3619732" cy="34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719735" y="1744761"/>
            <a:ext cx="4511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Le dijo:  que el nunca iba a volar tan alto como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él…….</a:t>
            </a:r>
            <a:endParaRPr lang="es-PE" sz="32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535" l="25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560" y="1196752"/>
            <a:ext cx="3960440" cy="2486897"/>
          </a:xfrm>
          <a:prstGeom prst="rect">
            <a:avLst/>
          </a:prstGeom>
        </p:spPr>
      </p:pic>
      <p:pic>
        <p:nvPicPr>
          <p:cNvPr id="8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737"/>
            <a:ext cx="3619732" cy="34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171400"/>
            <a:ext cx="12237152" cy="7341051"/>
            <a:chOff x="0" y="4638"/>
            <a:chExt cx="12192000" cy="7044160"/>
          </a:xfrm>
        </p:grpSpPr>
        <p:pic>
          <p:nvPicPr>
            <p:cNvPr id="8194" name="Picture 2" descr="Bosques imagenes animadas - Imagui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638"/>
              <a:ext cx="12192000" cy="6853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336" y="3426100"/>
              <a:ext cx="3528392" cy="36226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70729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4.ytimg.com/vi/J2fmRFlYEx4/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04113" y="1968640"/>
            <a:ext cx="3995936" cy="427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83432" y="6093296"/>
            <a:ext cx="51331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Y Dany </a:t>
            </a:r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se sintió </a:t>
            </a:r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muy triste…….</a:t>
            </a:r>
            <a:endParaRPr lang="es-PE" sz="3200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-128588" y="-171400"/>
            <a:ext cx="12489284" cy="7344816"/>
            <a:chOff x="-6667" y="-171400"/>
            <a:chExt cx="12192000" cy="7344816"/>
          </a:xfrm>
        </p:grpSpPr>
        <p:pic>
          <p:nvPicPr>
            <p:cNvPr id="9218" name="Picture 2" descr="http://84d1f3.medialib.glogster.com/candelaplata/media/cf/cf9d68727c6e29b2721306542784ee6f59ae3b0f/9864346-paisaje-de-bosques-de-dibujos-animados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667" y="-171400"/>
              <a:ext cx="12192000" cy="7344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200" y="2492896"/>
              <a:ext cx="3888432" cy="4041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56682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tatic.freepik.com/foto-gratis/el-jardin-de-dibujos-animados-psd-material-en-capas_35-426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" t="4000" r="2913"/>
          <a:stretch/>
        </p:blipFill>
        <p:spPr bwMode="auto">
          <a:xfrm>
            <a:off x="0" y="34874"/>
            <a:ext cx="12192000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34875"/>
            <a:ext cx="399356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20517362">
            <a:off x="5787399" y="3206664"/>
            <a:ext cx="5468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rgbClr val="FFC000"/>
                </a:solidFill>
                <a:effectLst>
                  <a:glow rad="228600">
                    <a:srgbClr val="2B130B"/>
                  </a:glow>
                </a:effectLst>
                <a:latin typeface="Monotype Corsiva" panose="03010101010201010101" pitchFamily="66" charset="0"/>
              </a:rPr>
              <a:t>Por la mañana Dany se levanto </a:t>
            </a:r>
            <a:endParaRPr lang="es-ES" sz="3600" b="1" dirty="0" smtClean="0">
              <a:solidFill>
                <a:srgbClr val="FFC000"/>
              </a:solidFill>
              <a:effectLst>
                <a:glow rad="228600">
                  <a:srgbClr val="2B130B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600" b="1" dirty="0" smtClean="0">
                <a:solidFill>
                  <a:srgbClr val="FFC000"/>
                </a:solidFill>
                <a:effectLst>
                  <a:glow rad="228600">
                    <a:srgbClr val="2B130B"/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600" b="1" dirty="0">
                <a:solidFill>
                  <a:srgbClr val="FFC000"/>
                </a:solidFill>
                <a:effectLst>
                  <a:glow rad="228600">
                    <a:srgbClr val="2B130B"/>
                  </a:glow>
                </a:effectLst>
                <a:latin typeface="Monotype Corsiva" panose="03010101010201010101" pitchFamily="66" charset="0"/>
              </a:rPr>
              <a:t>volar y practico mucho </a:t>
            </a:r>
            <a:r>
              <a:rPr lang="es-ES" sz="3600" b="1" dirty="0" err="1" smtClean="0">
                <a:solidFill>
                  <a:srgbClr val="FFC000"/>
                </a:solidFill>
                <a:effectLst>
                  <a:glow rad="228600">
                    <a:srgbClr val="2B130B"/>
                  </a:glow>
                </a:effectLst>
                <a:latin typeface="Monotype Corsiva" panose="03010101010201010101" pitchFamily="66" charset="0"/>
              </a:rPr>
              <a:t>mucho</a:t>
            </a:r>
            <a:endParaRPr lang="es-PE" sz="3600" b="1" dirty="0">
              <a:solidFill>
                <a:srgbClr val="FFC000"/>
              </a:solidFill>
              <a:effectLst>
                <a:glow rad="228600">
                  <a:srgbClr val="2B130B"/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84348" y="-114300"/>
            <a:ext cx="12360696" cy="7531093"/>
            <a:chOff x="10716" y="34873"/>
            <a:chExt cx="12181284" cy="7293961"/>
          </a:xfrm>
        </p:grpSpPr>
        <p:pic>
          <p:nvPicPr>
            <p:cNvPr id="10242" name="Picture 2" descr="http://www.vectorizados.com/muestras/2014/01/paisaje-en-caricatur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6" y="34873"/>
              <a:ext cx="12181284" cy="6994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262" y="2389332"/>
              <a:ext cx="4469242" cy="49395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5224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v3wall.com/wallpaper/medium/0912/medium_200912051258482617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 rot="19557495">
            <a:off x="3467966" y="1358351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4CBC4F"/>
                </a:solidFill>
                <a:effectLst>
                  <a:glow rad="228600">
                    <a:srgbClr val="37190F"/>
                  </a:glow>
                </a:effectLst>
                <a:latin typeface="Monotype Corsiva" pitchFamily="66" charset="0"/>
              </a:rPr>
              <a:t>Y </a:t>
            </a:r>
            <a:r>
              <a:rPr lang="es-ES" sz="3200" b="1" dirty="0">
                <a:solidFill>
                  <a:srgbClr val="4CBC4F"/>
                </a:solidFill>
                <a:effectLst>
                  <a:glow rad="228600">
                    <a:srgbClr val="37190F"/>
                  </a:glow>
                </a:effectLst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4CBC4F"/>
                </a:solidFill>
                <a:effectLst>
                  <a:glow rad="228600">
                    <a:srgbClr val="37190F"/>
                  </a:glow>
                </a:effectLst>
                <a:latin typeface="Monotype Corsiva" pitchFamily="66" charset="0"/>
              </a:rPr>
              <a:t> retó a su amigo  </a:t>
            </a:r>
            <a:r>
              <a:rPr lang="es-ES" sz="3200" b="1" dirty="0" err="1" smtClean="0">
                <a:solidFill>
                  <a:srgbClr val="4CBC4F"/>
                </a:solidFill>
                <a:effectLst>
                  <a:glow rad="228600">
                    <a:srgbClr val="37190F"/>
                  </a:glow>
                </a:effectLst>
                <a:latin typeface="Monotype Corsiva" pitchFamily="66" charset="0"/>
              </a:rPr>
              <a:t>ike</a:t>
            </a:r>
            <a:r>
              <a:rPr lang="es-ES" sz="3200" b="1" dirty="0" smtClean="0">
                <a:solidFill>
                  <a:srgbClr val="4CBC4F"/>
                </a:solidFill>
                <a:effectLst>
                  <a:glow rad="228600">
                    <a:srgbClr val="37190F"/>
                  </a:glow>
                </a:effectLst>
                <a:latin typeface="Monotype Corsiva" pitchFamily="66" charset="0"/>
              </a:rPr>
              <a:t> a  competir de nuevo en el vuelo , aceptando la competencia…..</a:t>
            </a:r>
            <a:endParaRPr lang="es-PE" sz="3200" b="1" dirty="0">
              <a:solidFill>
                <a:srgbClr val="4CBC4F"/>
              </a:solidFill>
              <a:effectLst>
                <a:glow rad="228600">
                  <a:srgbClr val="37190F"/>
                </a:glow>
              </a:effectLst>
              <a:latin typeface="Monotype Corsiva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35" l="25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3068960"/>
            <a:ext cx="2834832" cy="1780089"/>
          </a:xfrm>
          <a:prstGeom prst="rect">
            <a:avLst/>
          </a:prstGeom>
        </p:spPr>
      </p:pic>
      <p:pic>
        <p:nvPicPr>
          <p:cNvPr id="5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780" y="26888"/>
            <a:ext cx="2448272" cy="230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/>
          <p:cNvGrpSpPr/>
          <p:nvPr/>
        </p:nvGrpSpPr>
        <p:grpSpPr>
          <a:xfrm>
            <a:off x="0" y="-9153"/>
            <a:ext cx="12192000" cy="7128296"/>
            <a:chOff x="-32359" y="-321"/>
            <a:chExt cx="12192000" cy="6858000"/>
          </a:xfrm>
        </p:grpSpPr>
        <p:pic>
          <p:nvPicPr>
            <p:cNvPr id="14338" name="Picture 2" descr="http://thumbs.dreamstime.com/x/forest-log-house-illustration-39024615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59" y="-321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www.luybaco.com/110-279-thickbox/vinilo-adhesivo-arbol-con-pajaritos-de-colores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99667" l="0" r="100000">
                          <a14:foregroundMark x1="42667" y1="16667" x2="42667" y2="16667"/>
                          <a14:foregroundMark x1="10667" y1="35500" x2="10667" y2="35500"/>
                          <a14:foregroundMark x1="12833" y1="32000" x2="14333" y2="32000"/>
                          <a14:foregroundMark x1="6333" y1="30167" x2="6333" y2="28333"/>
                          <a14:foregroundMark x1="18667" y1="32833" x2="18667" y2="32833"/>
                          <a14:foregroundMark x1="32000" y1="14833" x2="39500" y2="14833"/>
                          <a14:foregroundMark x1="73167" y1="37333" x2="73167" y2="37333"/>
                          <a14:foregroundMark x1="25000" y1="43667" x2="25000" y2="43667"/>
                          <a14:foregroundMark x1="37333" y1="34667" x2="37333" y2="34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72740" y="2603201"/>
              <a:ext cx="2686901" cy="3096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241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fondosblackberry.com/user-content/uploads/wall/o/43/paisaje_hermoso_caricat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9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675" y="162200"/>
            <a:ext cx="1800200" cy="15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2882">
            <a:off x="799967" y="181689"/>
            <a:ext cx="1921967" cy="162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77063" y="5649879"/>
            <a:ext cx="1159328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Empezó así la competencia  de vuelo , y Dany voló , voló tan alto como pudo, ganando así la competencia, al día siguiente Dany fue a ver a IKE ….</a:t>
            </a:r>
            <a:endParaRPr lang="es-ES" sz="3200" b="1" dirty="0">
              <a:solidFill>
                <a:srgbClr val="FFFF00"/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9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707" y="743430"/>
            <a:ext cx="1800200" cy="15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649" y="1600323"/>
            <a:ext cx="1800200" cy="15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362" y="233286"/>
            <a:ext cx="1800200" cy="15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-1" y="-108098"/>
            <a:ext cx="12370351" cy="7020558"/>
            <a:chOff x="1" y="1"/>
            <a:chExt cx="12191998" cy="6485676"/>
          </a:xfrm>
        </p:grpSpPr>
        <p:pic>
          <p:nvPicPr>
            <p:cNvPr id="1026" name="Picture 2" descr="http://2.bp.blogspot.com/-bIGxWU3hkTg/UBvDbxTp2ZI/AAAAAAAAJCI/TdI_8t-Ks1A/s640/floresta+camp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1"/>
              <a:ext cx="12191998" cy="6485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120336" y="177296"/>
              <a:ext cx="2160239" cy="1436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3352" y="320985"/>
              <a:ext cx="2016224" cy="1341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pajaros volando : Ilustración del pájaro que vuela feliz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799856" y="5003157"/>
              <a:ext cx="2016224" cy="1341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61304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26991" y="5157192"/>
            <a:ext cx="4219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Monotype Corsiva" panose="03010101010201010101" pitchFamily="66" charset="0"/>
              </a:rPr>
              <a:t>dejando a </a:t>
            </a:r>
            <a:r>
              <a:rPr lang="es-ES" dirty="0" err="1">
                <a:latin typeface="Monotype Corsiva" panose="03010101010201010101" pitchFamily="66" charset="0"/>
              </a:rPr>
              <a:t>ike</a:t>
            </a:r>
            <a:r>
              <a:rPr lang="es-ES" dirty="0">
                <a:latin typeface="Monotype Corsiva" panose="03010101010201010101" pitchFamily="66" charset="0"/>
              </a:rPr>
              <a:t> atrás…</a:t>
            </a:r>
            <a:r>
              <a:rPr lang="es-ES" dirty="0" err="1">
                <a:latin typeface="Monotype Corsiva" panose="03010101010201010101" pitchFamily="66" charset="0"/>
              </a:rPr>
              <a:t>enojandosepor</a:t>
            </a:r>
            <a:r>
              <a:rPr lang="es-ES" dirty="0">
                <a:latin typeface="Monotype Corsiva" panose="03010101010201010101" pitchFamily="66" charset="0"/>
              </a:rPr>
              <a:t> haber perdido</a:t>
            </a:r>
          </a:p>
        </p:txBody>
      </p:sp>
      <p:pic>
        <p:nvPicPr>
          <p:cNvPr id="11268" name="Picture 4" descr="http://us.cdn1.123rf.com/168nwm/benchart/benchart1111/benchart111100079/11248583-ilustraci-n-de-una-casa-en-el-rbol-de-dibujos-animados-en-roble-grande-dentro-de-paisaje-del-jard-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" t="7409" r="2426" b="22363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pbs.twimg.com/profile_images/2625693520/s9vik71ofa87xrxgrt66_400x40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2564904"/>
            <a:ext cx="1404683" cy="140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lh3.ggpht.com/-wNtCbdrCGEI/UYXrpqNvn8I/AAAAAAAAYh8/2Qus2OrfCxU/Gifs-animados-de-aves-pajaros-variados%252520%25252837%252529_thumb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10590">
            <a:off x="462000" y="3966423"/>
            <a:ext cx="1800200" cy="152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663608" y="3267245"/>
            <a:ext cx="35283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rgbClr val="E6FE06"/>
                  </a:glow>
                </a:effectLst>
                <a:latin typeface="Monotype Corsiva" panose="03010101010201010101" pitchFamily="66" charset="0"/>
              </a:rPr>
              <a:t>El amigo de Dany estaba  muy enojado porque  había perdido…</a:t>
            </a:r>
            <a:endParaRPr lang="es-ES" sz="3200" b="1" dirty="0">
              <a:solidFill>
                <a:srgbClr val="0000FF"/>
              </a:solidFill>
              <a:effectLst>
                <a:glow rad="228600">
                  <a:srgbClr val="E6FE06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2290" name="Picture 2" descr="http://4.bp.blogspot.com/-msGfBmK7Wi4/UMdTrtu_iVI/AAAAAAAAEPU/zAE6sRYWxV8/s1600/hhhhhhhhhhhhhhhh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73"/>
          <a:stretch/>
        </p:blipFill>
        <p:spPr bwMode="auto">
          <a:xfrm>
            <a:off x="-39244" y="0"/>
            <a:ext cx="12231244" cy="685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211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cdn.xl.thumbs.canstockphoto.com/canstock33078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27348" y="5677750"/>
            <a:ext cx="11737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rgbClr val="4F2143"/>
                  </a:glow>
                </a:effectLst>
                <a:latin typeface="Monotype Corsiva" panose="03010101010201010101" pitchFamily="66" charset="0"/>
              </a:rPr>
              <a:t>Dany estaba feliz por que pudo cumplir  así su sueño de volar  tan alto y sentir así la brisa en sus alas.</a:t>
            </a:r>
            <a:endParaRPr lang="es-ES" sz="32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rgbClr val="4F2143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Picture 2" descr="https://encrypted-tbn1.gstatic.com/images?q=tbn:ANd9GcTHpZwg4ccswz9XfeE8EEfe6XoJEZLr-v63YWJQUXZuSTK062fM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55" l="1594" r="100000">
                        <a14:foregroundMark x1="61753" y1="32836" x2="61753" y2="32836"/>
                        <a14:foregroundMark x1="63745" y1="29851" x2="66932" y2="308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0" y="0"/>
            <a:ext cx="6296655" cy="504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cdn.encuentos.com/wp-content/uploads/2014/07/el-bosque-neg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30" y="0"/>
            <a:ext cx="122886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491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 advTm="17000">
        <p15:prstTrans prst="wind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12712" y="-196472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24134" y="-124589"/>
              <a:ext cx="1049492" cy="1129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170" y="-84928"/>
              <a:ext cx="1234579" cy="1116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 rot="19594092">
              <a:off x="9644497" y="4875843"/>
              <a:ext cx="7424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9160223" y="4253760"/>
            <a:ext cx="1585371" cy="1521164"/>
            <a:chOff x="4807786" y="4697173"/>
            <a:chExt cx="1345041" cy="1006379"/>
          </a:xfrm>
        </p:grpSpPr>
        <p:pic>
          <p:nvPicPr>
            <p:cNvPr id="19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CuadroTexto 19"/>
            <p:cNvSpPr txBox="1"/>
            <p:nvPr/>
          </p:nvSpPr>
          <p:spPr>
            <a:xfrm rot="937010">
              <a:off x="5137997" y="4823491"/>
              <a:ext cx="704522" cy="264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8" name="CuadroTexto 7"/>
          <p:cNvSpPr txBox="1"/>
          <p:nvPr/>
        </p:nvSpPr>
        <p:spPr>
          <a:xfrm>
            <a:off x="4943872" y="4509120"/>
            <a:ext cx="37088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0000FF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Tema: Dany El Pajarito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Música:  </a:t>
            </a:r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El Cantar de Los Pájaros.</a:t>
            </a:r>
            <a:endParaRPr lang="es-ES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Marcador de fecha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22D4C-5EC4-41CA-8F5A-2C45BEC86917}" type="datetime1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09/09/2015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3000">
        <p:fade thruBlk="1"/>
      </p:transition>
    </mc:Choice>
    <mc:Fallback xmlns="">
      <p:transition spd="slow" advTm="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n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e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1358</TotalTime>
  <Words>269</Words>
  <Application>Microsoft Office PowerPoint</Application>
  <PresentationFormat>Panorámica</PresentationFormat>
  <Paragraphs>28</Paragraphs>
  <Slides>17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30" baseType="lpstr">
      <vt:lpstr>Algerian</vt:lpstr>
      <vt:lpstr>Arial</vt:lpstr>
      <vt:lpstr>Bookman Old Style</vt:lpstr>
      <vt:lpstr>Calibri</vt:lpstr>
      <vt:lpstr>Calibri Light</vt:lpstr>
      <vt:lpstr>Gill Sans MT</vt:lpstr>
      <vt:lpstr>Kristen ITC</vt:lpstr>
      <vt:lpstr>Monotype Corsiva</vt:lpstr>
      <vt:lpstr>Wingdings</vt:lpstr>
      <vt:lpstr>Wingdings 3</vt:lpstr>
      <vt:lpstr>Origen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PERSONAL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78</cp:revision>
  <dcterms:created xsi:type="dcterms:W3CDTF">2015-08-17T19:55:29Z</dcterms:created>
  <dcterms:modified xsi:type="dcterms:W3CDTF">2015-09-10T00:23:26Z</dcterms:modified>
</cp:coreProperties>
</file>