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</p:sldMasterIdLst>
  <p:sldIdLst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5" r:id="rId16"/>
  </p:sldIdLst>
  <p:sldSz cx="9144000" cy="6858000" type="screen4x3"/>
  <p:notesSz cx="6858000" cy="9144000"/>
  <p:embeddedFontLst>
    <p:embeddedFont>
      <p:font typeface="Berlin Sans FB Demi" panose="020E0802020502020306" pitchFamily="34" charset="0"/>
      <p:bold r:id="rId17"/>
    </p:embeddedFont>
    <p:embeddedFont>
      <p:font typeface="Georgia" panose="02040502050405020303" pitchFamily="18" charset="0"/>
      <p:regular r:id="rId18"/>
      <p:bold r:id="rId19"/>
      <p:italic r:id="rId20"/>
      <p:boldItalic r:id="rId21"/>
    </p:embeddedFont>
    <p:embeddedFont>
      <p:font typeface="Calibri Light" panose="020F0302020204030204" pitchFamily="34" charset="0"/>
      <p:regular r:id="rId22"/>
      <p:italic r:id="rId23"/>
    </p:embeddedFont>
    <p:embeddedFont>
      <p:font typeface="Amazone BT" panose="03020702040507090A04" pitchFamily="66" charset="0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h2RuMmFPxnnNlHmrahPRA==" hashData="BzfrFYmtc3W5fPO7dTpWtN/vx/3S7IZ96hKMXuNx11qneWpYP2tn/SlOoy6Y+RZB9eLTikvLqEYILBRP4tzzz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FF00"/>
    <a:srgbClr val="33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34746-C83C-4EF5-A830-373BEDF45391}" type="datetimeFigureOut">
              <a:rPr lang="es-MX" smtClean="0"/>
              <a:t>01/03/2014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6DB36-367B-40A7-AB85-EDA94C91AD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25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34746-C83C-4EF5-A830-373BEDF45391}" type="datetimeFigureOut">
              <a:rPr lang="es-MX" smtClean="0"/>
              <a:t>01/03/2014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6DB36-367B-40A7-AB85-EDA94C91AD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913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34746-C83C-4EF5-A830-373BEDF45391}" type="datetimeFigureOut">
              <a:rPr lang="es-MX" smtClean="0"/>
              <a:t>01/03/2014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6DB36-367B-40A7-AB85-EDA94C91AD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7844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34746-C83C-4EF5-A830-373BEDF45391}" type="datetimeFigureOut">
              <a:rPr lang="es-MX" smtClean="0"/>
              <a:t>01/03/2014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6DB36-367B-40A7-AB85-EDA94C91AD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9332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34746-C83C-4EF5-A830-373BEDF45391}" type="datetimeFigureOut">
              <a:rPr lang="es-MX" smtClean="0"/>
              <a:t>01/03/2014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6DB36-367B-40A7-AB85-EDA94C91AD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4460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34746-C83C-4EF5-A830-373BEDF45391}" type="datetimeFigureOut">
              <a:rPr lang="es-MX" smtClean="0"/>
              <a:t>01/03/2014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6DB36-367B-40A7-AB85-EDA94C91AD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71856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34746-C83C-4EF5-A830-373BEDF45391}" type="datetimeFigureOut">
              <a:rPr lang="es-MX" smtClean="0"/>
              <a:t>01/03/2014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6DB36-367B-40A7-AB85-EDA94C91AD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386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34746-C83C-4EF5-A830-373BEDF45391}" type="datetimeFigureOut">
              <a:rPr lang="es-MX" smtClean="0"/>
              <a:t>01/03/2014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6DB36-367B-40A7-AB85-EDA94C91AD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7788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34746-C83C-4EF5-A830-373BEDF45391}" type="datetimeFigureOut">
              <a:rPr lang="es-MX" smtClean="0"/>
              <a:t>01/03/2014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6DB36-367B-40A7-AB85-EDA94C91AD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610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34746-C83C-4EF5-A830-373BEDF45391}" type="datetimeFigureOut">
              <a:rPr lang="es-MX" smtClean="0"/>
              <a:t>01/03/2014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6DB36-367B-40A7-AB85-EDA94C91AD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87561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34746-C83C-4EF5-A830-373BEDF45391}" type="datetimeFigureOut">
              <a:rPr lang="es-MX" smtClean="0"/>
              <a:t>01/03/2014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6DB36-367B-40A7-AB85-EDA94C91AD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236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0780F6-9223-421C-9503-B31664B6A02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895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34746-C83C-4EF5-A830-373BEDF45391}" type="datetimeFigureOut">
              <a:rPr lang="es-MX" smtClean="0"/>
              <a:t>01/03/2014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6DB36-367B-40A7-AB85-EDA94C91ADC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58839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0E7ED8-D8C4-4C89-960C-02FC937FE28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161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17.jpg"/><Relationship Id="rId7" Type="http://schemas.openxmlformats.org/officeDocument/2006/relationships/image" Target="../media/image21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7" Type="http://schemas.openxmlformats.org/officeDocument/2006/relationships/image" Target="../media/image32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7" Type="http://schemas.openxmlformats.org/officeDocument/2006/relationships/image" Target="../media/image38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gif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7" Type="http://schemas.openxmlformats.org/officeDocument/2006/relationships/image" Target="../media/image57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gif"/><Relationship Id="rId5" Type="http://schemas.openxmlformats.org/officeDocument/2006/relationships/image" Target="../media/image55.gif"/><Relationship Id="rId4" Type="http://schemas.openxmlformats.org/officeDocument/2006/relationships/image" Target="../media/image54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gif"/><Relationship Id="rId3" Type="http://schemas.openxmlformats.org/officeDocument/2006/relationships/image" Target="../media/image59.jpg"/><Relationship Id="rId7" Type="http://schemas.openxmlformats.org/officeDocument/2006/relationships/image" Target="../media/image63.gif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image" Target="../media/image61.gif"/><Relationship Id="rId10" Type="http://schemas.openxmlformats.org/officeDocument/2006/relationships/image" Target="../media/image66.gif"/><Relationship Id="rId4" Type="http://schemas.openxmlformats.org/officeDocument/2006/relationships/image" Target="../media/image60.gif"/><Relationship Id="rId9" Type="http://schemas.openxmlformats.org/officeDocument/2006/relationships/image" Target="../media/image6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10"/>
            <a:ext cx="9144000" cy="684949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471" y="3265599"/>
            <a:ext cx="682264" cy="68226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626360"/>
            <a:ext cx="741968" cy="73741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82" y="1080566"/>
            <a:ext cx="466130" cy="264319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012" y="1049125"/>
            <a:ext cx="856689" cy="577235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988677" y="6040191"/>
            <a:ext cx="2640168" cy="4847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700" b="1" dirty="0">
                <a:ln w="0"/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azone BT" panose="03020702040507090A04" pitchFamily="66" charset="0"/>
              </a:rPr>
              <a:t>Charles </a:t>
            </a:r>
            <a:r>
              <a:rPr lang="es-ES" sz="2700" b="1" dirty="0" err="1">
                <a:ln w="0"/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mazone BT" panose="03020702040507090A04" pitchFamily="66" charset="0"/>
              </a:rPr>
              <a:t>Perrault</a:t>
            </a:r>
            <a:endParaRPr lang="es-ES" sz="2700" b="1" dirty="0">
              <a:ln w="0"/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mazone BT" panose="03020702040507090A04" pitchFamily="66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51706" y="5074275"/>
            <a:ext cx="1685372" cy="145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2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  <p:sndAc>
          <p:stSnd loop="1">
            <p:snd r:embed="rId2" name="My_AudioRecord.wav"/>
          </p:stSnd>
        </p:sndAc>
      </p:transition>
    </mc:Choice>
    <mc:Fallback>
      <p:transition spd="slow">
        <p:fade/>
        <p:sndAc>
          <p:stSnd loop="1">
            <p:snd r:embed="rId2" name="My_AudioRecor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-1" y="0"/>
            <a:ext cx="9144001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627290" y="0"/>
            <a:ext cx="65167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Había una vez una niña muy bonita. Su madre le había hecho una capa roja y la muchachita la llevaba tan a menudo que todo el mundo la llamaba Caperucita Roja.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253" y="5016523"/>
            <a:ext cx="2058741" cy="83484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80" y="4691864"/>
            <a:ext cx="1814310" cy="1628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24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3" name="CuadroTexto 2"/>
          <p:cNvSpPr txBox="1"/>
          <p:nvPr/>
        </p:nvSpPr>
        <p:spPr>
          <a:xfrm>
            <a:off x="656822" y="90152"/>
            <a:ext cx="81523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 día, su madre le pidió que llevase unos pasteles a su abuela </a:t>
            </a:r>
            <a:endParaRPr lang="es-MX" sz="2000" b="1" dirty="0" smtClean="0">
              <a:ln>
                <a:solidFill>
                  <a:schemeClr val="tx1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que </a:t>
            </a:r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vivía al otro lado del bosque, recomendándole que no se entretuviese por el camino, pues cruzar el bosque era muy peligroso, ya que siempre andaba acechando por allí el lobo.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75" y="3567448"/>
            <a:ext cx="1452524" cy="125253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674" y="4899111"/>
            <a:ext cx="1339807" cy="10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03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CuadroTexto 3"/>
          <p:cNvSpPr txBox="1"/>
          <p:nvPr/>
        </p:nvSpPr>
        <p:spPr>
          <a:xfrm>
            <a:off x="5434885" y="965915"/>
            <a:ext cx="340002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solidFill>
                  <a:schemeClr val="bg1"/>
                </a:solidFill>
                <a:effectLst>
                  <a:glow rad="139700">
                    <a:srgbClr val="3333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Caperucita Roja recogió la cesta con los pasteles y se puso en camino. La niña tenía que atravesar el bosque para llegar a casa de la Abuelita, pero no le daba miedo porque allí siempre se encontraba con muchos amigos: los pájaros, las ardillas</a:t>
            </a:r>
            <a:r>
              <a:rPr lang="es-MX" sz="2000" b="1" dirty="0" smtClean="0">
                <a:solidFill>
                  <a:schemeClr val="bg1"/>
                </a:solidFill>
                <a:effectLst>
                  <a:glow rad="139700">
                    <a:srgbClr val="333300"/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...</a:t>
            </a:r>
            <a:endParaRPr lang="es-MX" sz="2000" b="1" dirty="0">
              <a:solidFill>
                <a:schemeClr val="bg1"/>
              </a:solidFill>
              <a:effectLst>
                <a:glow rad="139700">
                  <a:srgbClr val="333300"/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857" y="5666704"/>
            <a:ext cx="1010109" cy="81931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231" y="257577"/>
            <a:ext cx="878407" cy="57156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85" y="5481046"/>
            <a:ext cx="1333500" cy="119062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254" y="3429000"/>
            <a:ext cx="828675" cy="59055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607" y="5481046"/>
            <a:ext cx="495300" cy="39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2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283335" y="128789"/>
            <a:ext cx="387654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repente vio al lobo, que era enorme, delante de ella.</a:t>
            </a:r>
          </a:p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¿A dónde vas, niña?- le preguntó el lobo con su voz ronca.</a:t>
            </a:r>
          </a:p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A casa de mi Abuelita- le dijo Caperucita.</a:t>
            </a:r>
          </a:p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No está lejos- pensó el lobo para sí, dándose media vuelta</a:t>
            </a:r>
            <a:r>
              <a:rPr lang="es-MX" sz="2000" b="1" dirty="0">
                <a:solidFill>
                  <a:srgbClr val="FFFF00"/>
                </a:solidFill>
                <a:effectLst>
                  <a:glow rad="1397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28478"/>
            <a:ext cx="1813440" cy="76960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282" y="792989"/>
            <a:ext cx="810343" cy="810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4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502277" y="579549"/>
            <a:ext cx="312956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Caperucita puso su cesta en la hierba y se entretuvo cogiendo flores: - El lobo se ha ido -pensó-, no tengo nada que temer. La abuela se pondrá muy contenta cuando le lleve un hermoso ramo de flores además de los pasteles.</a:t>
            </a:r>
          </a:p>
          <a:p>
            <a:endParaRPr lang="es-MX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896" y="5833143"/>
            <a:ext cx="1734892" cy="86045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7296">
            <a:off x="857181" y="4433956"/>
            <a:ext cx="1247775" cy="115252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64315">
            <a:off x="1245330" y="4921453"/>
            <a:ext cx="1247775" cy="115252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6585" y="83360"/>
            <a:ext cx="1074392" cy="99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5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824249" y="0"/>
            <a:ext cx="820384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Mientras tanto, el lobo se fue a casa de la Abuelita, </a:t>
            </a:r>
            <a:r>
              <a:rPr lang="es-MX" sz="200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llamó </a:t>
            </a:r>
            <a:r>
              <a:rPr lang="es-MX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la puerta y la anciana le abrió pensando que era Caperucita. Un cazador que pasaba por allí había observado la llegada del lobo.</a:t>
            </a:r>
          </a:p>
          <a:p>
            <a:pPr algn="ctr"/>
            <a:endParaRPr lang="es-MX" dirty="0">
              <a:effectLst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598" y="5725933"/>
            <a:ext cx="1209272" cy="948653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49" y="646331"/>
            <a:ext cx="1122132" cy="101265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197" y="4706758"/>
            <a:ext cx="1152525" cy="10191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3966" y="3400023"/>
            <a:ext cx="1087911" cy="85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97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270456" y="128790"/>
            <a:ext cx="86288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lobo devoró a la Abuelita y se puso el gorro de ella, se metió en la cama y cerró los ojos. Caperucita Roja llegó enseguida, se acercó a la cama y vio que su abuela estaba muy cambiada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MX" sz="20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524" y="4623514"/>
            <a:ext cx="773962" cy="103681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0296" y="3979571"/>
            <a:ext cx="464188" cy="97855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484" y="4886144"/>
            <a:ext cx="658277" cy="5582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335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CuadroTexto 4"/>
          <p:cNvSpPr txBox="1"/>
          <p:nvPr/>
        </p:nvSpPr>
        <p:spPr>
          <a:xfrm>
            <a:off x="4932608" y="721217"/>
            <a:ext cx="392805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Abuelita, abuelita, ¡qué ojos más grandes tienes!</a:t>
            </a:r>
          </a:p>
          <a:p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Son para verte mejor- dijo el lobo.</a:t>
            </a:r>
          </a:p>
          <a:p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Abuelita, abuelita, ¡qué orejas más grandes tienes!</a:t>
            </a:r>
          </a:p>
          <a:p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Son para oírte mejor- siguió diciendo el lobo.</a:t>
            </a:r>
          </a:p>
          <a:p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Abuelita, abuelita, ¡qué dientes más grandes tienes!</a:t>
            </a:r>
          </a:p>
          <a:p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Son para...¡comerte </a:t>
            </a:r>
            <a:r>
              <a:rPr lang="es-MX" sz="20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mejoooor</a:t>
            </a:r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!- y el lobo se abalanzó 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sobre </a:t>
            </a:r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niñita y la devoró.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576" y="903063"/>
            <a:ext cx="542925" cy="90487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4419" y="5122422"/>
            <a:ext cx="1977913" cy="1541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4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141669" y="566670"/>
            <a:ext cx="2794714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Mientras tanto, el cazador se había quedado preocupado y decidió echar un vistazo a ver si todo iba bien en la casa de la Abuelita. Pidió ayuda a un segador y los dos llegaron al lugar. Vieron la puerta de la casa abierta y al lobo tumbado en la cama, dormido de tan harto que estaba.</a:t>
            </a:r>
          </a:p>
          <a:p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221" y="5018001"/>
            <a:ext cx="967885" cy="139133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491" y="1004552"/>
            <a:ext cx="1943368" cy="1943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46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5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115910" y="193183"/>
            <a:ext cx="279471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lumMod val="50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El cazador 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lumMod val="50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abrió </a:t>
            </a:r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lumMod val="50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panza del lobo. La Abuelita y Caperucita estaban allí, ¡vivas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lumMod val="50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!. Para </a:t>
            </a:r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lumMod val="50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castigar al lobo 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lumMod val="50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malo, le </a:t>
            </a:r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lumMod val="50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llenó la panza de 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lumMod val="50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piedras. </a:t>
            </a:r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lumMod val="50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Cuando el lobo despertó sintió sed y se dirigió al río para beber y como las piedras pesaban mucho, cayó de </a:t>
            </a:r>
            <a:r>
              <a:rPr lang="es-MX" sz="20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lumMod val="50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cabeza </a:t>
            </a:r>
            <a:r>
              <a:rPr lang="es-MX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6">
                      <a:lumMod val="50000"/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 se ahogó. 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883" y="5512123"/>
            <a:ext cx="981075" cy="31432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80" y="6276001"/>
            <a:ext cx="2047875" cy="3714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956" y="5716910"/>
            <a:ext cx="257175" cy="21907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648" y="5817115"/>
            <a:ext cx="1883855" cy="717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19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4726546" y="103031"/>
            <a:ext cx="4185634" cy="32860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dirty="0">
                <a:latin typeface="Arial" panose="020B0604020202020204" pitchFamily="34" charset="0"/>
                <a:cs typeface="Arial" panose="020B0604020202020204" pitchFamily="34" charset="0"/>
              </a:rPr>
              <a:t>En cuanto a Caperucita y su abuela, no sufrieron más que un gran susto, pero Caperucita Roja había aprendido la lección. Prometió a su Abuelita no hablar con ningún desconocido que se encontrara en el camino. De ahora en adelante, seguiría las juiciosas recomendaciones de su Abuelita y de su Mamá.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139" y="3750623"/>
            <a:ext cx="828869" cy="104614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424" y="3759057"/>
            <a:ext cx="1333500" cy="85725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790" y="5279431"/>
            <a:ext cx="1051412" cy="158588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551" y="4422181"/>
            <a:ext cx="1022239" cy="74917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12" y="428491"/>
            <a:ext cx="952500" cy="9525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57" y="5861290"/>
            <a:ext cx="1355955" cy="989898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25" y="3463534"/>
            <a:ext cx="661897" cy="810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06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10" y="557724"/>
            <a:ext cx="8008268" cy="599369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18953" y="3863662"/>
            <a:ext cx="61818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Amiguito, amiguita, así como el lobo malo, también hay personas malas, no hables con nadie que no conozcas, no aceptes dulces ni regalos de desconocidos, no respondas a sus preguntas, no aceptes invitaciones a ir a ninguna parte con ellos. Busca enseguida a algún adulto que conozcas o a un policía y dile que esa persona te está molestando. Si no hay cerca nadie de confianza, grita con todas tus fuerzas, así el hombre malo (o mujer mala) huirá. 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951" y="5666279"/>
            <a:ext cx="1198454" cy="1191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0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1430</TotalTime>
  <Words>721</Words>
  <Application>Microsoft Office PowerPoint</Application>
  <PresentationFormat>Presentación en pantalla (4:3)</PresentationFormat>
  <Paragraphs>50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Berlin Sans FB Demi</vt:lpstr>
      <vt:lpstr>Georgia</vt:lpstr>
      <vt:lpstr>Calibri Light</vt:lpstr>
      <vt:lpstr>Arial</vt:lpstr>
      <vt:lpstr>Amazone BT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angiecopihue</dc:creator>
  <cp:lastModifiedBy>angiecopihue</cp:lastModifiedBy>
  <cp:revision>88</cp:revision>
  <dcterms:created xsi:type="dcterms:W3CDTF">2014-02-24T18:03:34Z</dcterms:created>
  <dcterms:modified xsi:type="dcterms:W3CDTF">2014-03-01T18:13:53Z</dcterms:modified>
</cp:coreProperties>
</file>