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tags/tag17.xml" ContentType="application/vnd.openxmlformats-officedocument.presentationml.tags+xml"/>
  <Override PartName="/ppt/notesSlides/notesSlide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88" r:id="rId2"/>
    <p:sldId id="303" r:id="rId3"/>
    <p:sldId id="298" r:id="rId4"/>
    <p:sldId id="312" r:id="rId5"/>
    <p:sldId id="310" r:id="rId6"/>
    <p:sldId id="270" r:id="rId7"/>
    <p:sldId id="293" r:id="rId8"/>
    <p:sldId id="302" r:id="rId9"/>
    <p:sldId id="305" r:id="rId10"/>
    <p:sldId id="307" r:id="rId11"/>
    <p:sldId id="295" r:id="rId12"/>
    <p:sldId id="306" r:id="rId13"/>
    <p:sldId id="264" r:id="rId14"/>
    <p:sldId id="286" r:id="rId15"/>
    <p:sldId id="313" r:id="rId16"/>
    <p:sldId id="263" r:id="rId17"/>
    <p:sldId id="261" r:id="rId18"/>
    <p:sldId id="292" r:id="rId19"/>
    <p:sldId id="262" r:id="rId20"/>
    <p:sldId id="294" r:id="rId21"/>
    <p:sldId id="304" r:id="rId22"/>
    <p:sldId id="309" r:id="rId23"/>
    <p:sldId id="308" r:id="rId24"/>
    <p:sldId id="299" r:id="rId25"/>
    <p:sldId id="300" r:id="rId26"/>
    <p:sldId id="256" r:id="rId2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43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91D2BC0-AD8A-4F16-8626-B6F9343BEBFC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F610467-5BA0-4DBD-8BD6-FAA70860337F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36733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D7474C9-05EC-4AC2-95B5-18C09E592B94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0C2A450-0A47-44C7-900E-F6BE582EB018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30017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924172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355519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897450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355313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81294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483632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367954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137983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00714-CB41-4211-9713-60C11E91FA07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96882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7BA4E-B690-48D1-8589-0F7B77AF294F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886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1FF43-CB90-4490-B59F-59A92417D194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0146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92B58-813F-4265-9B05-38CF371DAA06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68847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4503F-46BB-4953-A099-26B0D02AE290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2631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3ED56-4FB6-443D-821B-9B4C0FA81AAA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73178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99129-CAA0-4044-8D27-642A4382136D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3718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AA8E0-52CC-498C-AC07-4BC83CF78FE3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89646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B426E-4754-4A6E-953A-90CF1CA9A615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2891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07240-1028-4193-A7C5-919901D08891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988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4CDC9-B8F0-434C-AF1C-FEB488364DFA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67586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EADEC097-9592-421A-8706-E05CF15150B9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Baner F18max 2 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  Pegasus Forever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50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ades vs sei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0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descargar-ovas-hades-saint-seiya-tod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6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711329radamanthys3un3%5B1%5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26485306dohkolib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am5kp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saintseiya-hades22sharedbymacf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1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Bronze-Saints-v3%281024x768%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Aio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3" descr="ind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1" name="Picture 3" descr="title3wb1gg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5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aiacos_de_garuda-1024x7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8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9" descr="SSHMHNCOPSampl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3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title0sm4tp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9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9" name="Picture 3" descr="espectros_by_mandrakerush-d4slxv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6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4" name="Picture 8" descr="bronces cloth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9" descr="Caballeros del Zodiaco 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9144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title1em9gt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 descr="9 O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 descr="57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13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Saint_Seiya___5_Bronce_Saint_by_fenix_ikki_k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48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banner4hfingridhb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3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5" name="Picture 3" descr="Saintseiyabrevesoldi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1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1024-by-768-564618-200806271342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5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5" name="Picture 3" descr="Juni-Anker-Elysion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1" name="Picture 3" descr="bronze_saints__god_clothes_by_triciox-d6xwwz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4096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40964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096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40967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786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8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1041</TotalTime>
  <Words>16</Words>
  <Application>Microsoft Office PowerPoint</Application>
  <PresentationFormat>Presentación en pantalla (4:3)</PresentationFormat>
  <Paragraphs>2</Paragraphs>
  <Slides>26</Slides>
  <Notes>8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Georgia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36</cp:revision>
  <cp:lastPrinted>1601-01-01T00:00:00Z</cp:lastPrinted>
  <dcterms:created xsi:type="dcterms:W3CDTF">2015-02-14T17:45:45Z</dcterms:created>
  <dcterms:modified xsi:type="dcterms:W3CDTF">2015-05-03T00:32:56Z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