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88" r:id="rId2"/>
    <p:sldId id="285" r:id="rId3"/>
    <p:sldId id="284" r:id="rId4"/>
    <p:sldId id="278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69" r:id="rId13"/>
    <p:sldId id="275" r:id="rId14"/>
    <p:sldId id="276" r:id="rId15"/>
    <p:sldId id="277" r:id="rId16"/>
    <p:sldId id="279" r:id="rId17"/>
    <p:sldId id="282" r:id="rId18"/>
    <p:sldId id="280" r:id="rId19"/>
    <p:sldId id="281" r:id="rId20"/>
    <p:sldId id="287" r:id="rId21"/>
    <p:sldId id="266" r:id="rId22"/>
    <p:sldId id="283" r:id="rId23"/>
    <p:sldId id="256" r:id="rId2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3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6" autoAdjust="0"/>
    <p:restoredTop sz="94750" autoAdjust="0"/>
  </p:normalViewPr>
  <p:slideViewPr>
    <p:cSldViewPr showGuides="1">
      <p:cViewPr varScale="1">
        <p:scale>
          <a:sx n="67" d="100"/>
          <a:sy n="67" d="100"/>
        </p:scale>
        <p:origin x="52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4C733D0-3C91-47E2-B58A-52CC14EF50B5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A80C295-36D3-4017-B3EA-4E8A23891199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481629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598D35B-343A-4E1D-A29D-DA01AB3C68E9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VE" noProof="0" smtClean="0"/>
              <a:t>Haga clic para modificar el estilo de texto del patrón</a:t>
            </a:r>
          </a:p>
          <a:p>
            <a:pPr lvl="1"/>
            <a:r>
              <a:rPr lang="es-ES" altLang="es-VE" noProof="0" smtClean="0"/>
              <a:t>Segundo nivel</a:t>
            </a:r>
          </a:p>
          <a:p>
            <a:pPr lvl="2"/>
            <a:r>
              <a:rPr lang="es-ES" altLang="es-VE" noProof="0" smtClean="0"/>
              <a:t>Tercer nivel</a:t>
            </a:r>
          </a:p>
          <a:p>
            <a:pPr lvl="3"/>
            <a:r>
              <a:rPr lang="es-ES" altLang="es-VE" noProof="0" smtClean="0"/>
              <a:t>Cuarto nivel</a:t>
            </a:r>
          </a:p>
          <a:p>
            <a:pPr lvl="4"/>
            <a:r>
              <a:rPr lang="es-ES" altLang="es-VE" noProof="0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A70C450-EFCA-4591-AF7B-12DFE82D414D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19400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927332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679944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3915619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9918609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8302676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8248924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9580134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4590252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7194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441309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226470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796778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664020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396011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690733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5412223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8422423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3326134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6193917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4385958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42181538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0563579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3159049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C24AD7-17CC-4287-BE06-0AA9B1B2D345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77827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02FFE-93F7-496A-8BCF-594377A0642B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689520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93BBB-BC41-4FCF-B2A7-D24AAC2F4347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240960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C6036D-AD23-45A8-89F1-3411E1710AA9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17739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08447A-3E59-4BFF-84A7-7C3AF8BFEFB5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795015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01F2C-5EFC-4C44-8515-E4DBD2A145DE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721942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0D7F12-8AD8-4972-845D-64CCF5EC6504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099254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383F5-8CB5-40E4-B567-0BD30E3DB9CF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027132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B54C82-861B-4D87-AB37-B1F541BD2F0B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326904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D72210-F509-4FF7-9DF6-A98DB8AB9CC2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12754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8F874-B67B-4B1B-8BEA-9ADF5D700A35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005250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fld id="{624F41D4-CA8A-4932-8604-9B70576D9BD9}" type="datetimeFigureOut">
              <a:rPr lang="es-ES" altLang="es-VE"/>
              <a:pPr>
                <a:defRPr/>
              </a:pPr>
              <a:t>21/07/2015</a:t>
            </a:fld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5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2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088" y="-4763"/>
            <a:ext cx="9182101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egasus Fantasy Full Version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113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saint20seiya2020les20chxb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01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los%20caballeros%20del%20zodiaco%20122%20(1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9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734332Saint%20seiya%20shiryu,seya,hyoga,shun%20&amp;%20ikk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00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1407003572-SaintSeiya-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4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Bronz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8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GoldsGrupo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8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2" name="Picture 6" descr="Saint-Seiya-The-Hades-Chapt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9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1371646332-gold-sain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2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saint-seiya-brave-soldiers-nuevas-imagenesfoto-difus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8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saintseiyaclassic00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8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(9735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4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0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3" descr="0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03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0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4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3" name="Picture 5" descr="0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0"/>
            <a:ext cx="4724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30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03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84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Picture 3" descr="03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0"/>
            <a:ext cx="4648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23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a luch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Picture 3" descr="bg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0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avalieri%20grande%2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Picture 3" descr="cv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0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anxsaintseiya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8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avaleiros%20do%20zodiaco%20(saint%20seiya)%20-%20cavaleir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6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Wallpaper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3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Picture 3" descr="Saint_Seiya_009-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9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fotogrup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43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Picture 3" descr="friend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0"/>
            <a:ext cx="4876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11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4915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49156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915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49159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0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1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2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3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4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631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6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6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7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8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987</TotalTime>
  <Words>16</Words>
  <Application>Microsoft Office PowerPoint</Application>
  <PresentationFormat>Presentación en pantalla (4:3)</PresentationFormat>
  <Paragraphs>2</Paragraphs>
  <Slides>23</Slides>
  <Notes>23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35</cp:revision>
  <cp:lastPrinted>1601-01-01T00:00:00Z</cp:lastPrinted>
  <dcterms:created xsi:type="dcterms:W3CDTF">2015-02-14T17:45:45Z</dcterms:created>
  <dcterms:modified xsi:type="dcterms:W3CDTF">2015-07-21T22:01:07Z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