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13.xml" ContentType="application/vnd.openxmlformats-officedocument.presentationml.tags+xml"/>
  <Override PartName="/ppt/notesSlides/notesSlide11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tags/tag16.xml" ContentType="application/vnd.openxmlformats-officedocument.presentationml.tags+xml"/>
  <Override PartName="/ppt/notesSlides/notesSlide14.xml" ContentType="application/vnd.openxmlformats-officedocument.presentationml.notesSlide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tags/tag18.xml" ContentType="application/vnd.openxmlformats-officedocument.presentationml.tags+xml"/>
  <Override PartName="/ppt/notesSlides/notesSlide16.xml" ContentType="application/vnd.openxmlformats-officedocument.presentationml.notesSlide+xml"/>
  <Override PartName="/ppt/tags/tag19.xml" ContentType="application/vnd.openxmlformats-officedocument.presentationml.tags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tags/tag21.xml" ContentType="application/vnd.openxmlformats-officedocument.presentationml.tags+xml"/>
  <Override PartName="/ppt/notesSlides/notesSlide19.xml" ContentType="application/vnd.openxmlformats-officedocument.presentationml.notesSlide+xml"/>
  <Override PartName="/ppt/tags/tag22.xml" ContentType="application/vnd.openxmlformats-officedocument.presentationml.tags+xml"/>
  <Override PartName="/ppt/notesSlides/notesSlide20.xml" ContentType="application/vnd.openxmlformats-officedocument.presentationml.notesSlide+xml"/>
  <Override PartName="/ppt/tags/tag23.xml" ContentType="application/vnd.openxmlformats-officedocument.presentationml.tags+xml"/>
  <Override PartName="/ppt/notesSlides/notesSlide21.xml" ContentType="application/vnd.openxmlformats-officedocument.presentationml.notesSlide+xml"/>
  <Override PartName="/ppt/tags/tag24.xml" ContentType="application/vnd.openxmlformats-officedocument.presentationml.tags+xml"/>
  <Override PartName="/ppt/notesSlides/notesSlide22.xml" ContentType="application/vnd.openxmlformats-officedocument.presentationml.notesSlide+xml"/>
  <Override PartName="/ppt/tags/tag25.xml" ContentType="application/vnd.openxmlformats-officedocument.presentationml.tags+xml"/>
  <Override PartName="/ppt/notesSlides/notesSlide23.xml" ContentType="application/vnd.openxmlformats-officedocument.presentationml.notesSlide+xml"/>
  <Override PartName="/ppt/tags/tag26.xml" ContentType="application/vnd.openxmlformats-officedocument.presentationml.tags+xml"/>
  <Override PartName="/ppt/notesSlides/notesSlide24.xml" ContentType="application/vnd.openxmlformats-officedocument.presentationml.notesSlide+xml"/>
  <Override PartName="/ppt/tags/tag27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88" r:id="rId2"/>
    <p:sldId id="292" r:id="rId3"/>
    <p:sldId id="264" r:id="rId4"/>
    <p:sldId id="261" r:id="rId5"/>
    <p:sldId id="262" r:id="rId6"/>
    <p:sldId id="270" r:id="rId7"/>
    <p:sldId id="263" r:id="rId8"/>
    <p:sldId id="260" r:id="rId9"/>
    <p:sldId id="269" r:id="rId10"/>
    <p:sldId id="291" r:id="rId11"/>
    <p:sldId id="271" r:id="rId12"/>
    <p:sldId id="277" r:id="rId13"/>
    <p:sldId id="279" r:id="rId14"/>
    <p:sldId id="282" r:id="rId15"/>
    <p:sldId id="281" r:id="rId16"/>
    <p:sldId id="287" r:id="rId17"/>
    <p:sldId id="267" r:id="rId18"/>
    <p:sldId id="283" r:id="rId19"/>
    <p:sldId id="284" r:id="rId20"/>
    <p:sldId id="268" r:id="rId21"/>
    <p:sldId id="290" r:id="rId22"/>
    <p:sldId id="274" r:id="rId23"/>
    <p:sldId id="265" r:id="rId24"/>
    <p:sldId id="280" r:id="rId25"/>
    <p:sldId id="266" r:id="rId26"/>
    <p:sldId id="289" r:id="rId27"/>
    <p:sldId id="272" r:id="rId28"/>
    <p:sldId id="256" r:id="rId2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07" autoAdjust="0"/>
    <p:restoredTop sz="94750" autoAdjust="0"/>
  </p:normalViewPr>
  <p:slideViewPr>
    <p:cSldViewPr showGuides="1">
      <p:cViewPr varScale="1">
        <p:scale>
          <a:sx n="67" d="100"/>
          <a:sy n="67" d="100"/>
        </p:scale>
        <p:origin x="43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32903E9-EEB6-421D-A3CB-D67E249B4670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EEF1E2B-6E69-48F7-B4BF-1F6A97C6B145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55396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82B481E-C99A-44A8-A98D-B3D5AFF8931E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noProof="0" smtClean="0"/>
              <a:t>Haga clic para modificar el estilo de texto del patrón</a:t>
            </a:r>
          </a:p>
          <a:p>
            <a:pPr lvl="1"/>
            <a:r>
              <a:rPr lang="es-ES" altLang="es-VE" noProof="0" smtClean="0"/>
              <a:t>Segundo nivel</a:t>
            </a:r>
          </a:p>
          <a:p>
            <a:pPr lvl="2"/>
            <a:r>
              <a:rPr lang="es-ES" altLang="es-VE" noProof="0" smtClean="0"/>
              <a:t>Tercer nivel</a:t>
            </a:r>
          </a:p>
          <a:p>
            <a:pPr lvl="3"/>
            <a:r>
              <a:rPr lang="es-ES" altLang="es-VE" noProof="0" smtClean="0"/>
              <a:t>Cuarto nivel</a:t>
            </a:r>
          </a:p>
          <a:p>
            <a:pPr lvl="4"/>
            <a:r>
              <a:rPr lang="es-ES" altLang="es-VE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A52AF43-DA72-439B-9D8D-5866083693E7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5684105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67751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0984621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0807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417515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1459292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236664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86947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791095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5722691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396569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11683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2422058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339392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9954000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639889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045820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3930325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2210945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50182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5559741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6785349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0946756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7747947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3394782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70396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773011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EE56E-6CD7-41A0-92C1-EC80C5C3208A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65142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43308-9B4E-4F85-B89B-CDE39B54F713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251616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4E518-9EBD-48AE-8FCC-5FA9502B6D46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980785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0CF0F-D445-4238-BD19-856C3DA9C0B3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985031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81583-12DC-47EF-9ECA-32D37AD29D68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45847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E4FFB-11AC-4C10-A947-ADD1661468D9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909054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A1D2F-F14D-4801-AFE7-434C3083DB34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500298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255E5-BF3C-48B0-829B-39ECC2C7DB2F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8336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4311-2F18-4571-BE21-E38D968415AF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959743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EAEDF-562C-4892-A315-A5104D1ED8C7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63812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84ACB-D617-47CD-B8B0-57A06D270164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867382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4419AC91-FA19-41A2-87AD-F32CB2D9194D}" type="datetimeFigureOut">
              <a:rPr lang="es-ES" altLang="es-VE"/>
              <a:pPr>
                <a:defRPr/>
              </a:pPr>
              <a:t>02/05/2015</a:t>
            </a:fld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7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4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Baner F18max 2 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4288"/>
            <a:ext cx="914400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oldier Dream Full Version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173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poster-affiche-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476" name="Picture 4" descr="saint-seiya-poster-poseid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0"/>
            <a:ext cx="4816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38200" y="304800"/>
            <a:ext cx="2667000" cy="457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VE" sz="3200" dirty="0">
                <a:solidFill>
                  <a:srgbClr val="C00000"/>
                </a:solidFill>
                <a:latin typeface="Georgia" panose="02040502050405020303" pitchFamily="18" charset="0"/>
              </a:rPr>
              <a:t>ASGARD</a:t>
            </a:r>
          </a:p>
        </p:txBody>
      </p:sp>
      <p:sp>
        <p:nvSpPr>
          <p:cNvPr id="3" name="Rectángulo 2"/>
          <p:cNvSpPr/>
          <p:nvPr/>
        </p:nvSpPr>
        <p:spPr>
          <a:xfrm>
            <a:off x="5486400" y="304800"/>
            <a:ext cx="2667000" cy="457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VE" sz="3200" dirty="0">
                <a:solidFill>
                  <a:srgbClr val="C00000"/>
                </a:solidFill>
                <a:latin typeface="Georgia" panose="02040502050405020303" pitchFamily="18" charset="0"/>
              </a:rPr>
              <a:t>POSEIDON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01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8" name="Picture 8" descr="69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3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359e2g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4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051123171856_8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grgrr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3" name="Picture 7" descr="20020621214052_9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9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CavaleirosdeBronz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6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0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Picture 5" descr="los 5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00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3" name="Picture 5" descr="SantuarioAtenea (0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4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soldi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2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75vqr76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4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Asg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4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ASGARD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4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asgard_poster_by_etamindraconis-d3jvjg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 descr="img_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2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bscap02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0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reviewssaintseiya01gd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0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07_marin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encarad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67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Picture 5" descr="miradas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0"/>
            <a:ext cx="5257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7" name="Picture 3" descr="39475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3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[Kenuma]-Bronzes-Athen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8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Dibuj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6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12209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4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taeu_news_saintseiya_bred_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5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7 generales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0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rostr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7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6144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61444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6144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61447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9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0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1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2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237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6.8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|1.6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1019</TotalTime>
  <Words>18</Words>
  <Application>Microsoft Office PowerPoint</Application>
  <PresentationFormat>Presentación en pantalla (4:3)</PresentationFormat>
  <Paragraphs>4</Paragraphs>
  <Slides>28</Slides>
  <Notes>26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3" baseType="lpstr">
      <vt:lpstr>Arial</vt:lpstr>
      <vt:lpstr>Calibri</vt:lpstr>
      <vt:lpstr>Georgia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36</cp:revision>
  <cp:lastPrinted>1601-01-01T00:00:00Z</cp:lastPrinted>
  <dcterms:created xsi:type="dcterms:W3CDTF">2015-02-14T17:45:45Z</dcterms:created>
  <dcterms:modified xsi:type="dcterms:W3CDTF">2015-05-03T00:27:44Z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