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56" r:id="rId3"/>
    <p:sldId id="269" r:id="rId4"/>
    <p:sldId id="271" r:id="rId5"/>
    <p:sldId id="302" r:id="rId6"/>
    <p:sldId id="272" r:id="rId7"/>
    <p:sldId id="303" r:id="rId8"/>
    <p:sldId id="308" r:id="rId9"/>
    <p:sldId id="319" r:id="rId10"/>
    <p:sldId id="391" r:id="rId11"/>
    <p:sldId id="349" r:id="rId12"/>
    <p:sldId id="353" r:id="rId13"/>
    <p:sldId id="350" r:id="rId14"/>
    <p:sldId id="344" r:id="rId15"/>
    <p:sldId id="351" r:id="rId16"/>
    <p:sldId id="352" r:id="rId17"/>
    <p:sldId id="329" r:id="rId18"/>
    <p:sldId id="347" r:id="rId19"/>
    <p:sldId id="346" r:id="rId20"/>
    <p:sldId id="361" r:id="rId21"/>
    <p:sldId id="365" r:id="rId22"/>
    <p:sldId id="354" r:id="rId23"/>
    <p:sldId id="370" r:id="rId24"/>
    <p:sldId id="371" r:id="rId25"/>
    <p:sldId id="376" r:id="rId26"/>
    <p:sldId id="369" r:id="rId27"/>
    <p:sldId id="388" r:id="rId28"/>
    <p:sldId id="372" r:id="rId29"/>
    <p:sldId id="384" r:id="rId30"/>
    <p:sldId id="393" r:id="rId31"/>
    <p:sldId id="385" r:id="rId32"/>
    <p:sldId id="410" r:id="rId33"/>
    <p:sldId id="416" r:id="rId34"/>
    <p:sldId id="378" r:id="rId35"/>
    <p:sldId id="383" r:id="rId36"/>
    <p:sldId id="402" r:id="rId37"/>
    <p:sldId id="404" r:id="rId38"/>
    <p:sldId id="405" r:id="rId39"/>
    <p:sldId id="406" r:id="rId40"/>
    <p:sldId id="409" r:id="rId41"/>
    <p:sldId id="412" r:id="rId42"/>
    <p:sldId id="325" r:id="rId43"/>
    <p:sldId id="413" r:id="rId44"/>
    <p:sldId id="300" r:id="rId45"/>
    <p:sldId id="414" r:id="rId46"/>
    <p:sldId id="415" r:id="rId4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F/nIncX8XgM/zcNw2YFNg==" hashData="+LlMpM2c6o2TMkU86xi1dPEhX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5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4CD59-B89B-4BBD-AD92-4778C1A7E0A9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E7289C-08A7-4270-9DCD-89FA3F0932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E7289C-08A7-4270-9DCD-89FA3F093268}" type="slidenum">
              <a:rPr lang="es-ES_tradnl" smtClean="0"/>
              <a:pPr/>
              <a:t>39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837-B49E-4A7F-812B-45105404D3B5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DAD32-851A-4D30-B9C0-3B1ADCF9FA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837-B49E-4A7F-812B-45105404D3B5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DAD32-851A-4D30-B9C0-3B1ADCF9FA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837-B49E-4A7F-812B-45105404D3B5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DAD32-851A-4D30-B9C0-3B1ADCF9FA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837-B49E-4A7F-812B-45105404D3B5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DAD32-851A-4D30-B9C0-3B1ADCF9FA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837-B49E-4A7F-812B-45105404D3B5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DAD32-851A-4D30-B9C0-3B1ADCF9FA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837-B49E-4A7F-812B-45105404D3B5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DAD32-851A-4D30-B9C0-3B1ADCF9FA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837-B49E-4A7F-812B-45105404D3B5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DAD32-851A-4D30-B9C0-3B1ADCF9FA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837-B49E-4A7F-812B-45105404D3B5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DAD32-851A-4D30-B9C0-3B1ADCF9FA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837-B49E-4A7F-812B-45105404D3B5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DAD32-851A-4D30-B9C0-3B1ADCF9FA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837-B49E-4A7F-812B-45105404D3B5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DAD32-851A-4D30-B9C0-3B1ADCF9FA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0837-B49E-4A7F-812B-45105404D3B5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DAD32-851A-4D30-B9C0-3B1ADCF9FA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D9CE5-6F35-46B3-9A97-5BE55C4013B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F0837-B49E-4A7F-812B-45105404D3B5}" type="datetimeFigureOut">
              <a:rPr lang="es-ES_tradnl" smtClean="0"/>
              <a:pPr/>
              <a:t>05/12/2013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DAD32-851A-4D30-B9C0-3B1ADCF9FA6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D077E4-93D8-4CCB-BF33-7DD20011A71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gif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5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6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25.gif"/><Relationship Id="rId4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gif"/><Relationship Id="rId4" Type="http://schemas.openxmlformats.org/officeDocument/2006/relationships/image" Target="../media/image4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1.bp.blogspot.com/-72RBkJpiZRI/Upa1fPUNjjI/AAAAAAAB_Tg/4i_zsa1fBxc/s1600/1-postal-navide%C3%B1a-con-mensaje-de-feliz-navidad-y-feliz-a%C3%B1o-nuevo-2014-2.png"/>
          <p:cNvPicPr>
            <a:picLocks noChangeAspect="1" noChangeArrowheads="1"/>
          </p:cNvPicPr>
          <p:nvPr/>
        </p:nvPicPr>
        <p:blipFill>
          <a:blip r:embed="rId3" cstate="print"/>
          <a:srcRect t="20816"/>
          <a:stretch>
            <a:fillRect/>
          </a:stretch>
        </p:blipFill>
        <p:spPr bwMode="auto">
          <a:xfrm>
            <a:off x="-8000" y="0"/>
            <a:ext cx="9152000" cy="407640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8" name="Picture 4" descr="http://2.bp.blogspot.com/-H135TxUkFZo/Tu62rLQhWtI/AAAAAAAAs8M/OpbBTgLQZ-8/s1600/Navidad-by-Dona-Gelsinger--0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00504"/>
            <a:ext cx="9144000" cy="28574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234442" y="4000504"/>
            <a:ext cx="129715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</a:t>
            </a:r>
            <a:r>
              <a:rPr lang="es-ES" sz="1200" cap="none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psx</a:t>
            </a:r>
            <a:r>
              <a:rPr lang="es-ES" sz="1200" cap="none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  <p:sndAc>
      <p:stSnd>
        <p:snd r:embed="rId2" name="Tres pastelitos f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2.bp.blogspot.com/-P9DjwSk3kLM/Tu62524CTZI/AAAAAAAAs9g/MmzDm-Mxlm8/s1600/Navidad-by-Dona-Gelsinger--022.jpg"/>
          <p:cNvPicPr>
            <a:picLocks noChangeAspect="1" noChangeArrowheads="1"/>
          </p:cNvPicPr>
          <p:nvPr/>
        </p:nvPicPr>
        <p:blipFill>
          <a:blip r:embed="rId2" cstate="print"/>
          <a:srcRect l="2217" r="3191" b="4417"/>
          <a:stretch>
            <a:fillRect/>
          </a:stretch>
        </p:blipFill>
        <p:spPr bwMode="auto">
          <a:xfrm>
            <a:off x="0" y="-90000"/>
            <a:ext cx="9144000" cy="6948000"/>
          </a:xfrm>
          <a:prstGeom prst="rect">
            <a:avLst/>
          </a:prstGeom>
          <a:noFill/>
        </p:spPr>
      </p:pic>
      <p:pic>
        <p:nvPicPr>
          <p:cNvPr id="6" name="Picture 4" descr="http://1.bp.blogspot.com/_7buF5_a2TDo/SzEg1CxpQTI/AAAAAAAAAdo/dLa2RCSG4Ng/s320/BarraNavidadCTV5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48000" cy="962025"/>
          </a:xfrm>
          <a:prstGeom prst="rect">
            <a:avLst/>
          </a:prstGeom>
          <a:noFill/>
        </p:spPr>
      </p:pic>
      <p:pic>
        <p:nvPicPr>
          <p:cNvPr id="7" name="Picture 4" descr="http://1.bp.blogspot.com/_7buF5_a2TDo/SzEg1CxpQTI/AAAAAAAAAdo/dLa2RCSG4Ng/s320/BarraNavidadCTV5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0"/>
            <a:ext cx="3048000" cy="962025"/>
          </a:xfrm>
          <a:prstGeom prst="rect">
            <a:avLst/>
          </a:prstGeom>
          <a:noFill/>
        </p:spPr>
      </p:pic>
      <p:pic>
        <p:nvPicPr>
          <p:cNvPr id="8" name="Picture 4" descr="http://1.bp.blogspot.com/_7buF5_a2TDo/SzEg1CxpQTI/AAAAAAAAAdo/dLa2RCSG4Ng/s320/BarraNavidadCTV5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0"/>
            <a:ext cx="3048000" cy="96202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805022" y="6357958"/>
            <a:ext cx="12971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http://3.bp.blogspot.com/-pB-7j9on-Dc/Tu63Qqs4JnI/AAAAAAAAs-0/QPaIuSADS6E/s1600/Navidad-by-Dona-Gelsinger--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252" cy="6912000"/>
          </a:xfrm>
          <a:prstGeom prst="rect">
            <a:avLst/>
          </a:prstGeom>
          <a:noFill/>
        </p:spPr>
      </p:pic>
      <p:pic>
        <p:nvPicPr>
          <p:cNvPr id="1028" name="Picture 4" descr="http://es.bloggif.com/tmp/18b7af3463a88bb7006073f2ad136d61/text.gif?138597952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714356"/>
            <a:ext cx="3571875" cy="457200"/>
          </a:xfrm>
          <a:prstGeom prst="rect">
            <a:avLst/>
          </a:prstGeom>
          <a:noFill/>
        </p:spPr>
      </p:pic>
      <p:pic>
        <p:nvPicPr>
          <p:cNvPr id="6" name="Picture 4" descr="http://fotosbonitas.org/wp-content/uploads/2013/11/papa-noel-en-movimient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4076700"/>
            <a:ext cx="3752850" cy="27813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377318" y="428604"/>
            <a:ext cx="12971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8674" name="Picture 2" descr="http://www.wallsave.com/wallpapers/1920x1080/chicas-anime/609369/chicas-anime-las-de-en-la-cocina-fondos-pantalla-6093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0"/>
            <a:ext cx="8448000" cy="47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2fd1hg.gif (6223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4500570"/>
            <a:ext cx="2020999" cy="1692000"/>
          </a:xfrm>
          <a:prstGeom prst="rect">
            <a:avLst/>
          </a:prstGeom>
          <a:noFill/>
        </p:spPr>
      </p:pic>
      <p:pic>
        <p:nvPicPr>
          <p:cNvPr id="6" name="Picture 12" descr="http://www.100pies.net/Gifs/Alimentos/Leche/leche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00098" y="3714752"/>
            <a:ext cx="2951999" cy="2952000"/>
          </a:xfrm>
          <a:prstGeom prst="rect">
            <a:avLst/>
          </a:prstGeom>
          <a:noFill/>
        </p:spPr>
      </p:pic>
      <p:pic>
        <p:nvPicPr>
          <p:cNvPr id="7" name="Picture 6" descr="Tarro de mie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4214818"/>
            <a:ext cx="1403999" cy="1620000"/>
          </a:xfrm>
          <a:prstGeom prst="rect">
            <a:avLst/>
          </a:prstGeom>
          <a:noFill/>
        </p:spPr>
      </p:pic>
      <p:pic>
        <p:nvPicPr>
          <p:cNvPr id="8" name="Picture 16" descr="http://4.bp.blogspot.com/_6AKeREd_jpw/TI4sCOJDNkI/AAAAAAAAXqI/FWU1FvFsJKM/s400/saco-de-harin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572264" y="4500570"/>
            <a:ext cx="2772018" cy="2016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1812856" y="6143644"/>
            <a:ext cx="12971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static.zerochan.net/Houkago.Kitchen.full.8793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56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3429939">
            <a:off x="455534" y="5929330"/>
            <a:ext cx="12971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4.bp.blogspot.com/-OGgZOFsiRqw/T6RZam3CNXI/AAAAAAAABuk/LxGyCYWnmAw/s1600/larpeira+esponjosa+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42990"/>
            <a:ext cx="9312000" cy="750099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41286" y="6072206"/>
            <a:ext cx="12971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2.bp.blogspot.com/_7zVmU7DEHNg/TS2Ui9yeRtI/AAAAAAAAPRU/1cFReJJKqgg/s1600/imagenparaimprimirdenavidadpostalinfant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6" descr="http://www.navidadlatina.com/imagenesnavidenas/luces_0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43240" cy="1095376"/>
          </a:xfrm>
          <a:prstGeom prst="rect">
            <a:avLst/>
          </a:prstGeom>
          <a:noFill/>
        </p:spPr>
      </p:pic>
      <p:pic>
        <p:nvPicPr>
          <p:cNvPr id="6" name="Picture 6" descr="http://www.navidadlatina.com/imagenesnavidenas/luces_0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0"/>
            <a:ext cx="3071834" cy="1095376"/>
          </a:xfrm>
          <a:prstGeom prst="rect">
            <a:avLst/>
          </a:prstGeom>
          <a:noFill/>
        </p:spPr>
      </p:pic>
      <p:pic>
        <p:nvPicPr>
          <p:cNvPr id="7" name="Picture 6" descr="http://www.navidadlatina.com/imagenesnavidenas/luces_0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0"/>
            <a:ext cx="3143240" cy="10953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456062" y="4857760"/>
            <a:ext cx="12971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www.carbonell.es/blog/wp-content/uploads/2011/03/ni%C3%B1os_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" y="0"/>
            <a:ext cx="9144028" cy="6876000"/>
          </a:xfrm>
          <a:prstGeom prst="rect">
            <a:avLst/>
          </a:prstGeom>
          <a:noFill/>
        </p:spPr>
      </p:pic>
      <p:pic>
        <p:nvPicPr>
          <p:cNvPr id="32772" name="Picture 4" descr="http://1.bp.blogspot.com/-Dg-aZua5vCo/Uce5YYilv4I/AAAAAAAAAKk/y1vK1HGErrU/s1600/ninos-cocinand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4972050"/>
            <a:ext cx="2295525" cy="1885950"/>
          </a:xfrm>
          <a:prstGeom prst="rect">
            <a:avLst/>
          </a:prstGeom>
          <a:noFill/>
        </p:spPr>
      </p:pic>
      <p:pic>
        <p:nvPicPr>
          <p:cNvPr id="7" name="Picture 10" descr="http://es.bloggif.com/output/c/7/c7ef861c7c8a9710eea1d9af2ef74fa9.gif?138617092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286388"/>
            <a:ext cx="3071834" cy="180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856109" y="6215082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" name="Picture 8" descr="http://es.bloggif.com/output/d/8/d8ee56c85388a0aa7532a82daf6e4f2f.gif?138617089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857364"/>
            <a:ext cx="4796398" cy="320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images4.wikia.nocookie.net/__cb20121203203631/adventuretimewithfinnandjake/images/1/18/Christmas_lights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918" y="285728"/>
            <a:ext cx="9080082" cy="680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84671" y="578645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1.bp.blogspot.com/_7zVmU7DEHNg/TS2Uo-cqPLI/AAAAAAAAPRY/3PNDbLeGIVQ/s1600/imagenparaimprimirdenavidadpostalinfantil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-1"/>
            <a:ext cx="9140641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1795" y="6286520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http://2.bp.blogspot.com/-uaEbMaNE8e8/UpemgcLzRII/AAAAAAAB_gI/teAFXEys9F8/s1600/Im%C3%A1genes-navide%C3%B1as-en-alta-resoluci%C3%B3n-que-podr%C3%A1s-disfrutar-+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silvitablanco.com.ar/villancicos/vamos_pastorcitos/pastor.jpg"/>
          <p:cNvPicPr>
            <a:picLocks noChangeAspect="1" noChangeArrowheads="1"/>
          </p:cNvPicPr>
          <p:nvPr/>
        </p:nvPicPr>
        <p:blipFill>
          <a:blip r:embed="rId3" cstate="print"/>
          <a:srcRect t="12922" b="5114"/>
          <a:stretch>
            <a:fillRect/>
          </a:stretch>
        </p:blipFill>
        <p:spPr bwMode="auto">
          <a:xfrm>
            <a:off x="1714480" y="4000504"/>
            <a:ext cx="5159884" cy="3171934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8068" name="Picture 4" descr="http://www.gifs-animados.es/avatares/avatares/pastelitos/gifs-animados-pastelitos-29144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5643578"/>
            <a:ext cx="720000" cy="720000"/>
          </a:xfrm>
          <a:prstGeom prst="ellipse">
            <a:avLst/>
          </a:prstGeom>
          <a:noFill/>
          <a:effectLst>
            <a:softEdge rad="63500"/>
          </a:effectLst>
        </p:spPr>
      </p:pic>
      <p:sp>
        <p:nvSpPr>
          <p:cNvPr id="7" name="6 Rectángulo"/>
          <p:cNvSpPr/>
          <p:nvPr/>
        </p:nvSpPr>
        <p:spPr>
          <a:xfrm>
            <a:off x="7428405" y="357166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" name="Picture 2" descr="http://i32.photobucket.com/albums/d39/elcentineladelamor/AMOR/navidad-movimiento-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714620"/>
            <a:ext cx="7040000" cy="3168000"/>
          </a:xfrm>
          <a:prstGeom prst="rect">
            <a:avLst/>
          </a:prstGeom>
          <a:noFill/>
        </p:spPr>
      </p:pic>
      <p:pic>
        <p:nvPicPr>
          <p:cNvPr id="5" name="Picture 8" descr="http://us.cdn1.123rf.com/168nwm/navka/navka0710/navka071000001/1815859-un-roto-en-un-pastel-horneado-un-pastel-roto-en-una-taza-de-bicarbonato-de-aluminio-taza.jpg"/>
          <p:cNvPicPr>
            <a:picLocks noChangeAspect="1" noChangeArrowheads="1"/>
          </p:cNvPicPr>
          <p:nvPr/>
        </p:nvPicPr>
        <p:blipFill>
          <a:blip r:embed="rId3" cstate="print"/>
          <a:srcRect l="22322" t="33334" r="24106" b="22221"/>
          <a:stretch>
            <a:fillRect/>
          </a:stretch>
        </p:blipFill>
        <p:spPr bwMode="auto">
          <a:xfrm>
            <a:off x="3357554" y="5500702"/>
            <a:ext cx="857256" cy="57150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90115" name="Picture 3" descr="J:\HACER PPS\ARCO IRIS Y ESTRELLAS\Gifs%20Animados%20Estrellas%20(30)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15338" y="214290"/>
            <a:ext cx="381000" cy="3810000"/>
          </a:xfrm>
          <a:prstGeom prst="rect">
            <a:avLst/>
          </a:prstGeom>
          <a:noFill/>
        </p:spPr>
      </p:pic>
      <p:pic>
        <p:nvPicPr>
          <p:cNvPr id="90116" name="Picture 4" descr="J:\HACER PPS\ARCO IRIS Y ESTRELLAS\Gifs%20Animados%20Estrellas%20(30)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285728"/>
            <a:ext cx="381000" cy="3810000"/>
          </a:xfrm>
          <a:prstGeom prst="rect">
            <a:avLst/>
          </a:prstGeom>
          <a:noFill/>
        </p:spPr>
      </p:pic>
      <p:pic>
        <p:nvPicPr>
          <p:cNvPr id="90117" name="Picture 5" descr="J:\HACER PPS\ARCO IRIS Y ESTRELLAS\Gifs%20Animados%20Estrellas%20(30)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14290"/>
            <a:ext cx="381000" cy="3810000"/>
          </a:xfrm>
          <a:prstGeom prst="rect">
            <a:avLst/>
          </a:prstGeom>
          <a:noFill/>
        </p:spPr>
      </p:pic>
      <p:pic>
        <p:nvPicPr>
          <p:cNvPr id="90118" name="Picture 6" descr="J:\HACER PPS\ARCO IRIS Y ESTRELLAS\Gifs%20Animados%20Estrellas%20(30)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214290"/>
            <a:ext cx="381000" cy="3810000"/>
          </a:xfrm>
          <a:prstGeom prst="rect">
            <a:avLst/>
          </a:prstGeom>
          <a:noFill/>
        </p:spPr>
      </p:pic>
      <p:pic>
        <p:nvPicPr>
          <p:cNvPr id="90119" name="Picture 7" descr="J:\HACER PPS\ARCO IRIS Y ESTRELLAS\Gifs%20Animados%20Estrellas%20(30)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0"/>
            <a:ext cx="381000" cy="3810000"/>
          </a:xfrm>
          <a:prstGeom prst="rect">
            <a:avLst/>
          </a:prstGeom>
          <a:noFill/>
        </p:spPr>
      </p:pic>
      <p:pic>
        <p:nvPicPr>
          <p:cNvPr id="90120" name="Picture 8" descr="J:\HACER PPS\ARCO IRIS Y ESTRELLAS\Gifs%20Animados%20Estrellas%20(30)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285728"/>
            <a:ext cx="381000" cy="3810000"/>
          </a:xfrm>
          <a:prstGeom prst="rect">
            <a:avLst/>
          </a:prstGeom>
          <a:noFill/>
        </p:spPr>
      </p:pic>
      <p:pic>
        <p:nvPicPr>
          <p:cNvPr id="90121" name="Picture 9" descr="J:\HACER PPS\ARCO IRIS Y ESTRELLAS\Gifs%20Animados%20Estrellas%20(30)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0"/>
            <a:ext cx="381000" cy="3810000"/>
          </a:xfrm>
          <a:prstGeom prst="rect">
            <a:avLst/>
          </a:prstGeom>
          <a:noFill/>
        </p:spPr>
      </p:pic>
      <p:pic>
        <p:nvPicPr>
          <p:cNvPr id="90123" name="Picture 11" descr="J:\HACER PPS\ANGELES\AG6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928670"/>
            <a:ext cx="1695450" cy="1905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6999777" y="6072206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2946" name="Picture 2" descr="http://www.unafrasecelebre.com/navidad/fondosnavidad/muneco_de_niev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0000" cy="6840000"/>
          </a:xfrm>
          <a:prstGeom prst="rect">
            <a:avLst/>
          </a:prstGeom>
          <a:noFill/>
        </p:spPr>
      </p:pic>
      <p:pic>
        <p:nvPicPr>
          <p:cNvPr id="5" name="Picture 2" descr="http://www.escuelainternacionaldecocina.com/wp/wp-content/uploads/2012/11/navidad-ni%C3%B1os-ei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06000"/>
            <a:ext cx="4957125" cy="295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7890" name="Picture 2" descr="http://sl.glitter-graphics.net/pub/650/650147gq8kso64v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0"/>
            <a:ext cx="4219575" cy="685800"/>
          </a:xfrm>
          <a:prstGeom prst="rect">
            <a:avLst/>
          </a:prstGeom>
          <a:noFill/>
        </p:spPr>
      </p:pic>
      <p:pic>
        <p:nvPicPr>
          <p:cNvPr id="37892" name="Picture 4" descr="http://sl.glitter-graphics.net/pub/650/650147gq8kso64v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0"/>
            <a:ext cx="4219575" cy="6858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928339" y="614364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9874" name="Picture 2" descr="http://www.fondos10.net/wp-content/uploads/2009/11/Navidad-Santa-osi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lh5.ggpht.com/_-4wZchZlPgw/TP1zBngpWFI/AAAAAAAACF8/Q0zIip3YRJw/cosasdivertidasdenavidad%20(32)_thumb.gif?imgmax=80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294000"/>
            <a:ext cx="4811400" cy="356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13431" y="242886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40" name="Picture 4" descr="http://i32.photobucket.com/albums/d39/elcentineladelamor/Navidad/www-bigxy-com-1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2824" cy="7092000"/>
          </a:xfrm>
          <a:prstGeom prst="rect">
            <a:avLst/>
          </a:prstGeom>
          <a:noFill/>
        </p:spPr>
      </p:pic>
      <p:pic>
        <p:nvPicPr>
          <p:cNvPr id="5" name="Picture 2" descr="FELICITACION NAVIDAD PASTORCILLOS (1964) (Postales - Navidad)"/>
          <p:cNvPicPr>
            <a:picLocks noChangeAspect="1" noChangeArrowheads="1"/>
          </p:cNvPicPr>
          <p:nvPr/>
        </p:nvPicPr>
        <p:blipFill>
          <a:blip r:embed="rId3" cstate="print"/>
          <a:srcRect l="16793" t="10845" r="23216" b="9408"/>
          <a:stretch>
            <a:fillRect/>
          </a:stretch>
        </p:blipFill>
        <p:spPr bwMode="auto">
          <a:xfrm rot="20348471">
            <a:off x="4296569" y="2838780"/>
            <a:ext cx="2700030" cy="216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6928339" y="648866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effectLst>
            <a:softEdge rad="127000"/>
          </a:effectLst>
        </p:spPr>
        <p:txBody>
          <a:bodyPr/>
          <a:lstStyle/>
          <a:p>
            <a:endParaRPr lang="es-ES_tradnl" dirty="0"/>
          </a:p>
        </p:txBody>
      </p:sp>
      <p:pic>
        <p:nvPicPr>
          <p:cNvPr id="1026" name="Picture 2" descr="Ilustración de un Little Boy Kid derrumba y deja caer su comida Foto de archivo - 207801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0"/>
            <a:ext cx="5609200" cy="6660000"/>
          </a:xfrm>
          <a:prstGeom prst="roundRect">
            <a:avLst/>
          </a:prstGeom>
          <a:noFill/>
        </p:spPr>
      </p:pic>
      <p:pic>
        <p:nvPicPr>
          <p:cNvPr id="6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3" cstate="print"/>
          <a:srcRect t="10563" r="36718" b="19014"/>
          <a:stretch>
            <a:fillRect/>
          </a:stretch>
        </p:blipFill>
        <p:spPr bwMode="auto">
          <a:xfrm rot="716800">
            <a:off x="2774608" y="2405325"/>
            <a:ext cx="3295476" cy="1643074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3" cstate="print"/>
          <a:srcRect l="58594" t="10563" b="19014"/>
          <a:stretch>
            <a:fillRect/>
          </a:stretch>
        </p:blipFill>
        <p:spPr bwMode="auto">
          <a:xfrm rot="17911244">
            <a:off x="1155001" y="4247678"/>
            <a:ext cx="1626786" cy="162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4274" name="Picture 2" descr="https://lh6.googleusercontent.com/-09Lg-gFOG0U/T0Q3lKbNGvI/AAAAAAAAU7E/X0NkQUtIK38/s128/arbol-navidad-10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28604"/>
            <a:ext cx="2110792" cy="2844000"/>
          </a:xfrm>
          <a:prstGeom prst="rect">
            <a:avLst/>
          </a:prstGeom>
          <a:noFill/>
        </p:spPr>
      </p:pic>
      <p:pic>
        <p:nvPicPr>
          <p:cNvPr id="8" name="Picture 2" descr="https://lh6.googleusercontent.com/-09Lg-gFOG0U/T0Q3lKbNGvI/AAAAAAAAU7E/X0NkQUtIK38/s128/arbol-navidad-10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33208" y="3643314"/>
            <a:ext cx="2110792" cy="2844000"/>
          </a:xfrm>
          <a:prstGeom prst="rect">
            <a:avLst/>
          </a:prstGeom>
          <a:noFill/>
        </p:spPr>
      </p:pic>
      <p:pic>
        <p:nvPicPr>
          <p:cNvPr id="9" name="Picture 2" descr="https://lh6.googleusercontent.com/-09Lg-gFOG0U/T0Q3lKbNGvI/AAAAAAAAU7E/X0NkQUtIK38/s128/arbol-navidad-10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33208" y="285728"/>
            <a:ext cx="2110792" cy="2844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41795" y="614364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7042" name="Picture 2" descr="http://cfile9.uf.tistory.com/image/167B34374ECBA6DE1BDE9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2000" cy="6858000"/>
          </a:xfrm>
          <a:prstGeom prst="rect">
            <a:avLst/>
          </a:prstGeom>
          <a:noFill/>
        </p:spPr>
      </p:pic>
      <p:pic>
        <p:nvPicPr>
          <p:cNvPr id="7" name="Picture 2" descr="J:\HACER PPS\INFANTILES\gtathuug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695450"/>
            <a:ext cx="3228975" cy="5162550"/>
          </a:xfrm>
          <a:prstGeom prst="rect">
            <a:avLst/>
          </a:prstGeom>
          <a:noFill/>
        </p:spPr>
      </p:pic>
      <p:pic>
        <p:nvPicPr>
          <p:cNvPr id="8" name="Picture 6" descr="http://us.123rf.com/400wm/400/400/jabiru/jabiru1109/jabiru110900001/10502613-delicioso-chocolate-recia-n-horneados-tarta-roto-el-momento-de-servir.jpg"/>
          <p:cNvPicPr>
            <a:picLocks noChangeAspect="1" noChangeArrowheads="1"/>
          </p:cNvPicPr>
          <p:nvPr/>
        </p:nvPicPr>
        <p:blipFill>
          <a:blip r:embed="rId4" cstate="print"/>
          <a:srcRect l="10189" r="28677" b="17571"/>
          <a:stretch>
            <a:fillRect/>
          </a:stretch>
        </p:blipFill>
        <p:spPr bwMode="auto">
          <a:xfrm>
            <a:off x="3143240" y="5429264"/>
            <a:ext cx="1239985" cy="1116000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9" name="8 Rectángulo"/>
          <p:cNvSpPr/>
          <p:nvPr/>
        </p:nvSpPr>
        <p:spPr>
          <a:xfrm>
            <a:off x="7142653" y="6215082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  <p:pic>
        <p:nvPicPr>
          <p:cNvPr id="30732" name="Picture 12" descr="http://4.bp.blogspot.com/-elwE9qZS1PQ/T-Kso9q0IjI/AAAAAAAAHFU/THxyQKhFRCA/s1600/corazon-gif-animad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3643314"/>
            <a:ext cx="1116000" cy="111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6018" name="Picture 2" descr="http://www.seguilo.com/wp-content/uploads/2012/12/navidad.jpg"/>
          <p:cNvPicPr>
            <a:picLocks noChangeAspect="1" noChangeArrowheads="1"/>
          </p:cNvPicPr>
          <p:nvPr/>
        </p:nvPicPr>
        <p:blipFill>
          <a:blip r:embed="rId2" cstate="print"/>
          <a:srcRect b="3999"/>
          <a:stretch>
            <a:fillRect/>
          </a:stretch>
        </p:blipFill>
        <p:spPr bwMode="auto">
          <a:xfrm>
            <a:off x="0" y="0"/>
            <a:ext cx="9143863" cy="6876000"/>
          </a:xfrm>
          <a:prstGeom prst="rect">
            <a:avLst/>
          </a:prstGeom>
          <a:noFill/>
        </p:spPr>
      </p:pic>
      <p:pic>
        <p:nvPicPr>
          <p:cNvPr id="6" name="Picture 3" descr="J:\HACER PPS\INFANTILES\fri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3582000"/>
            <a:ext cx="2722516" cy="3276000"/>
          </a:xfrm>
          <a:prstGeom prst="rect">
            <a:avLst/>
          </a:prstGeom>
          <a:noFill/>
        </p:spPr>
      </p:pic>
      <p:pic>
        <p:nvPicPr>
          <p:cNvPr id="7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t="10563" r="36718" b="19014"/>
          <a:stretch>
            <a:fillRect/>
          </a:stretch>
        </p:blipFill>
        <p:spPr bwMode="auto">
          <a:xfrm rot="19627851">
            <a:off x="4707270" y="4910836"/>
            <a:ext cx="1155272" cy="576000"/>
          </a:xfrm>
          <a:prstGeom prst="roundRect">
            <a:avLst/>
          </a:prstGeom>
          <a:noFill/>
          <a:effectLst>
            <a:softEdge rad="63500"/>
          </a:effectLst>
        </p:spPr>
      </p:pic>
      <p:sp>
        <p:nvSpPr>
          <p:cNvPr id="8" name="7 Rectángulo"/>
          <p:cNvSpPr/>
          <p:nvPr/>
        </p:nvSpPr>
        <p:spPr>
          <a:xfrm>
            <a:off x="927547" y="42860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http://1.bp.blogspot.com/-ITHaKQwcJ5Y/Tu63RJwEzKI/AAAAAAAAs_Y/9ePTQBdk-Hc/s1600/Navidad-by-Dona-Gelsinger--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126" cy="6876000"/>
          </a:xfrm>
          <a:prstGeom prst="rect">
            <a:avLst/>
          </a:prstGeom>
          <a:noFill/>
        </p:spPr>
      </p:pic>
      <p:pic>
        <p:nvPicPr>
          <p:cNvPr id="5" name="Picture 4" descr="http://www.eluniversalsanantonio.mx/img/promos/cupfour.jpg"/>
          <p:cNvPicPr>
            <a:picLocks noChangeAspect="1" noChangeArrowheads="1"/>
          </p:cNvPicPr>
          <p:nvPr/>
        </p:nvPicPr>
        <p:blipFill>
          <a:blip r:embed="rId3" cstate="print"/>
          <a:srcRect l="13125" t="10113" r="9999" b="8426"/>
          <a:stretch>
            <a:fillRect/>
          </a:stretch>
        </p:blipFill>
        <p:spPr bwMode="auto">
          <a:xfrm>
            <a:off x="285720" y="4626000"/>
            <a:ext cx="3155588" cy="223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214091" y="614364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8066" name="Picture 2" descr="http://www.pazybien.org/mi/images/stories/san_jose.jpg"/>
          <p:cNvPicPr>
            <a:picLocks noChangeAspect="1" noChangeArrowheads="1"/>
          </p:cNvPicPr>
          <p:nvPr/>
        </p:nvPicPr>
        <p:blipFill>
          <a:blip r:embed="rId2" cstate="print"/>
          <a:srcRect r="38217"/>
          <a:stretch>
            <a:fillRect/>
          </a:stretch>
        </p:blipFill>
        <p:spPr bwMode="auto">
          <a:xfrm flipH="1">
            <a:off x="4857752" y="500042"/>
            <a:ext cx="3714776" cy="571504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www.capillacatolica.org/MariaESanto.jpg"/>
          <p:cNvPicPr>
            <a:picLocks noChangeAspect="1" noChangeArrowheads="1"/>
          </p:cNvPicPr>
          <p:nvPr/>
        </p:nvPicPr>
        <p:blipFill>
          <a:blip r:embed="rId3" cstate="print"/>
          <a:srcRect l="5998" t="17885" r="12419"/>
          <a:stretch>
            <a:fillRect/>
          </a:stretch>
        </p:blipFill>
        <p:spPr bwMode="auto">
          <a:xfrm>
            <a:off x="214282" y="0"/>
            <a:ext cx="4857784" cy="688780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22" name="Picture 2" descr="http://sl.glitter-graphics.net/pub/1639/1639162orgo6kbnk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86525"/>
            <a:ext cx="4533900" cy="371475"/>
          </a:xfrm>
          <a:prstGeom prst="rect">
            <a:avLst/>
          </a:prstGeom>
          <a:noFill/>
        </p:spPr>
      </p:pic>
      <p:pic>
        <p:nvPicPr>
          <p:cNvPr id="30724" name="Picture 4" descr="http://sl.glitter-graphics.net/pub/1639/1639162orgo6kbnk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6465845"/>
            <a:ext cx="4786314" cy="39215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642587" y="600076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3186" name="Picture 2" descr="http://2.bp.blogspot.com/_4HSfjN0AVCU/TRTMFykUmYI/AAAAAAAAByk/FSyP80MpuA4/s1600/Fondo_Navidad_Portal_de_Belen_Nacimiento_Jesus-1-1024x768.jpg"/>
          <p:cNvPicPr>
            <a:picLocks noChangeAspect="1" noChangeArrowheads="1"/>
          </p:cNvPicPr>
          <p:nvPr/>
        </p:nvPicPr>
        <p:blipFill>
          <a:blip r:embed="rId2" cstate="print"/>
          <a:srcRect b="5859"/>
          <a:stretch>
            <a:fillRect/>
          </a:stretch>
        </p:blipFill>
        <p:spPr bwMode="auto">
          <a:xfrm>
            <a:off x="6" y="-457200"/>
            <a:ext cx="9177736" cy="7315200"/>
          </a:xfrm>
          <a:prstGeom prst="rect">
            <a:avLst/>
          </a:prstGeom>
          <a:noFill/>
        </p:spPr>
      </p:pic>
      <p:pic>
        <p:nvPicPr>
          <p:cNvPr id="5" name="Picture 2" descr="http://3.bp.blogspot.com/_YfpW4LEsgkk/TRbApFwFxnI/AAAAAAAAAUc/LoO1dFjUcs4/s1600/bethlehem5lb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926000"/>
            <a:ext cx="4230738" cy="493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927547" y="6072206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http://3.bp.blogspot.com/-_5I81l6Kacw/Tu63o6e__GI/AAAAAAAAtBQ/fo1X9A3sgNE/s1600/Navidad-by-Dona-Gelsinger--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" y="-1"/>
            <a:ext cx="9204018" cy="712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1927" y="648866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2770" name="Picture 2" descr="http://2.bp.blogspot.com/-4SG1unykl80/TvRz-a2yClI/AAAAAAAAAco/-Ha9rUwwfJw/s1600/ferrandiz-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0"/>
            <a:ext cx="6893621" cy="43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J:\HACER PPS\para hacer navidad\slide0006_image0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8128000" cy="34036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214091" y="28572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62" name="Picture 2" descr="http://www.pillateunlinux.com/wp-content/uploads/2011/08/hierba.png"/>
          <p:cNvPicPr>
            <a:picLocks noChangeAspect="1" noChangeArrowheads="1"/>
          </p:cNvPicPr>
          <p:nvPr/>
        </p:nvPicPr>
        <p:blipFill>
          <a:blip r:embed="rId2" cstate="print"/>
          <a:srcRect t="14699" r="265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://www.gifmania.com/Gif-Animados-Navidad/Imagenes-Campanas-Navidad/campanas-navidad43-4457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0"/>
            <a:ext cx="2085975" cy="2105026"/>
          </a:xfrm>
          <a:prstGeom prst="rect">
            <a:avLst/>
          </a:prstGeom>
          <a:noFill/>
        </p:spPr>
      </p:pic>
      <p:pic>
        <p:nvPicPr>
          <p:cNvPr id="8" name="Picture 2" descr="J:\HACER PPS\INFANTILES\gtathuug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1142984"/>
            <a:ext cx="2386749" cy="381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856901" y="6215082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" name="Picture 2" descr="http://www.pillateunlinux.com/wp-content/uploads/2011/08/hierba.png"/>
          <p:cNvPicPr>
            <a:picLocks noChangeAspect="1" noChangeArrowheads="1"/>
          </p:cNvPicPr>
          <p:nvPr/>
        </p:nvPicPr>
        <p:blipFill>
          <a:blip r:embed="rId2" cstate="print"/>
          <a:srcRect t="14699" r="26505"/>
          <a:stretch>
            <a:fillRect/>
          </a:stretch>
        </p:blipFill>
        <p:spPr bwMode="auto">
          <a:xfrm>
            <a:off x="0" y="-54000"/>
            <a:ext cx="9216000" cy="6912000"/>
          </a:xfrm>
          <a:prstGeom prst="rect">
            <a:avLst/>
          </a:prstGeom>
          <a:noFill/>
        </p:spPr>
      </p:pic>
      <p:pic>
        <p:nvPicPr>
          <p:cNvPr id="53250" name="Picture 2" descr="http://www.portalgifs.com/images/perros-gifs-animados-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857620" y="3429000"/>
            <a:ext cx="3500462" cy="2376000"/>
          </a:xfrm>
          <a:prstGeom prst="rect">
            <a:avLst/>
          </a:prstGeom>
          <a:noFill/>
        </p:spPr>
      </p:pic>
      <p:pic>
        <p:nvPicPr>
          <p:cNvPr id="25602" name="Picture 2" descr="http://pictures.todocoleccion.net/tc/2011/07/06/27806036.jpg"/>
          <p:cNvPicPr>
            <a:picLocks noChangeAspect="1" noChangeArrowheads="1"/>
          </p:cNvPicPr>
          <p:nvPr/>
        </p:nvPicPr>
        <p:blipFill>
          <a:blip r:embed="rId4" cstate="print"/>
          <a:srcRect l="20455" t="15706" r="27727" b="35210"/>
          <a:stretch>
            <a:fillRect/>
          </a:stretch>
        </p:blipFill>
        <p:spPr bwMode="auto">
          <a:xfrm>
            <a:off x="1428728" y="2714620"/>
            <a:ext cx="2517120" cy="165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5" cstate="print"/>
          <a:srcRect l="30469" t="14085" r="36718" b="15492"/>
          <a:stretch>
            <a:fillRect/>
          </a:stretch>
        </p:blipFill>
        <p:spPr bwMode="auto">
          <a:xfrm>
            <a:off x="928662" y="3571876"/>
            <a:ext cx="1266019" cy="147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3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5" cstate="print"/>
          <a:srcRect t="10563" r="64844" b="22535"/>
          <a:stretch>
            <a:fillRect/>
          </a:stretch>
        </p:blipFill>
        <p:spPr bwMode="auto">
          <a:xfrm>
            <a:off x="2000232" y="3571876"/>
            <a:ext cx="1272610" cy="154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4" name="13 Rectángulo"/>
          <p:cNvSpPr/>
          <p:nvPr/>
        </p:nvSpPr>
        <p:spPr>
          <a:xfrm>
            <a:off x="7071215" y="614364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pillateunlinux.com/wp-content/uploads/2011/08/hierba.png"/>
          <p:cNvPicPr>
            <a:picLocks noChangeAspect="1" noChangeArrowheads="1"/>
          </p:cNvPicPr>
          <p:nvPr/>
        </p:nvPicPr>
        <p:blipFill>
          <a:blip r:embed="rId2" cstate="print"/>
          <a:srcRect t="14699" r="265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228" name="Picture 4" descr="http://www.sobreperros.com/fotos/bullmastiff/large/CIWl9Vg2.jpg"/>
          <p:cNvPicPr>
            <a:picLocks noChangeAspect="1" noChangeArrowheads="1"/>
          </p:cNvPicPr>
          <p:nvPr/>
        </p:nvPicPr>
        <p:blipFill>
          <a:blip r:embed="rId3" cstate="print"/>
          <a:srcRect l="24639" r="22193"/>
          <a:stretch>
            <a:fillRect/>
          </a:stretch>
        </p:blipFill>
        <p:spPr bwMode="auto">
          <a:xfrm>
            <a:off x="2071670" y="1643050"/>
            <a:ext cx="4495626" cy="47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l="30469" t="14085" r="36718" b="15492"/>
          <a:stretch>
            <a:fillRect/>
          </a:stretch>
        </p:blipFill>
        <p:spPr bwMode="auto">
          <a:xfrm>
            <a:off x="2714612" y="4857760"/>
            <a:ext cx="1470600" cy="1714512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12" name="11 Rectángulo"/>
          <p:cNvSpPr/>
          <p:nvPr/>
        </p:nvSpPr>
        <p:spPr>
          <a:xfrm>
            <a:off x="7071215" y="614364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pillateunlinux.com/wp-content/uploads/2011/08/hierba.png"/>
          <p:cNvPicPr>
            <a:picLocks noChangeAspect="1" noChangeArrowheads="1"/>
          </p:cNvPicPr>
          <p:nvPr/>
        </p:nvPicPr>
        <p:blipFill>
          <a:blip r:embed="rId2" cstate="print"/>
          <a:srcRect t="14699" r="26505"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2228" name="Picture 4" descr="http://i950.photobucket.com/albums/ad343/elrinconcito/gifs/Animales-Insectos/Perros/GIF03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571876"/>
            <a:ext cx="3642355" cy="3096000"/>
          </a:xfrm>
          <a:prstGeom prst="rect">
            <a:avLst/>
          </a:prstGeom>
          <a:noFill/>
        </p:spPr>
      </p:pic>
      <p:pic>
        <p:nvPicPr>
          <p:cNvPr id="23554" name="Picture 2" descr="http://www.interpeques2.com/trabajos/wqdigestion/0gifs/nina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1142984"/>
            <a:ext cx="3112914" cy="5292000"/>
          </a:xfrm>
          <a:prstGeom prst="rect">
            <a:avLst/>
          </a:prstGeom>
          <a:noFill/>
        </p:spPr>
      </p:pic>
      <p:pic>
        <p:nvPicPr>
          <p:cNvPr id="11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5" cstate="print"/>
          <a:srcRect t="10563" r="64844" b="22535"/>
          <a:stretch>
            <a:fillRect/>
          </a:stretch>
        </p:blipFill>
        <p:spPr bwMode="auto">
          <a:xfrm>
            <a:off x="2214546" y="1857364"/>
            <a:ext cx="1272610" cy="154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2" name="11 Rectángulo"/>
          <p:cNvSpPr/>
          <p:nvPr/>
        </p:nvSpPr>
        <p:spPr>
          <a:xfrm>
            <a:off x="927547" y="6286520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6018" name="Picture 2" descr="http://www.seguilo.com/wp-content/uploads/2012/12/navidad.jpg"/>
          <p:cNvPicPr>
            <a:picLocks noChangeAspect="1" noChangeArrowheads="1"/>
          </p:cNvPicPr>
          <p:nvPr/>
        </p:nvPicPr>
        <p:blipFill>
          <a:blip r:embed="rId2" cstate="print"/>
          <a:srcRect b="3999"/>
          <a:stretch>
            <a:fillRect/>
          </a:stretch>
        </p:blipFill>
        <p:spPr bwMode="auto">
          <a:xfrm>
            <a:off x="0" y="0"/>
            <a:ext cx="9119926" cy="6858000"/>
          </a:xfrm>
          <a:prstGeom prst="rect">
            <a:avLst/>
          </a:prstGeom>
          <a:noFill/>
        </p:spPr>
      </p:pic>
      <p:pic>
        <p:nvPicPr>
          <p:cNvPr id="6" name="Picture 3" descr="J:\HACER PPS\INFANTILES\fri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3582000"/>
            <a:ext cx="2722516" cy="3276000"/>
          </a:xfrm>
          <a:prstGeom prst="rect">
            <a:avLst/>
          </a:prstGeom>
          <a:noFill/>
        </p:spPr>
      </p:pic>
      <p:pic>
        <p:nvPicPr>
          <p:cNvPr id="7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t="10563" r="64365" b="26053"/>
          <a:stretch>
            <a:fillRect/>
          </a:stretch>
        </p:blipFill>
        <p:spPr bwMode="auto">
          <a:xfrm>
            <a:off x="4929190" y="4714884"/>
            <a:ext cx="650548" cy="732741"/>
          </a:xfrm>
          <a:prstGeom prst="roundRect">
            <a:avLst/>
          </a:prstGeom>
          <a:noFill/>
          <a:effectLst>
            <a:softEdge rad="63500"/>
          </a:effectLst>
        </p:spPr>
      </p:pic>
      <p:sp>
        <p:nvSpPr>
          <p:cNvPr id="8" name="7 Rectángulo"/>
          <p:cNvSpPr/>
          <p:nvPr/>
        </p:nvSpPr>
        <p:spPr>
          <a:xfrm>
            <a:off x="998985" y="28572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1.bp.blogspot.com/-JdUgOGr4FoY/TvIVh5AmW7I/AAAAAAAACFs/WQn26amvOco/s1600/jf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90000"/>
            <a:ext cx="4718599" cy="67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www.gifmania.com/Gif-Animados-Navidad/Imagenes-Campanas-Navidad/campanas-navidad43-4457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57166"/>
            <a:ext cx="2085975" cy="2105026"/>
          </a:xfrm>
          <a:prstGeom prst="rect">
            <a:avLst/>
          </a:prstGeom>
          <a:noFill/>
        </p:spPr>
      </p:pic>
      <p:pic>
        <p:nvPicPr>
          <p:cNvPr id="6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t="10563" r="64365" b="26053"/>
          <a:stretch>
            <a:fillRect/>
          </a:stretch>
        </p:blipFill>
        <p:spPr bwMode="auto">
          <a:xfrm>
            <a:off x="4572000" y="3714752"/>
            <a:ext cx="1598096" cy="180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84671" y="6072206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8066" name="Picture 2" descr="http://www.pazybien.org/mi/images/stories/san_jose.jpg"/>
          <p:cNvPicPr>
            <a:picLocks noChangeAspect="1" noChangeArrowheads="1"/>
          </p:cNvPicPr>
          <p:nvPr/>
        </p:nvPicPr>
        <p:blipFill>
          <a:blip r:embed="rId2" cstate="print"/>
          <a:srcRect r="38217"/>
          <a:stretch>
            <a:fillRect/>
          </a:stretch>
        </p:blipFill>
        <p:spPr bwMode="auto">
          <a:xfrm flipH="1">
            <a:off x="4857752" y="500042"/>
            <a:ext cx="3714776" cy="571504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www.capillacatolica.org/MariaESanto.jpg"/>
          <p:cNvPicPr>
            <a:picLocks noChangeAspect="1" noChangeArrowheads="1"/>
          </p:cNvPicPr>
          <p:nvPr/>
        </p:nvPicPr>
        <p:blipFill>
          <a:blip r:embed="rId3" cstate="print"/>
          <a:srcRect l="5998" t="17885" r="12419"/>
          <a:stretch>
            <a:fillRect/>
          </a:stretch>
        </p:blipFill>
        <p:spPr bwMode="auto">
          <a:xfrm>
            <a:off x="214282" y="0"/>
            <a:ext cx="4857784" cy="688780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482" name="Picture 2" descr="http://sl.glitter-graphics.net/pub/1639/1639162orgo6kbnk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86525"/>
            <a:ext cx="4533900" cy="371475"/>
          </a:xfrm>
          <a:prstGeom prst="rect">
            <a:avLst/>
          </a:prstGeom>
          <a:noFill/>
        </p:spPr>
      </p:pic>
      <p:pic>
        <p:nvPicPr>
          <p:cNvPr id="20484" name="Picture 4" descr="http://sl.glitter-graphics.net/pub/1639/1639162orgo6kbnk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6471697"/>
            <a:ext cx="4714876" cy="386303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785463" y="6072206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www.silvitablanco.com.ar/belen/pesebre-by-silvitablanco.jpg"/>
          <p:cNvPicPr>
            <a:picLocks noChangeAspect="1" noChangeArrowheads="1"/>
          </p:cNvPicPr>
          <p:nvPr/>
        </p:nvPicPr>
        <p:blipFill>
          <a:blip r:embed="rId2" cstate="print"/>
          <a:srcRect b="2119"/>
          <a:stretch>
            <a:fillRect/>
          </a:stretch>
        </p:blipFill>
        <p:spPr bwMode="auto">
          <a:xfrm>
            <a:off x="6" y="190500"/>
            <a:ext cx="8897138" cy="609602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2653" y="6215082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9090" name="Picture 2" descr="http://2.bp.blogspot.com/--AXGWEzW1FE/TvSLvTkN0eI/AAAAAAAABAE/tHdLl8oCvJY/s1600/ruth-morehead-6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928670"/>
            <a:ext cx="7620000" cy="48387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410" name="Picture 2" descr="http://sl.glitter-graphics.net/pub/1829/1829050pf5maasa5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715000" cy="552451"/>
          </a:xfrm>
          <a:prstGeom prst="rect">
            <a:avLst/>
          </a:prstGeom>
          <a:noFill/>
        </p:spPr>
      </p:pic>
      <p:pic>
        <p:nvPicPr>
          <p:cNvPr id="17412" name="Picture 4" descr="http://sl.glitter-graphics.net/pub/1829/1829050pf5maasa5y.gif"/>
          <p:cNvPicPr>
            <a:picLocks noChangeAspect="1" noChangeArrowheads="1"/>
          </p:cNvPicPr>
          <p:nvPr/>
        </p:nvPicPr>
        <p:blipFill>
          <a:blip r:embed="rId3" cstate="print"/>
          <a:srcRect r="35000"/>
          <a:stretch>
            <a:fillRect/>
          </a:stretch>
        </p:blipFill>
        <p:spPr bwMode="auto">
          <a:xfrm>
            <a:off x="5429256" y="0"/>
            <a:ext cx="3714744" cy="55245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928075" y="421481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onekoolblog.files.wordpress.com/2007/12/blustar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" y="0"/>
            <a:ext cx="9197842" cy="6858000"/>
          </a:xfrm>
          <a:prstGeom prst="rect">
            <a:avLst/>
          </a:prstGeom>
          <a:noFill/>
        </p:spPr>
      </p:pic>
      <p:pic>
        <p:nvPicPr>
          <p:cNvPr id="10" name="Picture 2" descr="http://www.silvitablanco.com.ar/villancicos/sb944.jpg"/>
          <p:cNvPicPr>
            <a:picLocks noChangeAspect="1" noChangeArrowheads="1"/>
          </p:cNvPicPr>
          <p:nvPr/>
        </p:nvPicPr>
        <p:blipFill>
          <a:blip r:embed="rId3" cstate="print"/>
          <a:srcRect l="-7014"/>
          <a:stretch>
            <a:fillRect/>
          </a:stretch>
        </p:blipFill>
        <p:spPr bwMode="auto">
          <a:xfrm>
            <a:off x="642910" y="3276600"/>
            <a:ext cx="7629528" cy="35814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i32.photobucket.com/albums/d39/elcentineladelamor/Navidad/navidad-movimiento-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500042"/>
            <a:ext cx="2648144" cy="33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84671" y="357166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4210" name="Picture 2" descr="http://www.silvitablanco.com.ar/venganpastores/spas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500042"/>
            <a:ext cx="7620000" cy="5715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10" descr="J:\HACER PPS\ANGELES\1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71480"/>
            <a:ext cx="1565624" cy="183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856109" y="6072206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6258" name="Picture 2" descr="http://amordelosamores.com/wp-content/uploads/2011/09/wallpapaer-los-tres-reyes-magos-y-la-estrella-de-bel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http://www.laestrellaquenosguia.com/fotos/r2008/r54.JPG"/>
          <p:cNvPicPr>
            <a:picLocks noChangeAspect="1" noChangeArrowheads="1"/>
          </p:cNvPicPr>
          <p:nvPr/>
        </p:nvPicPr>
        <p:blipFill>
          <a:blip r:embed="rId3" cstate="print"/>
          <a:srcRect l="13952" r="27911" b="25586"/>
          <a:stretch>
            <a:fillRect/>
          </a:stretch>
        </p:blipFill>
        <p:spPr bwMode="auto">
          <a:xfrm>
            <a:off x="4214810" y="1214422"/>
            <a:ext cx="3787525" cy="363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api.ning.com/files/4TgM3wiuY7lFOQBSqEwAAvnoaWgweEaNRhgD1xrorY3iFm7etm5HdMoWPJ294mV4M*fQ6QCtBkDjwp8RxE354SI5fCPeLJvZ/past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85720" y="3857628"/>
            <a:ext cx="4714908" cy="241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928339" y="614364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8434" name="Picture 2" descr="http://2.bp.blogspot.com/-kRJvdgDl2D0/Tu63cLeRTII/AAAAAAAAtAY/S-4b0TQ8EaU/s1600/Navidad-by-Dona-Gelsinger--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-18000"/>
            <a:ext cx="5607760" cy="68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98919" y="6286520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 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1.bp.blogspot.com/-lJbS4s9p9D8/UM7T2v2NzHI/AAAAAAABQF0/0WJc9bE7vQY/s1600/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http://api.ning.com/files/4TgM3wiuY7lFOQBSqEwAAvnoaWgweEaNRhgD1xrorY3iFm7etm5HdMoWPJ294mV4M*fQ6QCtBkDjwp8RxE354SI5fCPeLJvZ/pastor.jpg"/>
          <p:cNvPicPr>
            <a:picLocks noChangeAspect="1" noChangeArrowheads="1"/>
          </p:cNvPicPr>
          <p:nvPr/>
        </p:nvPicPr>
        <p:blipFill>
          <a:blip r:embed="rId3" cstate="print"/>
          <a:srcRect l="47950" t="6198" r="22870" b="826"/>
          <a:stretch>
            <a:fillRect/>
          </a:stretch>
        </p:blipFill>
        <p:spPr bwMode="auto">
          <a:xfrm>
            <a:off x="6500794" y="2571720"/>
            <a:ext cx="2643206" cy="428628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t="10563" r="64365" b="26053"/>
          <a:stretch>
            <a:fillRect/>
          </a:stretch>
        </p:blipFill>
        <p:spPr bwMode="auto">
          <a:xfrm>
            <a:off x="2643174" y="5572140"/>
            <a:ext cx="799046" cy="90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1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t="10563" r="64365" b="26053"/>
          <a:stretch>
            <a:fillRect/>
          </a:stretch>
        </p:blipFill>
        <p:spPr bwMode="auto">
          <a:xfrm>
            <a:off x="2786050" y="1785926"/>
            <a:ext cx="799046" cy="90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2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t="10563" r="64365" b="26053"/>
          <a:stretch>
            <a:fillRect/>
          </a:stretch>
        </p:blipFill>
        <p:spPr bwMode="auto">
          <a:xfrm>
            <a:off x="5357818" y="1571612"/>
            <a:ext cx="799046" cy="90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3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t="10563" r="64365" b="26053"/>
          <a:stretch>
            <a:fillRect/>
          </a:stretch>
        </p:blipFill>
        <p:spPr bwMode="auto">
          <a:xfrm>
            <a:off x="1928794" y="5786454"/>
            <a:ext cx="799046" cy="90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4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t="10563" r="64365" b="26053"/>
          <a:stretch>
            <a:fillRect/>
          </a:stretch>
        </p:blipFill>
        <p:spPr bwMode="auto">
          <a:xfrm>
            <a:off x="3857620" y="4500570"/>
            <a:ext cx="799046" cy="90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5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t="10563" r="64365" b="26053"/>
          <a:stretch>
            <a:fillRect/>
          </a:stretch>
        </p:blipFill>
        <p:spPr bwMode="auto">
          <a:xfrm>
            <a:off x="4714876" y="4000504"/>
            <a:ext cx="799046" cy="90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6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t="10563" r="64365" b="26053"/>
          <a:stretch>
            <a:fillRect/>
          </a:stretch>
        </p:blipFill>
        <p:spPr bwMode="auto">
          <a:xfrm>
            <a:off x="4857752" y="5643578"/>
            <a:ext cx="799046" cy="90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7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t="10563" r="64365" b="26053"/>
          <a:stretch>
            <a:fillRect/>
          </a:stretch>
        </p:blipFill>
        <p:spPr bwMode="auto">
          <a:xfrm>
            <a:off x="4500562" y="5000636"/>
            <a:ext cx="799046" cy="90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18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l="30469" t="14085" r="36718" b="15492"/>
          <a:stretch>
            <a:fillRect/>
          </a:stretch>
        </p:blipFill>
        <p:spPr bwMode="auto">
          <a:xfrm>
            <a:off x="5429256" y="3643314"/>
            <a:ext cx="1111626" cy="129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9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l="30469" t="14085" r="36718" b="15492"/>
          <a:stretch>
            <a:fillRect/>
          </a:stretch>
        </p:blipFill>
        <p:spPr bwMode="auto">
          <a:xfrm>
            <a:off x="4786314" y="2857496"/>
            <a:ext cx="1111626" cy="1296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20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l="30469" t="14085" r="36718" b="15492"/>
          <a:stretch>
            <a:fillRect/>
          </a:stretch>
        </p:blipFill>
        <p:spPr bwMode="auto">
          <a:xfrm>
            <a:off x="6000760" y="5286388"/>
            <a:ext cx="1111626" cy="129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1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l="30469" t="14085" r="36718" b="15492"/>
          <a:stretch>
            <a:fillRect/>
          </a:stretch>
        </p:blipFill>
        <p:spPr bwMode="auto">
          <a:xfrm>
            <a:off x="857224" y="5562000"/>
            <a:ext cx="1111626" cy="1296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22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l="30469" t="14085" r="36718" b="15492"/>
          <a:stretch>
            <a:fillRect/>
          </a:stretch>
        </p:blipFill>
        <p:spPr bwMode="auto">
          <a:xfrm>
            <a:off x="714348" y="4500570"/>
            <a:ext cx="1111626" cy="129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3" name="Picture 4" descr="http://www.gifs-animados.es/avatares/avatares/pastelitos/gifs-animados-pastelitos-2914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2928934"/>
            <a:ext cx="720000" cy="72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24" name="Picture 4" descr="http://www.gifs-animados.es/avatares/avatares/pastelitos/gifs-animados-pastelitos-2914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2214554"/>
            <a:ext cx="720000" cy="72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25" name="Picture 4" descr="http://www.gifs-animados.es/avatares/avatares/pastelitos/gifs-animados-pastelitos-2914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5572140"/>
            <a:ext cx="720000" cy="72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26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l="30469" t="14085" r="36718" b="15492"/>
          <a:stretch>
            <a:fillRect/>
          </a:stretch>
        </p:blipFill>
        <p:spPr bwMode="auto">
          <a:xfrm>
            <a:off x="5357818" y="4714884"/>
            <a:ext cx="1111626" cy="1296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27" name="Picture 4" descr="http://www.gifs-animados.es/avatares/avatares/pastelitos/gifs-animados-pastelitos-2914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6138000"/>
            <a:ext cx="720000" cy="72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28" name="Picture 4" descr="http://www.gifs-animados.es/avatares/avatares/pastelitos/gifs-animados-pastelitos-29144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4929198"/>
            <a:ext cx="720000" cy="720000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29" name="Picture 4" descr="http://www.eluniversalsanantonio.mx/img/promos/cupfour.jpg"/>
          <p:cNvPicPr>
            <a:picLocks noChangeAspect="1" noChangeArrowheads="1"/>
          </p:cNvPicPr>
          <p:nvPr/>
        </p:nvPicPr>
        <p:blipFill>
          <a:blip r:embed="rId6" cstate="print"/>
          <a:srcRect l="13125" t="10113" r="9999" b="8426"/>
          <a:stretch>
            <a:fillRect/>
          </a:stretch>
        </p:blipFill>
        <p:spPr bwMode="auto">
          <a:xfrm>
            <a:off x="6929454" y="1571612"/>
            <a:ext cx="1679585" cy="118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0" name="Picture 4" descr="http://www.eluniversalsanantonio.mx/img/promos/cupfour.jpg"/>
          <p:cNvPicPr>
            <a:picLocks noChangeAspect="1" noChangeArrowheads="1"/>
          </p:cNvPicPr>
          <p:nvPr/>
        </p:nvPicPr>
        <p:blipFill>
          <a:blip r:embed="rId6" cstate="print"/>
          <a:srcRect l="13125" t="10113" r="9999" b="8426"/>
          <a:stretch>
            <a:fillRect/>
          </a:stretch>
        </p:blipFill>
        <p:spPr bwMode="auto">
          <a:xfrm>
            <a:off x="1357290" y="1285860"/>
            <a:ext cx="1679585" cy="118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1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l="58594" t="10563" b="19014"/>
          <a:stretch>
            <a:fillRect/>
          </a:stretch>
        </p:blipFill>
        <p:spPr bwMode="auto">
          <a:xfrm>
            <a:off x="0" y="5778000"/>
            <a:ext cx="1084521" cy="108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2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l="58594" t="10563" b="19014"/>
          <a:stretch>
            <a:fillRect/>
          </a:stretch>
        </p:blipFill>
        <p:spPr bwMode="auto">
          <a:xfrm>
            <a:off x="5429256" y="5778000"/>
            <a:ext cx="1084521" cy="108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3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l="58594" t="10563" b="19014"/>
          <a:stretch>
            <a:fillRect/>
          </a:stretch>
        </p:blipFill>
        <p:spPr bwMode="auto">
          <a:xfrm>
            <a:off x="3428992" y="1142984"/>
            <a:ext cx="1084521" cy="108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4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l="58594" t="10563" b="19014"/>
          <a:stretch>
            <a:fillRect/>
          </a:stretch>
        </p:blipFill>
        <p:spPr bwMode="auto">
          <a:xfrm>
            <a:off x="5929322" y="785794"/>
            <a:ext cx="1084521" cy="108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5" name="Picture 4" descr="http://www.eluniversalsanantonio.mx/img/promos/cupfour.jpg"/>
          <p:cNvPicPr>
            <a:picLocks noChangeAspect="1" noChangeArrowheads="1"/>
          </p:cNvPicPr>
          <p:nvPr/>
        </p:nvPicPr>
        <p:blipFill>
          <a:blip r:embed="rId6" cstate="print"/>
          <a:srcRect l="13125" t="10113" r="9999" b="8426"/>
          <a:stretch>
            <a:fillRect/>
          </a:stretch>
        </p:blipFill>
        <p:spPr bwMode="auto">
          <a:xfrm>
            <a:off x="7072330" y="357166"/>
            <a:ext cx="1679585" cy="118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8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-214338"/>
            <a:ext cx="3048000" cy="2028826"/>
          </a:xfrm>
          <a:prstGeom prst="roundRect">
            <a:avLst/>
          </a:prstGeom>
          <a:noFill/>
          <a:effectLst>
            <a:softEdge rad="635000"/>
          </a:effectLst>
          <a:scene3d>
            <a:camera prst="isometricOffAxis1Right"/>
            <a:lightRig rig="threePt" dir="t"/>
          </a:scene3d>
        </p:spPr>
      </p:pic>
      <p:pic>
        <p:nvPicPr>
          <p:cNvPr id="39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0"/>
            <a:ext cx="3048000" cy="2028826"/>
          </a:xfrm>
          <a:prstGeom prst="roundRect">
            <a:avLst/>
          </a:prstGeom>
          <a:noFill/>
          <a:effectLst>
            <a:softEdge rad="635000"/>
          </a:effectLst>
          <a:scene3d>
            <a:camera prst="isometricOffAxis1Right"/>
            <a:lightRig rig="threePt" dir="t"/>
          </a:scene3d>
        </p:spPr>
      </p:pic>
      <p:sp>
        <p:nvSpPr>
          <p:cNvPr id="36" name="35 Rectángulo"/>
          <p:cNvSpPr/>
          <p:nvPr/>
        </p:nvSpPr>
        <p:spPr>
          <a:xfrm>
            <a:off x="498919" y="28572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0354" name="Picture 2" descr="http://www.fondosytemas.com/wp-content/uploads/fondos-de-pantalla-navidad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http://es.bloggif.com/output/f/4/f40eb5e41bc2be1349aade11fb7614d7.gif?138617055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357430"/>
            <a:ext cx="2381250" cy="159067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Picture 2" descr="http://es.bloggif.com/output/f/4/f40eb5e41bc2be1349aade11fb7614d7.gif?138617055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428604"/>
            <a:ext cx="2381250" cy="159067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2" descr="http://es.bloggif.com/output/f/4/f40eb5e41bc2be1349aade11fb7614d7.gif?138617055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3071810"/>
            <a:ext cx="2381250" cy="159067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2" descr="http://es.bloggif.com/output/f/4/f40eb5e41bc2be1349aade11fb7614d7.gif?138617055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85728"/>
            <a:ext cx="2381250" cy="159067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9" name="Picture 2" descr="http://es.bloggif.com/output/f/4/f40eb5e41bc2be1349aade11fb7614d7.gif?138617055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357298"/>
            <a:ext cx="2381250" cy="159067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" name="Picture 2" descr="http://dl5.glitter-graphics.net/pub/15/15035sdofj5i42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4210049"/>
            <a:ext cx="2609850" cy="2647951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98919" y="28572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8066" name="Picture 2" descr="http://www.pazybien.org/mi/images/stories/san_jose.jpg"/>
          <p:cNvPicPr>
            <a:picLocks noChangeAspect="1" noChangeArrowheads="1"/>
          </p:cNvPicPr>
          <p:nvPr/>
        </p:nvPicPr>
        <p:blipFill>
          <a:blip r:embed="rId3" cstate="print"/>
          <a:srcRect r="38217"/>
          <a:stretch>
            <a:fillRect/>
          </a:stretch>
        </p:blipFill>
        <p:spPr bwMode="auto">
          <a:xfrm flipH="1">
            <a:off x="4857752" y="500042"/>
            <a:ext cx="3714776" cy="571504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www.capillacatolica.org/MariaESanto.jpg"/>
          <p:cNvPicPr>
            <a:picLocks noChangeAspect="1" noChangeArrowheads="1"/>
          </p:cNvPicPr>
          <p:nvPr/>
        </p:nvPicPr>
        <p:blipFill>
          <a:blip r:embed="rId4" cstate="print"/>
          <a:srcRect l="5998" t="17885" r="12419"/>
          <a:stretch>
            <a:fillRect/>
          </a:stretch>
        </p:blipFill>
        <p:spPr bwMode="auto">
          <a:xfrm>
            <a:off x="214282" y="0"/>
            <a:ext cx="4857784" cy="688780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266" name="Picture 2" descr="http://sl.glitter-graphics.net/pub/1639/1639162orgo6kbnk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86525"/>
            <a:ext cx="4533897" cy="371475"/>
          </a:xfrm>
          <a:prstGeom prst="rect">
            <a:avLst/>
          </a:prstGeom>
          <a:noFill/>
        </p:spPr>
      </p:pic>
      <p:pic>
        <p:nvPicPr>
          <p:cNvPr id="11268" name="Picture 4" descr="http://sl.glitter-graphics.net/pub/1639/1639162orgo6kbnk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6465844"/>
            <a:ext cx="4786314" cy="39215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499711" y="5929330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" name="Picture 2" descr="http://1.bp.blogspot.com/-VavTdua3sSg/Tu63b8w57MI/AAAAAAAAtAE/arWHemSQhbQ/s1600/Navidad-by-Dona-Gelsinger--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01480" cy="6876000"/>
          </a:xfrm>
          <a:prstGeom prst="rect">
            <a:avLst/>
          </a:prstGeom>
          <a:noFill/>
        </p:spPr>
      </p:pic>
      <p:pic>
        <p:nvPicPr>
          <p:cNvPr id="8" name="Picture 4" descr="http://www.silvitablanco.com.ar/belen/RMnativity00eunice2vs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828669"/>
            <a:ext cx="4714876" cy="602933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10" descr="http://navidad.es/wp-content/uploads/2009/11/villancico-tres-pastelitos-cancion.mp3 "/>
          <p:cNvPicPr>
            <a:picLocks noChangeAspect="1" noChangeArrowheads="1"/>
          </p:cNvPicPr>
          <p:nvPr/>
        </p:nvPicPr>
        <p:blipFill>
          <a:blip r:embed="rId4" cstate="print"/>
          <a:srcRect t="10563" r="64365" b="26053"/>
          <a:stretch>
            <a:fillRect/>
          </a:stretch>
        </p:blipFill>
        <p:spPr bwMode="auto">
          <a:xfrm>
            <a:off x="6286512" y="3929066"/>
            <a:ext cx="575312" cy="648000"/>
          </a:xfrm>
          <a:prstGeom prst="roundRect">
            <a:avLst/>
          </a:prstGeom>
          <a:noFill/>
          <a:effectLst>
            <a:softEdge rad="63500"/>
          </a:effectLst>
        </p:spPr>
      </p:pic>
      <p:sp>
        <p:nvSpPr>
          <p:cNvPr id="9" name="8 Rectángulo"/>
          <p:cNvSpPr/>
          <p:nvPr/>
        </p:nvSpPr>
        <p:spPr>
          <a:xfrm>
            <a:off x="641795" y="6286520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strips dir="r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http://2.bp.blogspot.com/-HnDt0dzuOtg/TvSGOIRfFdI/AAAAAAAAA-w/RJVeH1QLO-Y/s1600/pas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642918"/>
            <a:ext cx="7620000" cy="5715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es.bloggif.com/output/b/c/bcb10b8a89f07726b8db93b32d35429d.gif?138617080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57166"/>
            <a:ext cx="2381250" cy="15906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84671" y="614364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9330" name="Picture 2" descr="http://wallpapers.org.es/wp-content/uploads/2012/10/paisajes_de_navidad-1024x76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api.ning.com/files/0S-w5lKHFBQ5zBnbPivpGZQc5DWraOEhyw2ty6G8ZiIb7nWr5tk6KHgSNKqzVJFN7vdUlD9kw1jz*esmsB0G-SAqIxlWjy1I/Pesebre3.jpg"/>
          <p:cNvPicPr>
            <a:picLocks noChangeAspect="1" noChangeArrowheads="1"/>
          </p:cNvPicPr>
          <p:nvPr/>
        </p:nvPicPr>
        <p:blipFill>
          <a:blip r:embed="rId3" cstate="print"/>
          <a:srcRect l="16770" r="23337"/>
          <a:stretch>
            <a:fillRect/>
          </a:stretch>
        </p:blipFill>
        <p:spPr bwMode="auto">
          <a:xfrm>
            <a:off x="4643438" y="3071810"/>
            <a:ext cx="1785950" cy="18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785463" y="600076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1.bp.blogspot.com/_7zVmU7DEHNg/TS2Uo-cqPLI/AAAAAAAAPRY/3PNDbLeGIVQ/s1600/imagenparaimprimirdenavidadpostalinfantil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9706045" cy="7416000"/>
          </a:xfrm>
          <a:prstGeom prst="rect">
            <a:avLst/>
          </a:prstGeom>
          <a:noFill/>
        </p:spPr>
      </p:pic>
      <p:pic>
        <p:nvPicPr>
          <p:cNvPr id="5" name="Picture 2" descr="http://www.manualidadesfoamy.com/images/stories/aviso-feliz-navidad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285776"/>
            <a:ext cx="5263385" cy="262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570885" y="542926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6" descr="http://es.bloggif.com/output/d/5/d5a14a5b8cd36fda2bfbb2d5838e4f11.gif?138617102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5572140"/>
            <a:ext cx="2381250" cy="15906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857224" y="1500174"/>
            <a:ext cx="30299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spc="150" dirty="0" smtClean="0">
                <a:ln w="11430"/>
                <a:solidFill>
                  <a:srgbClr val="F8F8F8"/>
                </a:solidFill>
                <a:latin typeface="Andalus" pitchFamily="2" charset="-78"/>
                <a:cs typeface="Andalus" pitchFamily="2" charset="-78"/>
              </a:rPr>
              <a:t>Diseño </a:t>
            </a:r>
          </a:p>
          <a:p>
            <a:pPr algn="ctr"/>
            <a:r>
              <a:rPr lang="es-ES" sz="2400" cap="none" spc="150" dirty="0" smtClean="0">
                <a:ln w="11430"/>
                <a:solidFill>
                  <a:srgbClr val="F8F8F8"/>
                </a:solidFill>
                <a:latin typeface="Andalus" pitchFamily="2" charset="-78"/>
                <a:cs typeface="Andalus" pitchFamily="2" charset="-78"/>
              </a:rPr>
              <a:t>María Teresa Espín </a:t>
            </a:r>
          </a:p>
          <a:p>
            <a:pPr algn="ctr"/>
            <a:r>
              <a:rPr lang="es-ES" sz="2400" spc="150" dirty="0" smtClean="0">
                <a:ln w="11430"/>
                <a:solidFill>
                  <a:srgbClr val="F8F8F8"/>
                </a:solidFill>
                <a:latin typeface="Andalus" pitchFamily="2" charset="-78"/>
                <a:cs typeface="Andalus" pitchFamily="2" charset="-78"/>
              </a:rPr>
              <a:t>2013</a:t>
            </a:r>
            <a:endParaRPr lang="es-ES" sz="2400" cap="none" spc="150" dirty="0">
              <a:ln w="11430"/>
              <a:solidFill>
                <a:srgbClr val="F8F8F8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7" name="Picture 4" descr="http://www.caxigalines.net/gifanimados/navidad/luces/luces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0"/>
            <a:ext cx="4238628" cy="1266826"/>
          </a:xfrm>
          <a:prstGeom prst="rect">
            <a:avLst/>
          </a:prstGeom>
          <a:noFill/>
        </p:spPr>
      </p:pic>
      <p:pic>
        <p:nvPicPr>
          <p:cNvPr id="8" name="Picture 4" descr="http://www.caxigalines.net/gifanimados/navidad/luces/luces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0"/>
            <a:ext cx="4214842" cy="126682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285529" y="614364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1399</TotalTime>
  <Words>199</Words>
  <Application>Microsoft Office PowerPoint</Application>
  <PresentationFormat>Presentación en pantalla (4:3)</PresentationFormat>
  <Paragraphs>77</Paragraphs>
  <Slides>45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 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362</cp:revision>
  <dcterms:created xsi:type="dcterms:W3CDTF">2013-12-02T00:00:00Z</dcterms:created>
  <dcterms:modified xsi:type="dcterms:W3CDTF">2013-12-05T16:16:57Z</dcterms:modified>
</cp:coreProperties>
</file>