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97" r:id="rId3"/>
    <p:sldId id="288" r:id="rId4"/>
    <p:sldId id="326" r:id="rId5"/>
    <p:sldId id="316" r:id="rId6"/>
    <p:sldId id="335" r:id="rId7"/>
    <p:sldId id="336" r:id="rId8"/>
    <p:sldId id="347" r:id="rId9"/>
    <p:sldId id="327" r:id="rId10"/>
    <p:sldId id="329" r:id="rId11"/>
    <p:sldId id="319" r:id="rId12"/>
    <p:sldId id="263" r:id="rId13"/>
    <p:sldId id="289" r:id="rId14"/>
    <p:sldId id="337" r:id="rId15"/>
    <p:sldId id="338" r:id="rId16"/>
    <p:sldId id="264" r:id="rId17"/>
    <p:sldId id="262" r:id="rId18"/>
    <p:sldId id="339" r:id="rId19"/>
    <p:sldId id="300" r:id="rId20"/>
    <p:sldId id="286" r:id="rId21"/>
    <p:sldId id="287" r:id="rId22"/>
    <p:sldId id="349" r:id="rId23"/>
    <p:sldId id="301" r:id="rId24"/>
    <p:sldId id="285" r:id="rId25"/>
    <p:sldId id="306" r:id="rId26"/>
    <p:sldId id="305" r:id="rId27"/>
    <p:sldId id="340" r:id="rId28"/>
    <p:sldId id="266" r:id="rId29"/>
    <p:sldId id="267" r:id="rId30"/>
    <p:sldId id="302" r:id="rId31"/>
    <p:sldId id="294" r:id="rId32"/>
    <p:sldId id="269" r:id="rId33"/>
    <p:sldId id="270" r:id="rId34"/>
    <p:sldId id="291" r:id="rId35"/>
    <p:sldId id="271" r:id="rId36"/>
    <p:sldId id="292" r:id="rId37"/>
    <p:sldId id="343" r:id="rId38"/>
    <p:sldId id="274" r:id="rId39"/>
    <p:sldId id="277" r:id="rId40"/>
    <p:sldId id="344" r:id="rId41"/>
    <p:sldId id="276" r:id="rId42"/>
    <p:sldId id="278" r:id="rId43"/>
    <p:sldId id="307" r:id="rId44"/>
    <p:sldId id="281" r:id="rId45"/>
    <p:sldId id="342" r:id="rId46"/>
    <p:sldId id="322" r:id="rId47"/>
    <p:sldId id="333" r:id="rId48"/>
    <p:sldId id="331" r:id="rId49"/>
    <p:sldId id="350" r:id="rId50"/>
    <p:sldId id="352" r:id="rId51"/>
    <p:sldId id="351" r:id="rId52"/>
    <p:sldId id="353" r:id="rId53"/>
    <p:sldId id="334" r:id="rId54"/>
    <p:sldId id="346" r:id="rId5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+d7YQCKmtkMZUnU7S8d+A==" hashData="corubk+71JuVz60MndP0gaX5V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E98F1-130A-46B6-AA34-07BE947BBF1C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B5057C-F9D8-4490-ADCC-130ACACF13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5057C-F9D8-4490-ADCC-130ACACF136E}" type="slidenum">
              <a:rPr lang="es-ES_tradnl" smtClean="0"/>
              <a:pPr/>
              <a:t>42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B5057C-F9D8-4490-ADCC-130ACACF136E}" type="slidenum">
              <a:rPr lang="es-ES_tradnl" smtClean="0"/>
              <a:pPr/>
              <a:t>43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C301F-6144-4A6A-956B-28F8A314E39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99628-D9AB-4BA0-8665-1BC2DD2B1BEE}" type="datetimeFigureOut">
              <a:rPr lang="es-ES_tradnl" smtClean="0"/>
              <a:pPr/>
              <a:t>28/11/2013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55090-13BB-44B7-882D-5089A5A15F7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CD2D27-0BBF-4B9D-B2B3-4DCA8903C64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www.imagenesmania.com/imagenes/6-dibujos-piolin-g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imagenes.com/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6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hyperlink" Target="http://www.ahiva.info/gifs-animados/Personajes/Silvestre/Silvestre-14.gi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fondosescritoriogratis.com/wp-content/uploads/2011/10/piolin.jpg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gif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eg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1.gif"/><Relationship Id="rId4" Type="http://schemas.openxmlformats.org/officeDocument/2006/relationships/image" Target="../media/image11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5" Type="http://schemas.openxmlformats.org/officeDocument/2006/relationships/image" Target="../media/image114.gif"/><Relationship Id="rId4" Type="http://schemas.openxmlformats.org/officeDocument/2006/relationships/image" Target="../media/image11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1.jpeg"/><Relationship Id="rId4" Type="http://schemas.openxmlformats.org/officeDocument/2006/relationships/image" Target="../media/image120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gi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0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8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gif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gif"/><Relationship Id="rId5" Type="http://schemas.openxmlformats.org/officeDocument/2006/relationships/image" Target="../media/image144.gif"/><Relationship Id="rId4" Type="http://schemas.openxmlformats.org/officeDocument/2006/relationships/image" Target="../media/image143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corazones_y_brillos-1680x1050.jpg"/>
          <p:cNvPicPr>
            <a:picLocks noChangeAspect="1" noChangeArrowheads="1"/>
          </p:cNvPicPr>
          <p:nvPr/>
        </p:nvPicPr>
        <p:blipFill>
          <a:blip r:embed="rId3" cstate="print"/>
          <a:srcRect l="8442" r="8443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www.pekegifs.com/imgwarner/piolins/0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214818"/>
            <a:ext cx="4184998" cy="2160000"/>
          </a:xfrm>
          <a:prstGeom prst="rect">
            <a:avLst/>
          </a:prstGeom>
          <a:noFill/>
        </p:spPr>
      </p:pic>
      <p:pic>
        <p:nvPicPr>
          <p:cNvPr id="6" name="Picture 4" descr="http://www.pekegifs.com/imgwarner/piolins/ggpiolinsylvestr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0"/>
            <a:ext cx="2564999" cy="205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928926" y="2500306"/>
            <a:ext cx="56436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5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00298" y="1357298"/>
            <a:ext cx="66437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obo Std" pitchFamily="34" charset="0"/>
              </a:rPr>
              <a:t>PIOLÍN</a:t>
            </a:r>
          </a:p>
        </p:txBody>
      </p:sp>
      <p:sp>
        <p:nvSpPr>
          <p:cNvPr id="9" name="8 Rectángulo"/>
          <p:cNvSpPr/>
          <p:nvPr/>
        </p:nvSpPr>
        <p:spPr>
          <a:xfrm>
            <a:off x="808227" y="6072206"/>
            <a:ext cx="143661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Marcha de los jugue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C 0.181 0  0.25 0.09187  0.25 0.16644  L 0.25 0.33287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00100" y="4595018"/>
            <a:ext cx="697232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2.bp.blogspot.com/-S8xgyIRS0gs/Tbf15t4y0FI/AAAAAAAAABE/jvH2DLkfxDE/s1600/silvest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7948800" cy="496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285728"/>
            <a:ext cx="835824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Piolín es un pequeño canario amarillo </a:t>
            </a:r>
          </a:p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de cabeza gorda y patas</a:t>
            </a:r>
          </a:p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 desproporcionadamente grandes</a:t>
            </a:r>
          </a:p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 al que el gato Silvestre intenta</a:t>
            </a:r>
          </a:p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 atrapar para devorarlo. </a:t>
            </a:r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 smtClean="0"/>
          </a:p>
          <a:p>
            <a:r>
              <a:rPr lang="es-ES" sz="2400" dirty="0" smtClean="0">
                <a:solidFill>
                  <a:srgbClr val="C00000"/>
                </a:solidFill>
                <a:latin typeface="Bauhaus 93" pitchFamily="82" charset="0"/>
              </a:rPr>
              <a:t>A pesar del tamaño y de las artimañas de su enemigo, Piolín siempre logra librarse de él, bien sea por sus propios esfuerzos, por mera suerte o con la ayuda de la abuelita (su propietaria) e incluso la del bulldog Héctor o la de ambos a la vez.</a:t>
            </a:r>
            <a:endParaRPr lang="es-ES_tradnl" sz="2400" dirty="0">
              <a:solidFill>
                <a:srgbClr val="C00000"/>
              </a:solidFill>
              <a:latin typeface="Bauhaus 93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15798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REBAJAR\paisajesinfantil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000" y="0"/>
            <a:ext cx="9360000" cy="7020000"/>
          </a:xfrm>
          <a:prstGeom prst="rect">
            <a:avLst/>
          </a:prstGeom>
          <a:noFill/>
        </p:spPr>
      </p:pic>
      <p:pic>
        <p:nvPicPr>
          <p:cNvPr id="5" name="Picture 12" descr="http://3.bp.blogspot.com/-SaZuSt5j0_U/ToJARP34ArI/AAAAAAAAAQg/7xzLYd8j8y8/s1600/piolin-ani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571612"/>
            <a:ext cx="3888000" cy="388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644294" y="648866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J:\FONDOS PANTALLAS\free_18242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30143" cy="6876000"/>
          </a:xfrm>
          <a:prstGeom prst="rect">
            <a:avLst/>
          </a:prstGeom>
          <a:noFill/>
        </p:spPr>
      </p:pic>
      <p:pic>
        <p:nvPicPr>
          <p:cNvPr id="61443" name="Picture 3" descr="C:\Users\abuelitos\Desktop\DIFUMINAR\4-dibujos-piolin-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5100" y="1095375"/>
            <a:ext cx="3733800" cy="46672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444" name="Picture 4" descr="C:\Users\abuelitos\Desktop\DIFUMINAR\4-dibujos-piolin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000108"/>
            <a:ext cx="3733800" cy="46672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626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wallsave.com/wallpapers/1024x768/paisajes-de-cuentos-infantiles/210398/paisajes-de-cuentos-infantiles-bosque-fondos-pantalla-210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7" descr="C:\Users\abuelitos\Desktop\DIFUMINAR\2-dibujos-piolin[2.jpg"/>
          <p:cNvPicPr>
            <a:picLocks noChangeAspect="1" noChangeArrowheads="1"/>
          </p:cNvPicPr>
          <p:nvPr/>
        </p:nvPicPr>
        <p:blipFill>
          <a:blip r:embed="rId3" cstate="print"/>
          <a:srcRect t="13120" r="3644" b="9800"/>
          <a:stretch>
            <a:fillRect/>
          </a:stretch>
        </p:blipFill>
        <p:spPr bwMode="auto">
          <a:xfrm>
            <a:off x="2571736" y="1643050"/>
            <a:ext cx="3143272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pic>
        <p:nvPicPr>
          <p:cNvPr id="6" name="Picture 2" descr="Dibujos de Piolí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t="13333" b="9999"/>
          <a:stretch>
            <a:fillRect/>
          </a:stretch>
        </p:blipFill>
        <p:spPr bwMode="auto">
          <a:xfrm>
            <a:off x="2643174" y="1643050"/>
            <a:ext cx="3209925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72922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REBAJAR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4" descr="http://www.animatieplaatjes.nl/plaatjesT/tweety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2707198" cy="1692000"/>
          </a:xfrm>
          <a:prstGeom prst="rect">
            <a:avLst/>
          </a:prstGeom>
          <a:noFill/>
        </p:spPr>
      </p:pic>
      <p:pic>
        <p:nvPicPr>
          <p:cNvPr id="47108" name="Picture 4" descr="http://images1.wikia.nocookie.net/__cb20111104190221/looneytunes/es/images/3/35/Abuelita.gif"/>
          <p:cNvPicPr>
            <a:picLocks noChangeAspect="1" noChangeArrowheads="1"/>
          </p:cNvPicPr>
          <p:nvPr/>
        </p:nvPicPr>
        <p:blipFill>
          <a:blip r:embed="rId4" cstate="print"/>
          <a:srcRect l="3704"/>
          <a:stretch>
            <a:fillRect/>
          </a:stretch>
        </p:blipFill>
        <p:spPr bwMode="auto">
          <a:xfrm flipH="1">
            <a:off x="7643834" y="1714488"/>
            <a:ext cx="1857388" cy="41148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 rot="1091231">
            <a:off x="572064" y="600076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fotograf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" y="-1"/>
            <a:ext cx="9155055" cy="6984000"/>
          </a:xfrm>
          <a:prstGeom prst="rect">
            <a:avLst/>
          </a:prstGeom>
          <a:noFill/>
        </p:spPr>
      </p:pic>
      <p:pic>
        <p:nvPicPr>
          <p:cNvPr id="5" name="Picture 8" descr="http://www.imagenesmania.com/imagenes/0-imagenes-piolin-g.jpg"/>
          <p:cNvPicPr>
            <a:picLocks noChangeAspect="1" noChangeArrowheads="1"/>
          </p:cNvPicPr>
          <p:nvPr/>
        </p:nvPicPr>
        <p:blipFill>
          <a:blip r:embed="rId3" cstate="print"/>
          <a:srcRect t="9953"/>
          <a:stretch>
            <a:fillRect/>
          </a:stretch>
        </p:blipFill>
        <p:spPr bwMode="auto">
          <a:xfrm>
            <a:off x="1643042" y="3000372"/>
            <a:ext cx="3422834" cy="385762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287236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REBAJAR\paisajescolorid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3082" name="Picture 10" descr="http://www.gifsgifs.net/gifs/gifs-piolin-play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928934"/>
            <a:ext cx="2381250" cy="2857500"/>
          </a:xfrm>
          <a:prstGeom prst="rect">
            <a:avLst/>
          </a:prstGeom>
          <a:noFill/>
        </p:spPr>
      </p:pic>
      <p:pic>
        <p:nvPicPr>
          <p:cNvPr id="49154" name="Picture 2" descr="http://www.anipedia.net/images/gifs-delfin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5357826"/>
            <a:ext cx="1619998" cy="140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626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Desktop\REBAJAR\Paraiso%20xd_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12" descr="http://pu.i.wp.pl/k,MzM3ODQzNzAsNDU3NzIy,f,daff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285992"/>
            <a:ext cx="2857500" cy="2857500"/>
          </a:xfrm>
          <a:prstGeom prst="rect">
            <a:avLst/>
          </a:prstGeom>
          <a:noFill/>
        </p:spPr>
      </p:pic>
      <p:pic>
        <p:nvPicPr>
          <p:cNvPr id="48130" name="Picture 2" descr="http://gifs.chiquipedia.com/images/gifs-perros-nin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357694"/>
            <a:ext cx="1428750" cy="1524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001484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J:\FONDOS PANTALLAS\lluvia_2[1].jpg"/>
          <p:cNvPicPr>
            <a:picLocks noChangeAspect="1" noChangeArrowheads="1"/>
          </p:cNvPicPr>
          <p:nvPr/>
        </p:nvPicPr>
        <p:blipFill>
          <a:blip r:embed="rId2" cstate="print"/>
          <a:srcRect r="29911" b="138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abuelitos\Desktop\DIFUMINAR\9-imagenes-piolin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86000"/>
            <a:ext cx="5091088" cy="63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C:\Users\abuelitos\Desktop\DIFUMINAR\9-imagenes-piolin-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86000"/>
            <a:ext cx="5091088" cy="63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8914" name="Picture 2" descr="[1-looney (4)[3].gif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00760" y="2214554"/>
            <a:ext cx="2816558" cy="410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572856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Pictures\piolin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8" descr="imag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214546" y="500042"/>
            <a:ext cx="4884480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3488771">
            <a:off x="2036461" y="5604757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www.fondosypantallas.com/wp-content/uploads/2010/07/Looneytunes-SylTweety-Zodiac.jpg"/>
          <p:cNvPicPr>
            <a:picLocks noChangeAspect="1" noChangeArrowheads="1"/>
          </p:cNvPicPr>
          <p:nvPr/>
        </p:nvPicPr>
        <p:blipFill>
          <a:blip r:embed="rId2" cstate="print"/>
          <a:srcRect b="3378"/>
          <a:stretch>
            <a:fillRect/>
          </a:stretch>
        </p:blipFill>
        <p:spPr bwMode="auto">
          <a:xfrm>
            <a:off x="-24000" y="0"/>
            <a:ext cx="9168000" cy="6858000"/>
          </a:xfrm>
          <a:prstGeom prst="rect">
            <a:avLst/>
          </a:prstGeom>
          <a:noFill/>
        </p:spPr>
      </p:pic>
      <p:pic>
        <p:nvPicPr>
          <p:cNvPr id="1026" name="Picture 2" descr="C:\Users\abuelitos\Desktop\REBAJAR\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C:\Users\abuelitos\Desktop\REBAJAR\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9188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C:\Users\abuelitos\Desktop\REBAJAR\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sofia.hostei.com/piol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-214338"/>
            <a:ext cx="3055500" cy="34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143108" y="2428868"/>
            <a:ext cx="5143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tx2"/>
                </a:solidFill>
                <a:latin typeface="Bauhaus 93" pitchFamily="82" charset="0"/>
              </a:rPr>
              <a:t>               </a:t>
            </a:r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En un principio, </a:t>
            </a:r>
          </a:p>
          <a:p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            Piolín se llamó </a:t>
            </a:r>
            <a:r>
              <a:rPr lang="es-ES_tradnl" sz="2400" b="1" dirty="0" err="1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Orson</a:t>
            </a:r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 </a:t>
            </a:r>
          </a:p>
          <a:p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        y era rosa pero pronto lo cambiaron por el amarillo tras algunas quejas de los censores</a:t>
            </a:r>
            <a:endParaRPr lang="es-ES_tradnl" sz="2400" dirty="0" smtClean="0">
              <a:solidFill>
                <a:schemeClr val="tx2">
                  <a:lumMod val="75000"/>
                </a:schemeClr>
              </a:solidFill>
              <a:latin typeface="Bauhaus 93" pitchFamily="82" charset="0"/>
            </a:endParaRPr>
          </a:p>
          <a:p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Bob </a:t>
            </a:r>
            <a:r>
              <a:rPr lang="es-ES_tradnl" sz="2400" b="1" dirty="0" err="1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Clampett</a:t>
            </a:r>
            <a:r>
              <a:rPr lang="es-ES_tradnl" sz="2400" b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 creó a su personaje basándose en una fotografía propia      de su infancia</a:t>
            </a:r>
            <a:endParaRPr lang="es-ES_tradnl" sz="2400" dirty="0">
              <a:solidFill>
                <a:schemeClr val="tx2">
                  <a:lumMod val="75000"/>
                </a:schemeClr>
              </a:solid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5786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C:\Users\abuelitos\Desktop\REBAJAR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3" descr="C:\Users\abuelitos\Pictures\piolin3-1024.jpg"/>
          <p:cNvPicPr>
            <a:picLocks noChangeAspect="1" noChangeArrowheads="1"/>
          </p:cNvPicPr>
          <p:nvPr/>
        </p:nvPicPr>
        <p:blipFill>
          <a:blip r:embed="rId3" cstate="print"/>
          <a:srcRect l="23438" t="23828" r="15771" b="19531"/>
          <a:stretch>
            <a:fillRect/>
          </a:stretch>
        </p:blipFill>
        <p:spPr bwMode="auto">
          <a:xfrm>
            <a:off x="571472" y="2500306"/>
            <a:ext cx="5929354" cy="4143404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www.queeselamor.co/wp-content/uploads/2011/10/piolin-enamorad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357298"/>
            <a:ext cx="2136074" cy="21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2" descr="J:\VARIOS\baguette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857232"/>
            <a:ext cx="2671117" cy="2304000"/>
          </a:xfrm>
          <a:prstGeom prst="rect">
            <a:avLst/>
          </a:prstGeom>
          <a:noFill/>
        </p:spPr>
      </p:pic>
      <p:pic>
        <p:nvPicPr>
          <p:cNvPr id="37890" name="Picture 2" descr="http://www.todoavatar.com/wp-content/uploads/2012/01/arcoiris20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214338"/>
            <a:ext cx="9753600" cy="7072338"/>
          </a:xfrm>
          <a:prstGeom prst="rect">
            <a:avLst/>
          </a:prstGeom>
          <a:noFill/>
        </p:spPr>
      </p:pic>
      <p:pic>
        <p:nvPicPr>
          <p:cNvPr id="37892" name="Picture 4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4357694"/>
            <a:ext cx="1152525" cy="1019176"/>
          </a:xfrm>
          <a:prstGeom prst="rect">
            <a:avLst/>
          </a:prstGeom>
          <a:noFill/>
        </p:spPr>
      </p:pic>
      <p:pic>
        <p:nvPicPr>
          <p:cNvPr id="37896" name="Picture 8" descr="http://i950.photobucket.com/albums/ad343/elrinconcito/gifs/Animales-Insectos/Mariposas/GIF02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15338" y="428604"/>
            <a:ext cx="542925" cy="514351"/>
          </a:xfrm>
          <a:prstGeom prst="rect">
            <a:avLst/>
          </a:prstGeom>
          <a:noFill/>
        </p:spPr>
      </p:pic>
      <p:pic>
        <p:nvPicPr>
          <p:cNvPr id="37898" name="Picture 10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214810" y="1214422"/>
            <a:ext cx="1143009" cy="10191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43502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Pictures\piolin4-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36868" name="Picture 4" descr="http://www.fondos10.net/wp-content/uploads/2010/04/Arcoir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http://www.land-of-web.com/wp-content/uploads/2010/11/11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3502" y="648866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60" name="Picture 4" descr="http://3.bp.blogspot.com/-U_JkPyZ6tjs/T5_eYFxp56I/AAAAAAAAALA/siyopVwVgd0/s1600/piolin-y-silvestre-be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143511"/>
            <a:ext cx="62150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/>
              <a:t>. </a:t>
            </a:r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latin typeface="Bauhaus 93" pitchFamily="82" charset="0"/>
              </a:rPr>
              <a:t>En la versión original, Piolín se expresa como un bebé, algo que solía hacer el propio </a:t>
            </a:r>
            <a:r>
              <a:rPr lang="es-ES_tradnl" sz="2400" b="1" dirty="0" err="1" smtClean="0">
                <a:solidFill>
                  <a:schemeClr val="accent3">
                    <a:lumMod val="50000"/>
                  </a:schemeClr>
                </a:solidFill>
                <a:latin typeface="Bauhaus 93" pitchFamily="82" charset="0"/>
              </a:rPr>
              <a:t>Clampett</a:t>
            </a:r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latin typeface="Bauhaus 93" pitchFamily="82" charset="0"/>
              </a:rPr>
              <a:t> a menudo cuando bromeaba.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Bauhaus 93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 rot="5400000">
            <a:off x="-105045" y="242237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C:\Users\abuelitos\Desktop\REBAJAR\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000" y="-9000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www.seiza.ro/image/watermark/id/957/version/0"/>
          <p:cNvPicPr>
            <a:picLocks noChangeAspect="1" noChangeArrowheads="1"/>
          </p:cNvPicPr>
          <p:nvPr/>
        </p:nvPicPr>
        <p:blipFill>
          <a:blip r:embed="rId3" cstate="print"/>
          <a:srcRect t="11164"/>
          <a:stretch>
            <a:fillRect/>
          </a:stretch>
        </p:blipFill>
        <p:spPr bwMode="auto">
          <a:xfrm>
            <a:off x="1000100" y="857232"/>
            <a:ext cx="7430400" cy="550070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282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525_example[1].jpg"/>
          <p:cNvPicPr>
            <a:picLocks noChangeAspect="1" noChangeArrowheads="1"/>
          </p:cNvPicPr>
          <p:nvPr/>
        </p:nvPicPr>
        <p:blipFill>
          <a:blip r:embed="rId2" cstate="print"/>
          <a:srcRect b="2233"/>
          <a:stretch>
            <a:fillRect/>
          </a:stretch>
        </p:blipFill>
        <p:spPr bwMode="auto">
          <a:xfrm>
            <a:off x="0" y="0"/>
            <a:ext cx="9192126" cy="6876000"/>
          </a:xfrm>
          <a:prstGeom prst="rect">
            <a:avLst/>
          </a:prstGeom>
          <a:noFill/>
        </p:spPr>
      </p:pic>
      <p:pic>
        <p:nvPicPr>
          <p:cNvPr id="5" name="Picture 6" descr="https://lh5.googleusercontent.com/-UIcz2x1v2Cg/TY6XrmVsP7I/AAAAAAAAAIw/6CDvITq62Jw/s200/a+piol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57166"/>
            <a:ext cx="2360520" cy="29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6" descr="http://www.pekegifs.com/imgwarner/piolins/sy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0"/>
            <a:ext cx="3225600" cy="46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24" name="Picture 4" descr="Maripo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929198"/>
            <a:ext cx="1524000" cy="1524001"/>
          </a:xfrm>
          <a:prstGeom prst="rect">
            <a:avLst/>
          </a:prstGeom>
          <a:noFill/>
        </p:spPr>
      </p:pic>
      <p:pic>
        <p:nvPicPr>
          <p:cNvPr id="30726" name="Picture 6" descr="Maripo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3857628"/>
            <a:ext cx="1524000" cy="1524001"/>
          </a:xfrm>
          <a:prstGeom prst="rect">
            <a:avLst/>
          </a:prstGeom>
          <a:noFill/>
        </p:spPr>
      </p:pic>
      <p:pic>
        <p:nvPicPr>
          <p:cNvPr id="30728" name="Picture 8" descr="Maripo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786322"/>
            <a:ext cx="1524000" cy="1524001"/>
          </a:xfrm>
          <a:prstGeom prst="rect">
            <a:avLst/>
          </a:prstGeom>
          <a:noFill/>
        </p:spPr>
      </p:pic>
      <p:pic>
        <p:nvPicPr>
          <p:cNvPr id="12" name="Picture 4" descr="Maripo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4286256"/>
            <a:ext cx="1524000" cy="1524001"/>
          </a:xfrm>
          <a:prstGeom prst="rect">
            <a:avLst/>
          </a:prstGeom>
          <a:noFill/>
        </p:spPr>
      </p:pic>
      <p:pic>
        <p:nvPicPr>
          <p:cNvPr id="14" name="Picture 4" descr="Maripos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4214818"/>
            <a:ext cx="1524000" cy="152400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29188" y="28572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sypantallas.com/wp-content/uploads/2009/06/titi-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26626" name="Picture 2" descr="http://desmond.imageshack.us/Himg508/scaled.php?server=508&amp;filename=abuelitahs2.gif&amp;res=landin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00240"/>
            <a:ext cx="2450738" cy="349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72856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Silvestre y Piol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36866" name="Picture 2" descr="http://www.gifmania.com/Gif-Animados-Objetos/Imagenes-Hogar/Cocina/Utensilios-De-Cocina/Cazuelas/Cacerola-Tapa-632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000" y="4857760"/>
            <a:ext cx="2448000" cy="24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643502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8610" name="AutoShape 2" descr="http://wallsave.com/wallpapers/1280x960/piolin/385308/piolin-silvestre-y-piol-n-x-dibujos-animados-fondos-de-38530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8612" name="Picture 4" descr="http://emmafabien3.e.m.pic.centerblog.net/o/9adc58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8614" name="Picture 6" descr="Fondos HD "/>
          <p:cNvPicPr>
            <a:picLocks noChangeAspect="1" noChangeArrowheads="1"/>
          </p:cNvPicPr>
          <p:nvPr/>
        </p:nvPicPr>
        <p:blipFill>
          <a:blip r:embed="rId3" cstate="print"/>
          <a:srcRect b="2986"/>
          <a:stretch>
            <a:fillRect/>
          </a:stretch>
        </p:blipFill>
        <p:spPr bwMode="auto">
          <a:xfrm>
            <a:off x="-47" y="-2"/>
            <a:ext cx="9264829" cy="700090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3502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641_example[1].jpg"/>
          <p:cNvPicPr>
            <a:picLocks noChangeAspect="1" noChangeArrowheads="1"/>
          </p:cNvPicPr>
          <p:nvPr/>
        </p:nvPicPr>
        <p:blipFill>
          <a:blip r:embed="rId2" cstate="print"/>
          <a:srcRect b="3891"/>
          <a:stretch>
            <a:fillRect/>
          </a:stretch>
        </p:blipFill>
        <p:spPr bwMode="auto">
          <a:xfrm>
            <a:off x="0" y="-54000"/>
            <a:ext cx="9144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072074"/>
            <a:ext cx="8358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002060"/>
                </a:solidFill>
                <a:latin typeface="Bauhaus 93" pitchFamily="82" charset="0"/>
              </a:rPr>
              <a:t>La expresión típica de Piolín, “</a:t>
            </a:r>
            <a:r>
              <a:rPr lang="es-ES_tradnl" sz="2400" b="1" i="1" dirty="0" smtClean="0">
                <a:solidFill>
                  <a:srgbClr val="002060"/>
                </a:solidFill>
                <a:latin typeface="Bauhaus 93" pitchFamily="82" charset="0"/>
              </a:rPr>
              <a:t>me pareció ver un lindo gatito “</a:t>
            </a:r>
            <a:r>
              <a:rPr lang="es-ES_tradnl" sz="2400" b="1" dirty="0" smtClean="0">
                <a:solidFill>
                  <a:srgbClr val="002060"/>
                </a:solidFill>
                <a:latin typeface="Bauhaus 93" pitchFamily="82" charset="0"/>
              </a:rPr>
              <a:t>, procede de una frase que </a:t>
            </a:r>
            <a:r>
              <a:rPr lang="es-ES_tradnl" sz="2400" b="1" dirty="0" err="1" smtClean="0">
                <a:solidFill>
                  <a:srgbClr val="002060"/>
                </a:solidFill>
                <a:latin typeface="Bauhaus 93" pitchFamily="82" charset="0"/>
              </a:rPr>
              <a:t>Clampett</a:t>
            </a:r>
            <a:r>
              <a:rPr lang="es-ES_tradnl" sz="2400" b="1" dirty="0" smtClean="0">
                <a:solidFill>
                  <a:srgbClr val="002060"/>
                </a:solidFill>
                <a:latin typeface="Bauhaus 93" pitchFamily="82" charset="0"/>
              </a:rPr>
              <a:t> había usado años antes en una carta a un amigo junto al dibujo de un pajarito.</a:t>
            </a:r>
            <a:endParaRPr lang="es-ES_tradnl" sz="2400" dirty="0">
              <a:solidFill>
                <a:srgbClr val="002060"/>
              </a:solidFill>
              <a:latin typeface="Bauhaus 93" pitchFamily="82" charset="0"/>
            </a:endParaRPr>
          </a:p>
        </p:txBody>
      </p:sp>
      <p:pic>
        <p:nvPicPr>
          <p:cNvPr id="27650" name="Picture 2" descr="http://images.paraorkut.com/img/imagenes/Animadas_183037622_paN1yph7ajAn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428604"/>
            <a:ext cx="4080604" cy="4320000"/>
          </a:xfrm>
          <a:prstGeom prst="rect">
            <a:avLst/>
          </a:prstGeom>
          <a:noFill/>
        </p:spPr>
      </p:pic>
      <p:pic>
        <p:nvPicPr>
          <p:cNvPr id="34818" name="Picture 2" descr="http://www.portalgifs.com/images/gifs-gato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3429000"/>
            <a:ext cx="2457450" cy="12668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10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www.seiza.ro/image/watermark/id/368/version/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26626" name="Picture 2" descr="Gif de Lluvia de estrell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1857364"/>
            <a:ext cx="1200150" cy="1409700"/>
          </a:xfrm>
          <a:prstGeom prst="rect">
            <a:avLst/>
          </a:prstGeom>
          <a:noFill/>
        </p:spPr>
      </p:pic>
      <p:pic>
        <p:nvPicPr>
          <p:cNvPr id="26628" name="Picture 4" descr="Gif de Lluvia de estrell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857364"/>
            <a:ext cx="1200150" cy="14097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768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J:\FONDOS PANTALLAS\fondos-escritorio-abstractos-102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www.ahiva.info/gifs-animados/Personajes/Silvestre/Silvestre-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357694"/>
            <a:ext cx="3048000" cy="1905000"/>
          </a:xfrm>
          <a:prstGeom prst="rect">
            <a:avLst/>
          </a:prstGeom>
          <a:noFill/>
        </p:spPr>
      </p:pic>
      <p:pic>
        <p:nvPicPr>
          <p:cNvPr id="6" name="Picture 6" descr="http://www.ahiva.info/gifs-animados/Personajes/Silvestre/Silvestre-14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714752"/>
            <a:ext cx="2367999" cy="2664000"/>
          </a:xfrm>
          <a:prstGeom prst="rect">
            <a:avLst/>
          </a:prstGeom>
          <a:noFill/>
        </p:spPr>
      </p:pic>
      <p:pic>
        <p:nvPicPr>
          <p:cNvPr id="7" name="Picture 2" descr="Gifs de Piolín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357166"/>
            <a:ext cx="3105150" cy="2905125"/>
          </a:xfrm>
          <a:prstGeom prst="rect">
            <a:avLst/>
          </a:prstGeom>
          <a:noFill/>
        </p:spPr>
      </p:pic>
      <p:pic>
        <p:nvPicPr>
          <p:cNvPr id="32770" name="Picture 2" descr="http://k39.kn3.net/F0351A7C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1142984"/>
            <a:ext cx="2657475" cy="200977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43502" y="21429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www.fondosypantallas.com/wp-content/uploads/2010/07/LooneyTunes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267700" cy="6200775"/>
          </a:xfrm>
          <a:prstGeom prst="rect">
            <a:avLst/>
          </a:prstGeom>
          <a:noFill/>
        </p:spPr>
      </p:pic>
      <p:pic>
        <p:nvPicPr>
          <p:cNvPr id="7" name="Picture 6" descr="Piolí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071810"/>
            <a:ext cx="4128930" cy="3024000"/>
          </a:xfrm>
          <a:prstGeom prst="rect">
            <a:avLst/>
          </a:prstGeom>
          <a:noFill/>
        </p:spPr>
      </p:pic>
      <p:pic>
        <p:nvPicPr>
          <p:cNvPr id="24578" name="Picture 2" descr="http://www.gifss.es/espacio/lunas/luna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29454" y="571480"/>
            <a:ext cx="1214446" cy="122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692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C:\Users\abuelitos\Desktop\REBAJAR\mmmm.jpg"/>
          <p:cNvPicPr>
            <a:picLocks noChangeAspect="1" noChangeArrowheads="1"/>
          </p:cNvPicPr>
          <p:nvPr/>
        </p:nvPicPr>
        <p:blipFill>
          <a:blip r:embed="rId2" cstate="print"/>
          <a:srcRect b="3378"/>
          <a:stretch>
            <a:fillRect/>
          </a:stretch>
        </p:blipFill>
        <p:spPr bwMode="auto">
          <a:xfrm>
            <a:off x="0" y="0"/>
            <a:ext cx="9168000" cy="6858000"/>
          </a:xfrm>
          <a:prstGeom prst="rect">
            <a:avLst/>
          </a:prstGeom>
          <a:noFill/>
        </p:spPr>
      </p:pic>
      <p:pic>
        <p:nvPicPr>
          <p:cNvPr id="5" name="Picture 2" descr="Piolín">
            <a:hlinkClick r:id="rId3" tooltip="Piolín"/>
          </p:cNvPr>
          <p:cNvPicPr>
            <a:picLocks noChangeAspect="1" noChangeArrowheads="1"/>
          </p:cNvPicPr>
          <p:nvPr/>
        </p:nvPicPr>
        <p:blipFill>
          <a:blip r:embed="rId4" cstate="print"/>
          <a:srcRect l="20142" r="22788"/>
          <a:stretch>
            <a:fillRect/>
          </a:stretch>
        </p:blipFill>
        <p:spPr bwMode="auto">
          <a:xfrm>
            <a:off x="5143504" y="285728"/>
            <a:ext cx="3643338" cy="478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mundoplus.tv/imagenes/noticias/animacion/silvest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571744"/>
            <a:ext cx="4551203" cy="38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boomerang-tv.hu/sites/www.boomerang-tv.hu/files/imagecache/character_thumbnail/sylvester-hector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28596" y="285728"/>
            <a:ext cx="2062340" cy="205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30046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imagenespedia.com/imagenes/fotos-piol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J:\VARIOS\fbe8a49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870000"/>
            <a:ext cx="2357715" cy="2988000"/>
          </a:xfrm>
          <a:prstGeom prst="rect">
            <a:avLst/>
          </a:prstGeom>
          <a:noFill/>
        </p:spPr>
      </p:pic>
      <p:pic>
        <p:nvPicPr>
          <p:cNvPr id="6" name="Picture 2" descr="http://www.imagenespedia.com/imagenes/fotos-piol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oundRect">
            <a:avLst/>
          </a:prstGeom>
          <a:noFill/>
        </p:spPr>
      </p:pic>
      <p:pic>
        <p:nvPicPr>
          <p:cNvPr id="7" name="Picture 2" descr="http://www.imagenespedia.com/imagenes/fotos-piol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http://www.imagenespedia.com/imagenes/fotos-piol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940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images2.fanpop.com/images/photos/2600000/Tweety-BIrd-Wallpaper-tweety-bird-2656467-1024-768.jpg"/>
          <p:cNvPicPr>
            <a:picLocks noChangeAspect="1" noChangeArrowheads="1"/>
          </p:cNvPicPr>
          <p:nvPr/>
        </p:nvPicPr>
        <p:blipFill>
          <a:blip r:embed="rId2" cstate="print"/>
          <a:srcRect b="3116"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mages2.fanpop.com/images/photos/2600000/Tweety-BIrd-Wallpaper-tweety-bird-2656467-1024-768.jpg"/>
          <p:cNvPicPr>
            <a:picLocks noChangeAspect="1" noChangeArrowheads="1"/>
          </p:cNvPicPr>
          <p:nvPr/>
        </p:nvPicPr>
        <p:blipFill>
          <a:blip r:embed="rId2" cstate="print"/>
          <a:srcRect b="3378"/>
          <a:stretch>
            <a:fillRect/>
          </a:stretch>
        </p:blipFill>
        <p:spPr bwMode="auto">
          <a:xfrm>
            <a:off x="0" y="0"/>
            <a:ext cx="9168000" cy="6643710"/>
          </a:xfrm>
          <a:prstGeom prst="ellipse">
            <a:avLst/>
          </a:prstGeom>
          <a:noFill/>
        </p:spPr>
      </p:pic>
      <p:pic>
        <p:nvPicPr>
          <p:cNvPr id="6" name="Picture 2" descr="http://images2.fanpop.com/images/photos/2600000/Tweety-BIrd-Wallpaper-tweety-bird-2656467-1024-768.jpg"/>
          <p:cNvPicPr>
            <a:picLocks noChangeAspect="1" noChangeArrowheads="1"/>
          </p:cNvPicPr>
          <p:nvPr/>
        </p:nvPicPr>
        <p:blipFill>
          <a:blip r:embed="rId2" cstate="print"/>
          <a:srcRect b="3378"/>
          <a:stretch>
            <a:fillRect/>
          </a:stretch>
        </p:blipFill>
        <p:spPr bwMode="auto">
          <a:xfrm>
            <a:off x="-24000" y="0"/>
            <a:ext cx="9168000" cy="6858000"/>
          </a:xfrm>
          <a:prstGeom prst="ellipse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3502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882_example[1].jpg"/>
          <p:cNvPicPr>
            <a:picLocks noChangeAspect="1" noChangeArrowheads="1"/>
          </p:cNvPicPr>
          <p:nvPr/>
        </p:nvPicPr>
        <p:blipFill>
          <a:blip r:embed="rId2" cstate="print"/>
          <a:srcRect b="5456"/>
          <a:stretch>
            <a:fillRect/>
          </a:stretch>
        </p:blipFill>
        <p:spPr bwMode="auto">
          <a:xfrm>
            <a:off x="0" y="0"/>
            <a:ext cx="9144000" cy="6500834"/>
          </a:xfrm>
          <a:prstGeom prst="rect">
            <a:avLst/>
          </a:prstGeom>
          <a:noFill/>
        </p:spPr>
      </p:pic>
      <p:pic>
        <p:nvPicPr>
          <p:cNvPr id="5" name="Picture 8" descr="http://sp8.fotolog.com/photo/8/37/114/nayeli24/1272606808769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500174"/>
            <a:ext cx="2381250" cy="313372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chiquiplaneta.com.ar/images/imagenes-piolin-silvestre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00042"/>
            <a:ext cx="4312500" cy="41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7649" name="Picture 1" descr="C:\Users\abuelitos\Desktop\DIFUMINAR\piolin-4[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500042"/>
            <a:ext cx="4311685" cy="41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786642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www.fondosypantallas.com/wp-content/uploads/2010/07/LooneyTunes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714348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1.bp.blogspot.com/_cZS7cvoY648/S_kzcusTiEI/AAAAAAAAAAM/AA6rCKNHKPc/s1600/pio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79999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9188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C00000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rgbClr val="C00000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rgbClr val="C0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fondolove.com/bulkupload/wall-dibujosanimados2/Dibujos%20Animados/Piolin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8" descr="Silvestr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7214"/>
            <a:ext cx="5877049" cy="756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00890" y="628652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imagenesyfotos.com/fotos/fotos-piolin-silvestr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19458" name="Picture 2" descr="http://1.bp.blogspot.com/-xB1fuz_6Ops/T_m9Myc1LjI/AAAAAAAAjlg/KH3_c_5Rvds/s1600/coloresdelarcoiris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28572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fondosypantallas.com/wp-content/uploads/2010/07/LooneyTunes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0726" name="Picture 6" descr="Gifs de Piolí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5143512"/>
            <a:ext cx="5217488" cy="1476000"/>
          </a:xfrm>
          <a:prstGeom prst="rect">
            <a:avLst/>
          </a:prstGeom>
          <a:noFill/>
        </p:spPr>
      </p:pic>
      <p:pic>
        <p:nvPicPr>
          <p:cNvPr id="30730" name="Picture 10" descr="http://assets2.mi-web.org/entradas/0008/0861/Piolin.jpg?132964827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57166"/>
            <a:ext cx="5686425" cy="4705350"/>
          </a:xfrm>
          <a:prstGeom prst="rect">
            <a:avLst/>
          </a:prstGeom>
          <a:noFill/>
        </p:spPr>
      </p:pic>
      <p:pic>
        <p:nvPicPr>
          <p:cNvPr id="18434" name="Picture 2" descr="https://encrypted-tbn3.gstatic.com/images?q=tbn:ANd9GcRoGIGuyUV_Edt46aHZZ0u3aMAhAtu9Z-ArTpsUh17f2cAeYHS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291" y="0"/>
            <a:ext cx="9083709" cy="680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86378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fondosypantallas.com/wp-content/uploads/2009/06/sylvester-8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9457" name="Picture 1" descr="C:\Users\abuelitos\Desktop\DIFUMINAR\sylvester-8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626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www.trucosyfondos.com/fondos-de-pantalla/2/data/media/18/Star_vect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Abuelita LooneyTunesSh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571480"/>
            <a:ext cx="3655914" cy="58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publispain.com/piolin/imagenes/piolin-animado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72074"/>
            <a:ext cx="3750770" cy="1476000"/>
          </a:xfrm>
          <a:prstGeom prst="rect">
            <a:avLst/>
          </a:prstGeom>
          <a:noFill/>
        </p:spPr>
      </p:pic>
      <p:pic>
        <p:nvPicPr>
          <p:cNvPr id="7" name="Picture 1" descr="http://www.publispain.com/piolin/imagenes/piolin-animado2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0"/>
            <a:ext cx="2195760" cy="2268000"/>
          </a:xfrm>
          <a:prstGeom prst="roundRect">
            <a:avLst/>
          </a:prstGeom>
          <a:noFill/>
          <a:effectLst>
            <a:softEdge rad="31750"/>
          </a:effectLst>
        </p:spPr>
      </p:pic>
      <p:pic>
        <p:nvPicPr>
          <p:cNvPr id="16386" name="Picture 2" descr="http://blog.barasona.com/blog/wp-content/uploads/arco-iris-bolas-de-colores-del-fondos-pantall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9" name="Picture 2" descr="http://blog.barasona.com/blog/wp-content/uploads/arco-iris-bolas-de-colores-del-fondos-pantall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3429000"/>
            <a:ext cx="9144000" cy="3429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14940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tustrucos.com/software/wallpapers/Dibujos-Animados/Piolin/cartoons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12296" name="Picture 8" descr="Silvestr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4357694"/>
            <a:ext cx="1335211" cy="2052000"/>
          </a:xfrm>
          <a:prstGeom prst="rect">
            <a:avLst/>
          </a:prstGeom>
          <a:noFill/>
        </p:spPr>
      </p:pic>
      <p:pic>
        <p:nvPicPr>
          <p:cNvPr id="15362" name="Picture 2" descr="http://www.defondos.com/bulkupload/fondoamor7/Amor/Arcoiris%20Flor_8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6378" y="6143644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desmond.imageshack.us/Himg216/scaled.php?server=216&amp;filename=wp0226ba6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5362" name="Picture 2" descr="Abueli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2839000" cy="601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4340" name="Picture 4" descr="http://4.bp.blogspot.com/-i7HP_7XoaXc/T_m9KuDElDI/AAAAAAAAjlQ/H2nrHRvSUAA/s1600/coloresdelarcoiris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52792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15798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upload-pics.org/images/40506426271393113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3314" name="Picture 2" descr="http://www.fondosok.com/walls/869/fondo-colores-de-arcoiris_1024x768.jpg"/>
          <p:cNvPicPr>
            <a:picLocks noChangeAspect="1" noChangeArrowheads="1"/>
          </p:cNvPicPr>
          <p:nvPr/>
        </p:nvPicPr>
        <p:blipFill>
          <a:blip r:embed="rId3" cstate="print"/>
          <a:srcRect t="6256"/>
          <a:stretch>
            <a:fillRect/>
          </a:stretch>
        </p:blipFill>
        <p:spPr bwMode="auto">
          <a:xfrm>
            <a:off x="0" y="-214338"/>
            <a:ext cx="9779842" cy="70975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626" y="21429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facebookquees.com/wp-content/gallery/piolin/pilon-dibu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3314" name="Picture 2" descr="http://www.publispain.com/gifs_animados/insectos/2470_anima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786322"/>
            <a:ext cx="1002268" cy="1260000"/>
          </a:xfrm>
          <a:prstGeom prst="rect">
            <a:avLst/>
          </a:prstGeom>
          <a:noFill/>
        </p:spPr>
      </p:pic>
      <p:pic>
        <p:nvPicPr>
          <p:cNvPr id="12290" name="Picture 2" descr="http://www.angelred.com/angeles/imagenes/arcel-artespace-arco-iris-flores.jpg"/>
          <p:cNvPicPr>
            <a:picLocks noChangeAspect="1" noChangeArrowheads="1"/>
          </p:cNvPicPr>
          <p:nvPr/>
        </p:nvPicPr>
        <p:blipFill>
          <a:blip r:embed="rId4" cstate="print"/>
          <a:srcRect b="5167"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786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Piolín"/>
          <p:cNvPicPr>
            <a:picLocks noChangeAspect="1" noChangeArrowheads="1"/>
          </p:cNvPicPr>
          <p:nvPr/>
        </p:nvPicPr>
        <p:blipFill>
          <a:blip r:embed="rId2" cstate="print"/>
          <a:srcRect b="3378"/>
          <a:stretch>
            <a:fillRect/>
          </a:stretch>
        </p:blipFill>
        <p:spPr bwMode="auto">
          <a:xfrm>
            <a:off x="0" y="0"/>
            <a:ext cx="9168000" cy="6858000"/>
          </a:xfrm>
          <a:prstGeom prst="rect">
            <a:avLst/>
          </a:prstGeom>
          <a:noFill/>
        </p:spPr>
      </p:pic>
      <p:pic>
        <p:nvPicPr>
          <p:cNvPr id="12290" name="Picture 2" descr="http://www.gifrof.com.ar/gif/abanicos/faecher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340121">
            <a:off x="2825152" y="1946863"/>
            <a:ext cx="5853457" cy="2592000"/>
          </a:xfrm>
          <a:prstGeom prst="rect">
            <a:avLst/>
          </a:prstGeom>
          <a:noFill/>
        </p:spPr>
      </p:pic>
      <p:pic>
        <p:nvPicPr>
          <p:cNvPr id="12292" name="Picture 4" descr="http://www.palermoviejo.com/palermoviejo/gifs/japoneses2/6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571480"/>
            <a:ext cx="1276350" cy="1181101"/>
          </a:xfrm>
          <a:prstGeom prst="rect">
            <a:avLst/>
          </a:prstGeom>
          <a:noFill/>
        </p:spPr>
      </p:pic>
      <p:pic>
        <p:nvPicPr>
          <p:cNvPr id="12294" name="Picture 6" descr="http://www.palermoviejo.com/palermoviejo/gifs/japoneses2/6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143248"/>
            <a:ext cx="857250" cy="18383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2064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J:\FONDOS PANTALLAS\361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832" y="0"/>
            <a:ext cx="9158832" cy="6876000"/>
          </a:xfrm>
          <a:prstGeom prst="rect">
            <a:avLst/>
          </a:prstGeom>
          <a:noFill/>
        </p:spPr>
      </p:pic>
      <p:pic>
        <p:nvPicPr>
          <p:cNvPr id="5" name="Picture 2" descr="http://dogosimon.files.wordpress.com/2009/11/ktyktkk.jpg?w=4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71480"/>
            <a:ext cx="5680634" cy="39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289" name="Picture 1" descr="J:\FLORES\flowerline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857232"/>
            <a:ext cx="877500" cy="936000"/>
          </a:xfrm>
          <a:prstGeom prst="rect">
            <a:avLst/>
          </a:prstGeom>
          <a:noFill/>
        </p:spPr>
      </p:pic>
      <p:pic>
        <p:nvPicPr>
          <p:cNvPr id="8" name="Picture 1" descr="J:\FLORES\flowerline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8604"/>
            <a:ext cx="877500" cy="936000"/>
          </a:xfrm>
          <a:prstGeom prst="rect">
            <a:avLst/>
          </a:prstGeom>
          <a:noFill/>
        </p:spPr>
      </p:pic>
      <p:pic>
        <p:nvPicPr>
          <p:cNvPr id="9" name="Picture 1" descr="J:\FLORES\flowerline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4286256"/>
            <a:ext cx="877500" cy="936000"/>
          </a:xfrm>
          <a:prstGeom prst="rect">
            <a:avLst/>
          </a:prstGeom>
          <a:noFill/>
        </p:spPr>
      </p:pic>
      <p:pic>
        <p:nvPicPr>
          <p:cNvPr id="10" name="Picture 1" descr="J:\FLORES\flowerline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3786190"/>
            <a:ext cx="877500" cy="936000"/>
          </a:xfrm>
          <a:prstGeom prst="rect">
            <a:avLst/>
          </a:prstGeom>
          <a:noFill/>
        </p:spPr>
      </p:pic>
      <p:pic>
        <p:nvPicPr>
          <p:cNvPr id="11" name="Picture 1" descr="J:\FLORES\flowerline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643578"/>
            <a:ext cx="877500" cy="936000"/>
          </a:xfrm>
          <a:prstGeom prst="rect">
            <a:avLst/>
          </a:prstGeom>
          <a:noFill/>
        </p:spPr>
      </p:pic>
      <p:pic>
        <p:nvPicPr>
          <p:cNvPr id="12" name="Picture 4" descr="http://images3.wikia.nocookie.net/__cb20070608185930/inciclopedia/images/c/ca/Piol%C3%ADn_abrazando_silvestr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857628"/>
            <a:ext cx="3678240" cy="349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6858016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ueom.com/wp-content/uploads/imagenes-piolin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9218" name="Picture 2" descr="candle4d.gif (4731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5429264"/>
            <a:ext cx="809625" cy="10477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940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C:\Users\abuelitos\Desktop\REBAJAR\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_3XOaT9jZClQ/STA_l0ABT8I/AAAAAAAAAL0/rUkaVA7IY20/s400/silvestre+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2190" y="1000108"/>
            <a:ext cx="4401810" cy="49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Gifs animados de Piolín y Silvestr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500438"/>
            <a:ext cx="2502000" cy="2700000"/>
          </a:xfrm>
          <a:prstGeom prst="rect">
            <a:avLst/>
          </a:prstGeom>
          <a:noFill/>
        </p:spPr>
      </p:pic>
      <p:pic>
        <p:nvPicPr>
          <p:cNvPr id="7" name="Picture 4" descr="http://bp1.blogger.com/_yVxHFREj-_c/R6vykHoExuI/AAAAAAAAADc/-GPXDrSAhgQ/s400/silvest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14290"/>
            <a:ext cx="2877757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072922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LORES\FloresRascaRecortadas1baj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1586" cy="7020000"/>
          </a:xfrm>
          <a:prstGeom prst="rect">
            <a:avLst/>
          </a:prstGeom>
          <a:noFill/>
        </p:spPr>
      </p:pic>
      <p:pic>
        <p:nvPicPr>
          <p:cNvPr id="5" name="Picture 2" descr="C:\Users\abuelitos\Documents\Nueva carpeta\24337BPLooney-Tunes-Tweety-Pie-Pos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000240"/>
            <a:ext cx="3779231" cy="51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[1-looney (12)[3].gif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3952875" cy="41719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7236" y="28572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REBAJAR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85776"/>
            <a:ext cx="9753600" cy="7429500"/>
          </a:xfrm>
          <a:prstGeom prst="rect">
            <a:avLst/>
          </a:prstGeom>
          <a:noFill/>
        </p:spPr>
      </p:pic>
      <p:pic>
        <p:nvPicPr>
          <p:cNvPr id="6" name="Picture 2" descr="imag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286124"/>
            <a:ext cx="2266950" cy="2857500"/>
          </a:xfrm>
          <a:prstGeom prst="rect">
            <a:avLst/>
          </a:prstGeom>
          <a:noFill/>
        </p:spPr>
      </p:pic>
      <p:pic>
        <p:nvPicPr>
          <p:cNvPr id="7" name="Picture 10" descr="imag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2857496"/>
            <a:ext cx="1428750" cy="17049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44294" y="6488668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REBAJAR\dibujobosqu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4" descr="http://www.portalgifs.com/images/gifs-warner-silvestre-pioli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714620"/>
            <a:ext cx="2181225" cy="3209925"/>
          </a:xfrm>
          <a:prstGeom prst="rect">
            <a:avLst/>
          </a:prstGeom>
          <a:noFill/>
        </p:spPr>
      </p:pic>
      <p:pic>
        <p:nvPicPr>
          <p:cNvPr id="1028" name="Picture 4" descr="http://images4.wikia.nocookie.net/__cb20121119135539/looney-tunes/es/images/3/3f/Sylvester-hector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7158" y="4000504"/>
            <a:ext cx="1865033" cy="313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4360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0658" name="Picture 2" descr="http://www.memfor.com/Memorial/Images/UpFiles/2013-7/20130718192422768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1200" cy="6858000"/>
          </a:xfrm>
          <a:prstGeom prst="rect">
            <a:avLst/>
          </a:prstGeom>
          <a:noFill/>
        </p:spPr>
      </p:pic>
      <p:pic>
        <p:nvPicPr>
          <p:cNvPr id="5" name="Picture 2" descr="http://images1.wikia.nocookie.net/__cb20120103215606/looneytunes/es/images/6/6b/AbuelitaSilvestreHector.jpg"/>
          <p:cNvPicPr>
            <a:picLocks noChangeAspect="1" noChangeArrowheads="1"/>
          </p:cNvPicPr>
          <p:nvPr/>
        </p:nvPicPr>
        <p:blipFill>
          <a:blip r:embed="rId3" cstate="print"/>
          <a:srcRect l="17685" t="21453" r="9496"/>
          <a:stretch>
            <a:fillRect/>
          </a:stretch>
        </p:blipFill>
        <p:spPr bwMode="auto">
          <a:xfrm>
            <a:off x="2143108" y="4014000"/>
            <a:ext cx="3398304" cy="284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0660" name="Picture 4" descr="http://dibujos.chiquipedia.com/images/dibujos-infantiles-piolin-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8000" y="1285860"/>
            <a:ext cx="2976000" cy="22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5786" y="57148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tatakiki.t.a.pic.centerblog.net/o/cf7af321.jpg"/>
          <p:cNvPicPr>
            <a:picLocks noChangeAspect="1" noChangeArrowheads="1"/>
          </p:cNvPicPr>
          <p:nvPr/>
        </p:nvPicPr>
        <p:blipFill>
          <a:blip r:embed="rId2" cstate="print"/>
          <a:srcRect l="2599" t="3117" r="1558" b="1300"/>
          <a:stretch>
            <a:fillRect/>
          </a:stretch>
        </p:blipFill>
        <p:spPr bwMode="auto">
          <a:xfrm>
            <a:off x="-4" y="0"/>
            <a:ext cx="9192950" cy="6876000"/>
          </a:xfrm>
          <a:prstGeom prst="rect">
            <a:avLst/>
          </a:prstGeom>
          <a:noFill/>
        </p:spPr>
      </p:pic>
      <p:pic>
        <p:nvPicPr>
          <p:cNvPr id="72708" name="Picture 4" descr="http://2.bp.blogspot.com/_7zVmU7DEHNg/TSwbKYLtobI/AAAAAAAAPKs/A4XAed5cXXE/s1600/10.jpg"/>
          <p:cNvPicPr>
            <a:picLocks noChangeAspect="1" noChangeArrowheads="1"/>
          </p:cNvPicPr>
          <p:nvPr/>
        </p:nvPicPr>
        <p:blipFill>
          <a:blip r:embed="rId3" cstate="print"/>
          <a:srcRect r="19407" b="8913"/>
          <a:stretch>
            <a:fillRect/>
          </a:stretch>
        </p:blipFill>
        <p:spPr bwMode="auto">
          <a:xfrm>
            <a:off x="1142976" y="4286256"/>
            <a:ext cx="1265145" cy="147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2710" name="Picture 6" descr="http://1.bp.blogspot.com/_r-yzCKPUCwE/TO0_3nMRiZI/AAAAAAAAAFE/8klAx8KTtpo/s1600/Piolin-y-Silvestre-beb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410000"/>
            <a:ext cx="2448000" cy="24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930046" y="35716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rodcasusan.50webs.com/ninos/verdes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1684" name="Picture 4" descr="http://lh6.ggpht.com/-xyIifI2rfJE/SKnyOYPTumI/AAAAAAAAKTw/rvlRvFGhhII/10.jpg"/>
          <p:cNvPicPr>
            <a:picLocks noChangeAspect="1" noChangeArrowheads="1"/>
          </p:cNvPicPr>
          <p:nvPr/>
        </p:nvPicPr>
        <p:blipFill>
          <a:blip r:embed="rId3" cstate="print"/>
          <a:srcRect t="9921" b="793"/>
          <a:stretch>
            <a:fillRect/>
          </a:stretch>
        </p:blipFill>
        <p:spPr bwMode="auto">
          <a:xfrm>
            <a:off x="0" y="4662000"/>
            <a:ext cx="2602657" cy="219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Gifs animados de perros jugan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857496"/>
            <a:ext cx="1590675" cy="15335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858212" y="6072206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2" name="Picture 4" descr="http://2.bp.blogspot.com/_a5mK001oySU/TIOvRaoDTOI/AAAAAAAAg2A/xG7wk5F3cIw/s1600/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3734" name="Picture 6" descr="http://dibujos-animados.org/wp-content/gallery/imagenes-piolin/piolin-3.jpg"/>
          <p:cNvPicPr>
            <a:picLocks noChangeAspect="1" noChangeArrowheads="1"/>
          </p:cNvPicPr>
          <p:nvPr/>
        </p:nvPicPr>
        <p:blipFill>
          <a:blip r:embed="rId3" cstate="print"/>
          <a:srcRect l="10631" r="19679"/>
          <a:stretch>
            <a:fillRect/>
          </a:stretch>
        </p:blipFill>
        <p:spPr bwMode="auto">
          <a:xfrm>
            <a:off x="-500098" y="3643314"/>
            <a:ext cx="3311665" cy="356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001484" y="6215082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FLORES\slide0010_image02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exposicionesvirtuales.com/so_images/4632/GraciasPIOLI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928802"/>
            <a:ext cx="2743200" cy="2228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" y="4357694"/>
            <a:ext cx="385761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María Teresa  Espín </a:t>
            </a:r>
          </a:p>
          <a:p>
            <a:pPr algn="ctr"/>
            <a:r>
              <a:rPr lang="es-ES" sz="2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Imágenes  </a:t>
            </a:r>
          </a:p>
          <a:p>
            <a:pPr algn="ctr"/>
            <a:r>
              <a:rPr lang="es-ES" sz="2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Picture 6" descr="imag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285728"/>
            <a:ext cx="1428750" cy="2019301"/>
          </a:xfrm>
          <a:prstGeom prst="rect">
            <a:avLst/>
          </a:prstGeom>
          <a:noFill/>
        </p:spPr>
      </p:pic>
      <p:pic>
        <p:nvPicPr>
          <p:cNvPr id="8" name="Picture 2" descr="http://www.gifs10.com/imagenes/imagenes-pioli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714356"/>
            <a:ext cx="2619375" cy="2381250"/>
          </a:xfrm>
          <a:prstGeom prst="rect">
            <a:avLst/>
          </a:prstGeom>
          <a:noFill/>
        </p:spPr>
      </p:pic>
      <p:pic>
        <p:nvPicPr>
          <p:cNvPr id="9" name="Picture 4" descr="image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4357694"/>
            <a:ext cx="1428750" cy="183832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001484" y="5929330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4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409</Words>
  <Application>Microsoft Office PowerPoint</Application>
  <PresentationFormat>Presentación en pantalla (4:3)</PresentationFormat>
  <Paragraphs>107</Paragraphs>
  <Slides>53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541</cp:revision>
  <dcterms:created xsi:type="dcterms:W3CDTF">2012-05-10T15:06:53Z</dcterms:created>
  <dcterms:modified xsi:type="dcterms:W3CDTF">2013-11-28T18:32:12Z</dcterms:modified>
</cp:coreProperties>
</file>