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Masters/slideMaster2.xml" ContentType="application/vnd.openxmlformats-officedocument.presentationml.slideMaster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Default Extension="jpeg" ContentType="image/jpeg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56" r:id="rId3"/>
    <p:sldId id="292" r:id="rId4"/>
    <p:sldId id="291" r:id="rId5"/>
    <p:sldId id="290" r:id="rId6"/>
    <p:sldId id="289" r:id="rId7"/>
    <p:sldId id="288" r:id="rId8"/>
    <p:sldId id="287" r:id="rId9"/>
    <p:sldId id="286" r:id="rId10"/>
    <p:sldId id="285" r:id="rId11"/>
    <p:sldId id="284" r:id="rId12"/>
    <p:sldId id="283" r:id="rId13"/>
    <p:sldId id="282" r:id="rId14"/>
    <p:sldId id="281" r:id="rId15"/>
    <p:sldId id="280" r:id="rId16"/>
    <p:sldId id="279" r:id="rId17"/>
    <p:sldId id="278" r:id="rId18"/>
    <p:sldId id="277" r:id="rId19"/>
    <p:sldId id="276" r:id="rId20"/>
    <p:sldId id="275" r:id="rId21"/>
    <p:sldId id="274" r:id="rId22"/>
    <p:sldId id="273" r:id="rId23"/>
    <p:sldId id="272" r:id="rId24"/>
    <p:sldId id="271" r:id="rId25"/>
    <p:sldId id="270" r:id="rId26"/>
    <p:sldId id="269" r:id="rId27"/>
    <p:sldId id="268" r:id="rId28"/>
    <p:sldId id="267" r:id="rId29"/>
    <p:sldId id="266" r:id="rId30"/>
    <p:sldId id="265" r:id="rId31"/>
    <p:sldId id="264" r:id="rId32"/>
    <p:sldId id="263" r:id="rId33"/>
    <p:sldId id="262" r:id="rId34"/>
    <p:sldId id="261" r:id="rId35"/>
    <p:sldId id="260" r:id="rId36"/>
    <p:sldId id="295" r:id="rId37"/>
    <p:sldId id="296" r:id="rId38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vqfTnVSNPOQYThTLRIWeYg==" hashData="tl5D8ABB860M2W0wuAwdATU/MO4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570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26" Type="http://schemas.openxmlformats.org/officeDocument/2006/relationships/slide" Target="slides/slide24.xml"/><Relationship Id="rId39" Type="http://schemas.openxmlformats.org/officeDocument/2006/relationships/presProps" Target="presProps.xml"/><Relationship Id="rId3" Type="http://schemas.openxmlformats.org/officeDocument/2006/relationships/slide" Target="slides/slide1.xml"/><Relationship Id="rId21" Type="http://schemas.openxmlformats.org/officeDocument/2006/relationships/slide" Target="slides/slide19.xml"/><Relationship Id="rId34" Type="http://schemas.openxmlformats.org/officeDocument/2006/relationships/slide" Target="slides/slide32.xml"/><Relationship Id="rId42" Type="http://schemas.openxmlformats.org/officeDocument/2006/relationships/tableStyles" Target="tableStyle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5" Type="http://schemas.openxmlformats.org/officeDocument/2006/relationships/slide" Target="slides/slide23.xml"/><Relationship Id="rId33" Type="http://schemas.openxmlformats.org/officeDocument/2006/relationships/slide" Target="slides/slide31.xml"/><Relationship Id="rId38" Type="http://schemas.openxmlformats.org/officeDocument/2006/relationships/slide" Target="slides/slide36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slide" Target="slides/slide18.xml"/><Relationship Id="rId29" Type="http://schemas.openxmlformats.org/officeDocument/2006/relationships/slide" Target="slides/slide27.xml"/><Relationship Id="rId41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24" Type="http://schemas.openxmlformats.org/officeDocument/2006/relationships/slide" Target="slides/slide22.xml"/><Relationship Id="rId32" Type="http://schemas.openxmlformats.org/officeDocument/2006/relationships/slide" Target="slides/slide30.xml"/><Relationship Id="rId37" Type="http://schemas.openxmlformats.org/officeDocument/2006/relationships/slide" Target="slides/slide35.xml"/><Relationship Id="rId40" Type="http://schemas.openxmlformats.org/officeDocument/2006/relationships/viewProps" Target="viewProps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slide" Target="slides/slide21.xml"/><Relationship Id="rId28" Type="http://schemas.openxmlformats.org/officeDocument/2006/relationships/slide" Target="slides/slide26.xml"/><Relationship Id="rId36" Type="http://schemas.openxmlformats.org/officeDocument/2006/relationships/slide" Target="slides/slide34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31" Type="http://schemas.openxmlformats.org/officeDocument/2006/relationships/slide" Target="slides/slide29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slide" Target="slides/slide20.xml"/><Relationship Id="rId27" Type="http://schemas.openxmlformats.org/officeDocument/2006/relationships/slide" Target="slides/slide25.xml"/><Relationship Id="rId30" Type="http://schemas.openxmlformats.org/officeDocument/2006/relationships/slide" Target="slides/slide28.xml"/><Relationship Id="rId35" Type="http://schemas.openxmlformats.org/officeDocument/2006/relationships/slide" Target="slides/slide3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Ovr>
    <a:masterClrMapping/>
  </p:clrMapOvr>
  <p:transition advTm="4000">
    <p:randomBar dir="vert"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F169099-2BC7-43A8-B5A5-60DEACFD7B8B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2" Type="http://schemas.openxmlformats.org/officeDocument/2006/relationships/theme" Target="../theme/theme2.xml"/><Relationship Id="rId1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9711A5-4D31-4BD0-8F9E-57298C33EE7D}" type="datetimeFigureOut">
              <a:rPr lang="es-ES" smtClean="0"/>
              <a:pPr/>
              <a:t>04/07/2014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6797B9E-73DC-4515-B6FF-858FBE1C60B7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advTm="4000">
    <p:randomBar dir="vert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_tradnl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56884B67-97AA-45B8-9F8C-1792006D6F01}" type="slidenum">
              <a:rPr lang="es-ES_tradnl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‹Nº›</a:t>
            </a:fld>
            <a:endParaRPr lang="es-ES_tradnl" smtClean="0">
              <a:solidFill>
                <a:srgbClr val="000000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gif"/><Relationship Id="rId3" Type="http://schemas.openxmlformats.org/officeDocument/2006/relationships/image" Target="../media/image1.jpeg"/><Relationship Id="rId7" Type="http://schemas.openxmlformats.org/officeDocument/2006/relationships/image" Target="../media/image5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4.gif"/><Relationship Id="rId5" Type="http://schemas.openxmlformats.org/officeDocument/2006/relationships/image" Target="../media/image3.gif"/><Relationship Id="rId10" Type="http://schemas.openxmlformats.org/officeDocument/2006/relationships/image" Target="../media/image8.gif"/><Relationship Id="rId4" Type="http://schemas.openxmlformats.org/officeDocument/2006/relationships/image" Target="../media/image2.gif"/><Relationship Id="rId9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5.pn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3.pn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65.0" TargetMode="External"/><Relationship Id="rId13" Type="http://schemas.openxmlformats.org/officeDocument/2006/relationships/hyperlink" Target="http://www.mispps.com/index.php?board=70.0" TargetMode="External"/><Relationship Id="rId18" Type="http://schemas.openxmlformats.org/officeDocument/2006/relationships/hyperlink" Target="http://www.mispps.com/index.php?board=75.0" TargetMode="External"/><Relationship Id="rId3" Type="http://schemas.openxmlformats.org/officeDocument/2006/relationships/image" Target="../media/image43.png"/><Relationship Id="rId7" Type="http://schemas.openxmlformats.org/officeDocument/2006/relationships/image" Target="../media/image45.jpeg"/><Relationship Id="rId12" Type="http://schemas.openxmlformats.org/officeDocument/2006/relationships/hyperlink" Target="http://www.mispps.com/index.php?board=69.0" TargetMode="External"/><Relationship Id="rId17" Type="http://schemas.openxmlformats.org/officeDocument/2006/relationships/hyperlink" Target="http://www.mispps.com/index.php?board=74.0" TargetMode="External"/><Relationship Id="rId2" Type="http://schemas.openxmlformats.org/officeDocument/2006/relationships/slideLayout" Target="../slideLayouts/slideLayout12.xml"/><Relationship Id="rId16" Type="http://schemas.openxmlformats.org/officeDocument/2006/relationships/hyperlink" Target="http://www.mispps.com/index.php?board=73.0" TargetMode="External"/><Relationship Id="rId20" Type="http://schemas.openxmlformats.org/officeDocument/2006/relationships/image" Target="../media/image46.png"/><Relationship Id="rId1" Type="http://schemas.openxmlformats.org/officeDocument/2006/relationships/audio" Target="../media/audio2.wav"/><Relationship Id="rId6" Type="http://schemas.openxmlformats.org/officeDocument/2006/relationships/hyperlink" Target="http://www.mispps.com/" TargetMode="External"/><Relationship Id="rId11" Type="http://schemas.openxmlformats.org/officeDocument/2006/relationships/hyperlink" Target="http://www.mispps.com/index.php?board=68.0" TargetMode="External"/><Relationship Id="rId5" Type="http://schemas.openxmlformats.org/officeDocument/2006/relationships/image" Target="../media/image44.png"/><Relationship Id="rId15" Type="http://schemas.openxmlformats.org/officeDocument/2006/relationships/hyperlink" Target="http://www.mispps.com/index.php?board=72.0" TargetMode="External"/><Relationship Id="rId10" Type="http://schemas.openxmlformats.org/officeDocument/2006/relationships/hyperlink" Target="http://www.mispps.com/index.php?board=67.0" TargetMode="External"/><Relationship Id="rId19" Type="http://schemas.openxmlformats.org/officeDocument/2006/relationships/hyperlink" Target="http://www.mispps.com/index.php?board=76.0" TargetMode="External"/><Relationship Id="rId4" Type="http://schemas.openxmlformats.org/officeDocument/2006/relationships/hyperlink" Target="http://www.mispps.com/lists/?p=subscribe&amp;id=2" TargetMode="External"/><Relationship Id="rId9" Type="http://schemas.openxmlformats.org/officeDocument/2006/relationships/hyperlink" Target="http://www.mispps.com/index.php?board=66.0" TargetMode="External"/><Relationship Id="rId14" Type="http://schemas.openxmlformats.org/officeDocument/2006/relationships/hyperlink" Target="http://www.mispps.com/index.php?board=71.0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95364_39b61f3e_XL[1] (FILEminimizer)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102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11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12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1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1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  <p:pic>
        <p:nvPicPr>
          <p:cNvPr id="1030" name="Picture 6" descr="http://es.bloggif.com/tmp/3abb5e569fd01c8f6fef9199853d5476/text.gif?1402345662"/>
          <p:cNvPicPr>
            <a:picLocks noChangeAspect="1" noChangeArrowheads="1" noCrop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2132856"/>
            <a:ext cx="6753225" cy="885825"/>
          </a:xfrm>
          <a:prstGeom prst="rect">
            <a:avLst/>
          </a:prstGeom>
          <a:noFill/>
        </p:spPr>
      </p:pic>
      <p:pic>
        <p:nvPicPr>
          <p:cNvPr id="1032" name="Picture 8" descr="http://es.bloggif.com/tmp/3abb5e569fd01c8f6fef9199853d5476/text.gif?1402345744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971600" y="3356992"/>
            <a:ext cx="7134225" cy="885825"/>
          </a:xfrm>
          <a:prstGeom prst="rect">
            <a:avLst/>
          </a:prstGeom>
          <a:noFill/>
        </p:spPr>
      </p:pic>
      <p:pic>
        <p:nvPicPr>
          <p:cNvPr id="1034" name="Picture 10" descr="http://es.bloggif.com/tmp/3abb5e569fd01c8f6fef9199853d5476/text.gif?1402345876"/>
          <p:cNvPicPr>
            <a:picLocks noChangeAspect="1" noChangeArrowheads="1" noCrop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1547664" y="4509120"/>
            <a:ext cx="5781675" cy="523875"/>
          </a:xfrm>
          <a:prstGeom prst="rect">
            <a:avLst/>
          </a:prstGeom>
          <a:noFill/>
        </p:spPr>
      </p:pic>
      <p:pic>
        <p:nvPicPr>
          <p:cNvPr id="1036" name="Picture 12" descr="http://es.bloggif.com/tmp/3abb5e569fd01c8f6fef9199853d5476/text.gif?1402346008"/>
          <p:cNvPicPr>
            <a:picLocks noChangeAspect="1" noChangeArrowheads="1" noCrop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2483768" y="548680"/>
            <a:ext cx="3962400" cy="466726"/>
          </a:xfrm>
          <a:prstGeom prst="rect">
            <a:avLst/>
          </a:prstGeom>
          <a:noFill/>
        </p:spPr>
      </p:pic>
      <p:pic>
        <p:nvPicPr>
          <p:cNvPr id="1038" name="Picture 14" descr="http://es.bloggif.com/tmp/3abb5e569fd01c8f6fef9199853d5476/text.gif?1402346056"/>
          <p:cNvPicPr>
            <a:picLocks noChangeAspect="1" noChangeArrowheads="1" noCrop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5292080" y="5661248"/>
            <a:ext cx="2809875" cy="438151"/>
          </a:xfrm>
          <a:prstGeom prst="rect">
            <a:avLst/>
          </a:prstGeom>
          <a:noFill/>
        </p:spPr>
      </p:pic>
      <p:pic>
        <p:nvPicPr>
          <p:cNvPr id="1039" name="Picture 15" descr="C:\Users\Usuario\Desktop\descargas\ZNECESARIO PARA PPS\cd[1].gif"/>
          <p:cNvPicPr>
            <a:picLocks noChangeAspect="1" noChangeArrowheads="1" noCrop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395536" y="5589240"/>
            <a:ext cx="1254800" cy="882774"/>
          </a:xfrm>
          <a:prstGeom prst="rect">
            <a:avLst/>
          </a:prstGeom>
          <a:noFill/>
        </p:spPr>
      </p:pic>
    </p:spTree>
  </p:cSld>
  <p:clrMapOvr>
    <a:masterClrMapping/>
  </p:clrMapOvr>
  <p:transition advTm="7000">
    <p:randomBar dir="vert"/>
    <p:sndAc>
      <p:stSnd>
        <p:snd r:embed="rId2" name="ES BUENA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a2_f1764c0e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5f_237bce43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a_577c052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b_655a3a2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c_ed189963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d_813c1946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e_79a5412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b_74016131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d_d6857fda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9d_c387ce10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9e_efce11b7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5201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0_feba2291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78027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1_5b11ce9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3_650f7e0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5_ca4f13b7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 dir="vert"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9_e97e053c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/>
  </p:transition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73_4f234e5b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1_c8e552f4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mb dir="vert"/>
  </p:transition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2_c4b8c808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3_d4c93315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2374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diamond/>
  </p:transition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5_a3aa3c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ircle/>
  </p:transition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6_d1bb13be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65564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1"/>
  </p:transition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8_2e8e393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zoom/>
  </p:transition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89_6dd5cd5e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 dir="vert"/>
  </p:transition>
  <p:timing>
    <p:tnLst>
      <p:par>
        <p:cTn id="1" dur="indefinite" restart="never" nodeType="tmRoot"/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97_8806aef_XL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blinds/>
  </p:transition>
  <p:timing>
    <p:tnLst>
      <p:par>
        <p:cTn id="1" dur="indefinite" restart="never" nodeType="tmRoot"/>
      </p:par>
    </p:tn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f_8f0f72c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over dir="u"/>
  </p:transition>
  <p:timing>
    <p:tnLst>
      <p:par>
        <p:cTn id="1" dur="indefinite" restart="never" nodeType="tmRoot"/>
      </p:par>
    </p:tn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7b_994606dc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plus/>
  </p:transition>
  <p:timing>
    <p:tnLst>
      <p:par>
        <p:cTn id="1" dur="indefinite" restart="never" nodeType="tmRoot"/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7c_bd0756d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newsflash/>
  </p:transition>
  <p:timing>
    <p:tnLst>
      <p:par>
        <p:cTn id="1" dur="indefinite" restart="never" nodeType="tmRoot"/>
      </p:par>
    </p:tn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7f_e7f1782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12700" y="0"/>
            <a:ext cx="91313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strips dir="ru"/>
  </p:transition>
  <p:timing>
    <p:tnLst>
      <p:par>
        <p:cTn id="1" dur="indefinite" restart="never" nodeType="tmRoot"/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9a_3b8288b9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 spokes="8"/>
  </p:transition>
  <p:timing>
    <p:tnLst>
      <p:par>
        <p:cTn id="1" dur="indefinite" restart="never" nodeType="tmRoot"/>
      </p:par>
    </p:tnLst>
  </p:timing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62_a2d0d8a6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wheel/>
  </p:transition>
  <p:timing>
    <p:tnLst>
      <p:par>
        <p:cTn id="1" dur="indefinite" restart="never" nodeType="tmRoot"/>
      </p:par>
    </p:tnLst>
  </p:timing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98_19cb39ff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-1" y="0"/>
            <a:ext cx="9144001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checker dir="vert"/>
  </p:transition>
  <p:timing>
    <p:tnLst>
      <p:par>
        <p:cTn id="1" dur="indefinite" restart="never" nodeType="tmRoot"/>
      </p:par>
    </p:tnLst>
  </p:timing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1 Imagen" descr="0_95399_a000422a_XL[1] (FILEminimizer)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3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4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4000">
    <p:randomBar/>
  </p:transition>
  <p:timing>
    <p:tnLst>
      <p:par>
        <p:cTn id="1" dur="indefinite" restart="never" nodeType="tmRoot"/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3 Imagen" descr="0_9539c_128b88c5_orig[1] (FILEminimizer).pn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  <p:pic>
        <p:nvPicPr>
          <p:cNvPr id="5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0"/>
            <a:ext cx="4552950" cy="323850"/>
          </a:xfrm>
          <a:prstGeom prst="rect">
            <a:avLst/>
          </a:prstGeom>
          <a:noFill/>
        </p:spPr>
      </p:pic>
      <p:pic>
        <p:nvPicPr>
          <p:cNvPr id="6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0"/>
            <a:ext cx="4552950" cy="323850"/>
          </a:xfrm>
          <a:prstGeom prst="rect">
            <a:avLst/>
          </a:prstGeom>
          <a:noFill/>
        </p:spPr>
      </p:pic>
      <p:pic>
        <p:nvPicPr>
          <p:cNvPr id="7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0" y="6534150"/>
            <a:ext cx="4552950" cy="323850"/>
          </a:xfrm>
          <a:prstGeom prst="rect">
            <a:avLst/>
          </a:prstGeom>
          <a:noFill/>
        </p:spPr>
      </p:pic>
      <p:pic>
        <p:nvPicPr>
          <p:cNvPr id="8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91050" y="6534150"/>
            <a:ext cx="4552950" cy="323850"/>
          </a:xfrm>
          <a:prstGeom prst="rect">
            <a:avLst/>
          </a:prstGeom>
          <a:noFill/>
        </p:spPr>
      </p:pic>
      <p:pic>
        <p:nvPicPr>
          <p:cNvPr id="9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-2970423" y="3231071"/>
            <a:ext cx="6264696" cy="323850"/>
          </a:xfrm>
          <a:prstGeom prst="rect">
            <a:avLst/>
          </a:prstGeom>
          <a:noFill/>
        </p:spPr>
      </p:pic>
      <p:pic>
        <p:nvPicPr>
          <p:cNvPr id="10" name="Picture 4" descr="C:\Users\Usuario\Desktop\descargas\SEPARADORES GIF\TOMAS.gif"/>
          <p:cNvPicPr>
            <a:picLocks noChangeAspect="1" noChangeArrowheads="1" noCrop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 rot="5400000">
            <a:off x="5849727" y="3231071"/>
            <a:ext cx="6264696" cy="323850"/>
          </a:xfrm>
          <a:prstGeom prst="rect">
            <a:avLst/>
          </a:prstGeom>
          <a:noFill/>
        </p:spPr>
      </p:pic>
    </p:spTree>
  </p:cSld>
  <p:clrMapOvr>
    <a:masterClrMapping/>
  </p:clrMapOvr>
  <p:transition advTm="6000">
    <p:comb/>
  </p:transition>
  <p:timing>
    <p:tnLst>
      <p:par>
        <p:cTn id="1" dur="indefinite" restart="never" nodeType="tmRoot"/>
      </p:par>
    </p:tnLst>
  </p:timing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 showMasterSp="0" showMasterPhAnim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749" name="Picture 485">
            <a:hlinkClick r:id="" action="ppaction://media"/>
          </p:cNvPr>
          <p:cNvPicPr>
            <a:picLocks noRot="1" noChangeAspect="1" noChangeArrowheads="1"/>
          </p:cNvPicPr>
          <p:nvPr>
            <a:wavAudioFile r:embed="rId1" name="book_shut_SoundsResource_com.wav"/>
          </p:nvPr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8229600" y="609600"/>
            <a:ext cx="304800" cy="304800"/>
          </a:xfrm>
          <a:prstGeom prst="rect">
            <a:avLst/>
          </a:prstGeom>
          <a:noFill/>
        </p:spPr>
      </p:pic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667000" y="55626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4953000"/>
            <a:ext cx="9144000" cy="2746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sz="1200" b="1" smtClean="0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0"/>
            <a:ext cx="10668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fontAlgn="base">
              <a:spcBef>
                <a:spcPct val="50000"/>
              </a:spcBef>
              <a:spcAft>
                <a:spcPct val="0"/>
              </a:spcAft>
            </a:pPr>
            <a:endParaRPr lang="es-ES" smtClean="0">
              <a:solidFill>
                <a:srgbClr val="000000"/>
              </a:solidFill>
            </a:endParaRPr>
          </a:p>
        </p:txBody>
      </p:sp>
      <p:pic>
        <p:nvPicPr>
          <p:cNvPr id="11677" name="Picture 413" descr="logo">
            <a:hlinkClick r:id="rId6"/>
          </p:cNvPr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609600" y="6096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0" y="2362200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50000"/>
              </a:spcBef>
              <a:spcAft>
                <a:spcPct val="0"/>
              </a:spcAft>
            </a:pPr>
            <a:r>
              <a:rPr lang="es-ES_tradnl" b="1" smtClean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  <p:graphicFrame>
        <p:nvGraphicFramePr>
          <p:cNvPr id="11742" name="Group 478"/>
          <p:cNvGraphicFramePr>
            <a:graphicFrameLocks noGrp="1"/>
          </p:cNvGraphicFramePr>
          <p:nvPr/>
        </p:nvGraphicFramePr>
        <p:xfrm>
          <a:off x="990600" y="3429000"/>
          <a:ext cx="7086600" cy="1036320"/>
        </p:xfrm>
        <a:graphic>
          <a:graphicData uri="http://schemas.openxmlformats.org/drawingml/2006/table">
            <a:tbl>
              <a:tblPr/>
              <a:tblGrid>
                <a:gridCol w="1181100"/>
                <a:gridCol w="1181100"/>
                <a:gridCol w="1181100"/>
                <a:gridCol w="1181100"/>
                <a:gridCol w="1181100"/>
                <a:gridCol w="1181100"/>
              </a:tblGrid>
              <a:tr h="18097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8"/>
                        </a:rPr>
                        <a:t>Dedicatorias</a:t>
                      </a:r>
                      <a:endParaRPr kumimoji="0" lang="es-ES" sz="1400" b="1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9"/>
                        </a:rPr>
                        <a:t>Fechas Especiales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0"/>
                        </a:rPr>
                        <a:t>Graciosos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1"/>
                        </a:rPr>
                        <a:t>Historia y arte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2"/>
                        </a:rPr>
                        <a:t>Lugares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3"/>
                        </a:rPr>
                        <a:t>Musicales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03225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4"/>
                        </a:rPr>
                        <a:t>Naturaleza y Ciencias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5"/>
                        </a:rPr>
                        <a:t>Política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6"/>
                        </a:rPr>
                        <a:t>Reflexión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7"/>
                        </a:rPr>
                        <a:t>Religiosos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8"/>
                        </a:rPr>
                        <a:t>Románticos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Berlin Sans FB Demi" pitchFamily="34" charset="0"/>
                          <a:hlinkClick r:id="rId19"/>
                        </a:rPr>
                        <a:t>Salud</a:t>
                      </a:r>
                      <a:endParaRPr kumimoji="0" lang="es-ES" sz="14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Berlin Sans FB Demi" pitchFamily="34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744" name="Rectangle 480"/>
          <p:cNvSpPr>
            <a:spLocks noChangeArrowheads="1"/>
          </p:cNvSpPr>
          <p:nvPr/>
        </p:nvSpPr>
        <p:spPr bwMode="auto">
          <a:xfrm>
            <a:off x="0" y="2892425"/>
            <a:ext cx="9144000" cy="3667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s-ES_tradnl" b="1" u="sng" smtClean="0">
                <a:solidFill>
                  <a:srgbClr val="04265C"/>
                </a:solidFill>
                <a:latin typeface="Berlin Sans FB Demi" pitchFamily="34" charset="0"/>
              </a:rPr>
              <a:t>PPS Exclusivos</a:t>
            </a:r>
            <a:endParaRPr lang="es-ES" b="1" u="sng" smtClean="0">
              <a:solidFill>
                <a:srgbClr val="04265C"/>
              </a:solidFill>
              <a:latin typeface="Berlin Sans FB Demi" pitchFamily="34" charset="0"/>
            </a:endParaRPr>
          </a:p>
        </p:txBody>
      </p:sp>
      <p:pic>
        <p:nvPicPr>
          <p:cNvPr id="11745" name="Picture 481" descr="propuesta2_red"/>
          <p:cNvPicPr>
            <a:picLocks noChangeAspect="1" noChangeArrowheads="1"/>
          </p:cNvPicPr>
          <p:nvPr/>
        </p:nvPicPr>
        <p:blipFill>
          <a:blip r:embed="rId20" cstate="print"/>
          <a:srcRect/>
          <a:stretch>
            <a:fillRect/>
          </a:stretch>
        </p:blipFill>
        <p:spPr bwMode="auto">
          <a:xfrm rot="-1069669">
            <a:off x="5334000" y="1524000"/>
            <a:ext cx="3581400" cy="1565275"/>
          </a:xfrm>
          <a:prstGeom prst="rect">
            <a:avLst/>
          </a:prstGeom>
          <a:noFill/>
        </p:spPr>
      </p:pic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afterEffect">
                                  <p:stCondLst>
                                    <p:cond delay="15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7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mediacall" presetSubtype="0" fill="hold" nodeType="withEffect">
                                  <p:stCondLst>
                                    <p:cond delay="1500"/>
                                  </p:stCondLst>
                                  <p:childTnLst>
                                    <p:cmd type="call" cmd="playFrom(0.0)">
                                      <p:cBhvr>
                                        <p:cTn id="8" dur="604" fill="hold"/>
                                        <p:tgtEl>
                                          <p:spTgt spid="11749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100000" showWhenStopped="0">
                <p:cTn id="9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1749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64</TotalTime>
  <Words>40</Words>
  <Application>Microsoft Office PowerPoint</Application>
  <PresentationFormat>Presentación en pantalla (4:3)</PresentationFormat>
  <Paragraphs>15</Paragraphs>
  <Slides>36</Slides>
  <Notes>0</Notes>
  <HiddenSlides>0</HiddenSlides>
  <MMClips>1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36</vt:i4>
      </vt:variant>
    </vt:vector>
  </HeadingPairs>
  <TitlesOfParts>
    <vt:vector size="38" baseType="lpstr">
      <vt:lpstr>Tema de Office</vt:lpstr>
      <vt:lpstr>Diseño predeterminado</vt:lpstr>
      <vt:lpstr>Diapositiva 1</vt:lpstr>
      <vt:lpstr>Diapositiva 2</vt:lpstr>
      <vt:lpstr>Diapositiva 3</vt:lpstr>
      <vt:lpstr>Diapositiva 4</vt:lpstr>
      <vt:lpstr>Diapositiva 5</vt:lpstr>
      <vt:lpstr>Diapositiva 6</vt:lpstr>
      <vt:lpstr>Diapositiva 7</vt:lpstr>
      <vt:lpstr>Diapositiva 8</vt:lpstr>
      <vt:lpstr>Diapositiva 9</vt:lpstr>
      <vt:lpstr>Diapositiva 10</vt:lpstr>
      <vt:lpstr>Diapositiva 11</vt:lpstr>
      <vt:lpstr>Diapositiva 12</vt:lpstr>
      <vt:lpstr>Diapositiva 13</vt:lpstr>
      <vt:lpstr>Diapositiva 14</vt:lpstr>
      <vt:lpstr>Diapositiva 15</vt:lpstr>
      <vt:lpstr>Diapositiva 16</vt:lpstr>
      <vt:lpstr>Diapositiva 17</vt:lpstr>
      <vt:lpstr>Diapositiva 18</vt:lpstr>
      <vt:lpstr>Diapositiva 19</vt:lpstr>
      <vt:lpstr>Diapositiva 20</vt:lpstr>
      <vt:lpstr>Diapositiva 21</vt:lpstr>
      <vt:lpstr>Diapositiva 22</vt:lpstr>
      <vt:lpstr>Diapositiva 23</vt:lpstr>
      <vt:lpstr>Diapositiva 24</vt:lpstr>
      <vt:lpstr>Diapositiva 25</vt:lpstr>
      <vt:lpstr>Diapositiva 26</vt:lpstr>
      <vt:lpstr>Diapositiva 27</vt:lpstr>
      <vt:lpstr>Diapositiva 28</vt:lpstr>
      <vt:lpstr>Diapositiva 29</vt:lpstr>
      <vt:lpstr>Diapositiva 30</vt:lpstr>
      <vt:lpstr>Diapositiva 31</vt:lpstr>
      <vt:lpstr>Diapositiva 32</vt:lpstr>
      <vt:lpstr>Diapositiva 33</vt:lpstr>
      <vt:lpstr>Diapositiva 34</vt:lpstr>
      <vt:lpstr>Diapositiva 35</vt:lpstr>
      <vt:lpstr>Diapositiva 36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Usuario</cp:lastModifiedBy>
  <cp:revision>9</cp:revision>
  <dcterms:created xsi:type="dcterms:W3CDTF">2014-06-09T19:54:13Z</dcterms:created>
  <dcterms:modified xsi:type="dcterms:W3CDTF">2014-07-04T09:55:10Z</dcterms:modified>
</cp:coreProperties>
</file>