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8" r:id="rId23"/>
    <p:sldId id="278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JpPi9GgyoK0wpBsCoEzHQ==" hashData="d05lJgINwun3FG4jhLbm7Ol7Ip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5CDB-D0C9-41C7-A80C-828C76B8447D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F62E2-1622-4343-9170-CF80112482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5CDB-D0C9-41C7-A80C-828C76B8447D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F62E2-1622-4343-9170-CF80112482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5CDB-D0C9-41C7-A80C-828C76B8447D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F62E2-1622-4343-9170-CF80112482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5CDB-D0C9-41C7-A80C-828C76B8447D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F62E2-1622-4343-9170-CF80112482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5CDB-D0C9-41C7-A80C-828C76B8447D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F62E2-1622-4343-9170-CF80112482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5CDB-D0C9-41C7-A80C-828C76B8447D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F62E2-1622-4343-9170-CF80112482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5CDB-D0C9-41C7-A80C-828C76B8447D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F62E2-1622-4343-9170-CF80112482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5CDB-D0C9-41C7-A80C-828C76B8447D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F62E2-1622-4343-9170-CF80112482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5CDB-D0C9-41C7-A80C-828C76B8447D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F62E2-1622-4343-9170-CF80112482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5CDB-D0C9-41C7-A80C-828C76B8447D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F62E2-1622-4343-9170-CF80112482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5CDB-D0C9-41C7-A80C-828C76B8447D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F62E2-1622-4343-9170-CF80112482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FEF309-F386-42BC-8C7E-E7EAC44E138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95CDB-D0C9-41C7-A80C-828C76B8447D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1F62E2-1622-4343-9170-CF80112482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58F240C-5A8B-4544-8DE4-F0114CD2A40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1.png"/><Relationship Id="rId7" Type="http://schemas.openxmlformats.org/officeDocument/2006/relationships/image" Target="../media/image3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 descr="C:\Users\Usuario\Desktop\descargas\zzzzzzzzMARCOS\BARRAS PNG\GIF\0_62adf_d8a9e524_-5-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99984" y="0"/>
            <a:ext cx="144016" cy="6858000"/>
          </a:xfrm>
          <a:prstGeom prst="rect">
            <a:avLst/>
          </a:prstGeom>
          <a:noFill/>
        </p:spPr>
      </p:pic>
      <p:pic>
        <p:nvPicPr>
          <p:cNvPr id="15" name="Picture 14" descr="C:\Users\Usuario\Desktop\descargas\zzzzzzzzMARCOS\BARRAS PNG\GIF\0_62adf_d8a9e524_-5-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44016" cy="6858000"/>
          </a:xfrm>
          <a:prstGeom prst="rect">
            <a:avLst/>
          </a:prstGeom>
          <a:noFill/>
        </p:spPr>
      </p:pic>
      <p:pic>
        <p:nvPicPr>
          <p:cNvPr id="16" name="Picture 14" descr="C:\Users\Usuario\Desktop\descargas\zzzzzzzzMARCOS\BARRAS PNG\GIF\0_62adf_d8a9e524_-5-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99992" y="2213992"/>
            <a:ext cx="144016" cy="9144000"/>
          </a:xfrm>
          <a:prstGeom prst="rect">
            <a:avLst/>
          </a:prstGeom>
          <a:noFill/>
        </p:spPr>
      </p:pic>
      <p:pic>
        <p:nvPicPr>
          <p:cNvPr id="17" name="Picture 14" descr="C:\Users\Usuario\Desktop\descargas\zzzzzzzzMARCOS\BARRAS PNG\GIF\0_62adf_d8a9e524_-5-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99992" y="-4499992"/>
            <a:ext cx="144016" cy="9144000"/>
          </a:xfrm>
          <a:prstGeom prst="rect">
            <a:avLst/>
          </a:prstGeom>
          <a:noFill/>
        </p:spPr>
      </p:pic>
      <p:pic>
        <p:nvPicPr>
          <p:cNvPr id="1026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836712"/>
            <a:ext cx="8712968" cy="1656184"/>
          </a:xfrm>
          <a:prstGeom prst="rect">
            <a:avLst/>
          </a:prstGeom>
          <a:noFill/>
        </p:spPr>
      </p:pic>
      <p:pic>
        <p:nvPicPr>
          <p:cNvPr id="22530" name="Picture 2" descr="http://es.bloggif.com/tmp/0c776c91da21c9207ef850d77ca057a6/text.gif?139670758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2780928"/>
            <a:ext cx="6105525" cy="714375"/>
          </a:xfrm>
          <a:prstGeom prst="rect">
            <a:avLst/>
          </a:prstGeom>
          <a:noFill/>
        </p:spPr>
      </p:pic>
      <p:pic>
        <p:nvPicPr>
          <p:cNvPr id="22532" name="Picture 4" descr="http://es.bloggif.com/tmp/0c776c91da21c9207ef850d77ca057a6/text.gif?139670762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4005064"/>
            <a:ext cx="5105400" cy="714375"/>
          </a:xfrm>
          <a:prstGeom prst="rect">
            <a:avLst/>
          </a:prstGeom>
          <a:noFill/>
        </p:spPr>
      </p:pic>
      <p:pic>
        <p:nvPicPr>
          <p:cNvPr id="22534" name="Picture 6" descr="http://es.bloggif.com/tmp/0c776c91da21c9207ef850d77ca057a6/text.gif?1396707658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5229200"/>
            <a:ext cx="4991100" cy="714375"/>
          </a:xfrm>
          <a:prstGeom prst="rect">
            <a:avLst/>
          </a:prstGeom>
          <a:noFill/>
        </p:spPr>
      </p:pic>
      <p:pic>
        <p:nvPicPr>
          <p:cNvPr id="22536" name="Picture 8" descr="http://es.bloggif.com/tmp/0c776c91da21c9207ef850d77ca057a6/text.gif?139670771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2160" y="6021288"/>
            <a:ext cx="2809875" cy="466726"/>
          </a:xfrm>
          <a:prstGeom prst="rect">
            <a:avLst/>
          </a:prstGeom>
          <a:noFill/>
        </p:spPr>
      </p:pic>
      <p:pic>
        <p:nvPicPr>
          <p:cNvPr id="22538" name="Picture 10" descr="http://es.bloggif.com/tmp/0c776c91da21c9207ef850d77ca057a6/text.gif?1396707756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11760" y="260648"/>
            <a:ext cx="3962400" cy="466726"/>
          </a:xfrm>
          <a:prstGeom prst="rect">
            <a:avLst/>
          </a:prstGeom>
          <a:noFill/>
        </p:spPr>
      </p:pic>
      <p:pic>
        <p:nvPicPr>
          <p:cNvPr id="22539" name="Picture 11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528" y="5877272"/>
            <a:ext cx="616198" cy="56369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amond/>
    <p:sndAc>
      <p:stSnd>
        <p:snd r:embed="rId2" name="Kylie Minogue - Cant get you out of my hea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6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6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6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6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6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6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6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7" name="66 Imagen" descr="0_bceb3_40228163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103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103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103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103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7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7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7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7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7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8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b4_2b2c4380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42787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b5_3aad69df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b8_931c206d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b9_2362d7ec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ba_87e79d4e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bb_b4f11396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bc_f5157404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908720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be_148303c5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bf_ded1fb0f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c0_65dec9ea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c1_175ec14c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476672"/>
            <a:ext cx="8064896" cy="5832648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c2_24b6e251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c3_24c97ba8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c4_ce3022c5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c5_b9b77b6b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c6_63c1eb0c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c9_78ea2075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ca_f20a060e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80" cy="54868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8680" cy="54868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48680" cy="54868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48680" cy="5486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48680" cy="548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0"/>
            <a:ext cx="548680" cy="548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0"/>
            <a:ext cx="548680" cy="548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548680" cy="54868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548680" cy="54868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0"/>
            <a:ext cx="548680" cy="54868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548680" cy="54868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0"/>
            <a:ext cx="548680" cy="54868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0"/>
            <a:ext cx="548680" cy="54868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548680" cy="54868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548680" cy="54868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48680" cy="54868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48680" cy="54868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548680" cy="54868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09320"/>
            <a:ext cx="548680" cy="54868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309320"/>
            <a:ext cx="548680" cy="54868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309320"/>
            <a:ext cx="548680" cy="54868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6309320"/>
            <a:ext cx="548680" cy="54868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309320"/>
            <a:ext cx="548680" cy="54868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309320"/>
            <a:ext cx="548680" cy="54868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309320"/>
            <a:ext cx="548680" cy="54868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6309320"/>
            <a:ext cx="548680" cy="54868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309320"/>
            <a:ext cx="548680" cy="54868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6309320"/>
            <a:ext cx="548680" cy="54868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309320"/>
            <a:ext cx="548680" cy="54868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309320"/>
            <a:ext cx="548680" cy="54868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20" y="6309320"/>
            <a:ext cx="548680" cy="54868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309320"/>
            <a:ext cx="548680" cy="54868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309320"/>
            <a:ext cx="548680" cy="54868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309320"/>
            <a:ext cx="548680" cy="54868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309320"/>
            <a:ext cx="548680" cy="54868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309320"/>
            <a:ext cx="548680" cy="54868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57064" cy="54868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557064" cy="54868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57064" cy="54868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1128"/>
            <a:ext cx="557064" cy="54868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557064" cy="648072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557064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57064" cy="54868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57064" cy="54868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557064" cy="54868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557064" cy="54868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57064" cy="54868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48680"/>
            <a:ext cx="557064" cy="54868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573016"/>
            <a:ext cx="557064" cy="54868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077072"/>
            <a:ext cx="557064" cy="54868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4581128"/>
            <a:ext cx="557064" cy="54868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085184"/>
            <a:ext cx="557064" cy="648072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5733256"/>
            <a:ext cx="557064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052736"/>
            <a:ext cx="557064" cy="54868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1556792"/>
            <a:ext cx="557064" cy="54868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060848"/>
            <a:ext cx="557064" cy="54868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2564904"/>
            <a:ext cx="557064" cy="54868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106790962_0_7847f_75885535_X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6936" y="3068960"/>
            <a:ext cx="557064" cy="548680"/>
          </a:xfrm>
          <a:prstGeom prst="rect">
            <a:avLst/>
          </a:prstGeom>
          <a:noFill/>
        </p:spPr>
      </p:pic>
      <p:pic>
        <p:nvPicPr>
          <p:cNvPr id="60" name="59 Imagen" descr="0_bcecb_fde3371e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1" name="Picture 7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3524250" cy="228600"/>
          </a:xfrm>
          <a:prstGeom prst="rect">
            <a:avLst/>
          </a:prstGeom>
          <a:noFill/>
        </p:spPr>
      </p:pic>
      <p:pic>
        <p:nvPicPr>
          <p:cNvPr id="62" name="Picture 8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8640"/>
            <a:ext cx="3524250" cy="228600"/>
          </a:xfrm>
          <a:prstGeom prst="rect">
            <a:avLst/>
          </a:prstGeom>
          <a:noFill/>
        </p:spPr>
      </p:pic>
      <p:pic>
        <p:nvPicPr>
          <p:cNvPr id="63" name="Picture 9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24250" cy="22860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033" y="4536366"/>
            <a:ext cx="3600400" cy="233539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0639" y="1836465"/>
            <a:ext cx="3524250" cy="22860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1836465"/>
            <a:ext cx="3524250" cy="22860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68313" y="4572769"/>
            <a:ext cx="3524250" cy="22860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3524250" cy="228600"/>
          </a:xfrm>
          <a:prstGeom prst="rect">
            <a:avLst/>
          </a:prstGeom>
          <a:noFill/>
        </p:spPr>
      </p:pic>
      <p:pic>
        <p:nvPicPr>
          <p:cNvPr id="69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453336"/>
            <a:ext cx="3524250" cy="228600"/>
          </a:xfrm>
          <a:prstGeom prst="rect">
            <a:avLst/>
          </a:prstGeom>
          <a:noFill/>
        </p:spPr>
      </p:pic>
      <p:pic>
        <p:nvPicPr>
          <p:cNvPr id="70" name="Picture 10" descr="C:\Users\Usuario\Desktop\descargas\zzzzzzzzMARCOS\BARRAS PNG\0_95051_5c7312d9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453336"/>
            <a:ext cx="3524250" cy="228600"/>
          </a:xfrm>
          <a:prstGeom prst="rect">
            <a:avLst/>
          </a:prstGeom>
          <a:noFill/>
        </p:spPr>
      </p:pic>
      <p:pic>
        <p:nvPicPr>
          <p:cNvPr id="71" name="Picture 2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836712"/>
            <a:ext cx="7992888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40</Words>
  <Application>Microsoft Office PowerPoint</Application>
  <PresentationFormat>Presentación en pantalla (4:3)</PresentationFormat>
  <Paragraphs>15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2014-03-30T21:31:46Z</dcterms:created>
  <dcterms:modified xsi:type="dcterms:W3CDTF">2014-04-05T14:53:03Z</dcterms:modified>
</cp:coreProperties>
</file>