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0"/>
  </p:notesMasterIdLst>
  <p:sldIdLst>
    <p:sldId id="306" r:id="rId3"/>
    <p:sldId id="301" r:id="rId4"/>
    <p:sldId id="320" r:id="rId5"/>
    <p:sldId id="278" r:id="rId6"/>
    <p:sldId id="321" r:id="rId7"/>
    <p:sldId id="284" r:id="rId8"/>
    <p:sldId id="288" r:id="rId9"/>
    <p:sldId id="308" r:id="rId10"/>
    <p:sldId id="287" r:id="rId11"/>
    <p:sldId id="283" r:id="rId12"/>
    <p:sldId id="285" r:id="rId13"/>
    <p:sldId id="281" r:id="rId14"/>
    <p:sldId id="318" r:id="rId15"/>
    <p:sldId id="286" r:id="rId16"/>
    <p:sldId id="282" r:id="rId17"/>
    <p:sldId id="279" r:id="rId18"/>
    <p:sldId id="276" r:id="rId19"/>
    <p:sldId id="275" r:id="rId20"/>
    <p:sldId id="273" r:id="rId21"/>
    <p:sldId id="271" r:id="rId22"/>
    <p:sldId id="269" r:id="rId23"/>
    <p:sldId id="270" r:id="rId24"/>
    <p:sldId id="316" r:id="rId25"/>
    <p:sldId id="300" r:id="rId26"/>
    <p:sldId id="268" r:id="rId27"/>
    <p:sldId id="265" r:id="rId28"/>
    <p:sldId id="267" r:id="rId29"/>
    <p:sldId id="264" r:id="rId30"/>
    <p:sldId id="263" r:id="rId31"/>
    <p:sldId id="259" r:id="rId32"/>
    <p:sldId id="266" r:id="rId33"/>
    <p:sldId id="262" r:id="rId34"/>
    <p:sldId id="261" r:id="rId35"/>
    <p:sldId id="293" r:id="rId36"/>
    <p:sldId id="292" r:id="rId37"/>
    <p:sldId id="315" r:id="rId38"/>
    <p:sldId id="291" r:id="rId39"/>
    <p:sldId id="290" r:id="rId40"/>
    <p:sldId id="289" r:id="rId41"/>
    <p:sldId id="298" r:id="rId42"/>
    <p:sldId id="260" r:id="rId43"/>
    <p:sldId id="297" r:id="rId44"/>
    <p:sldId id="311" r:id="rId45"/>
    <p:sldId id="296" r:id="rId46"/>
    <p:sldId id="295" r:id="rId47"/>
    <p:sldId id="258" r:id="rId48"/>
    <p:sldId id="305" r:id="rId49"/>
    <p:sldId id="304" r:id="rId50"/>
    <p:sldId id="313" r:id="rId51"/>
    <p:sldId id="317" r:id="rId52"/>
    <p:sldId id="303" r:id="rId53"/>
    <p:sldId id="312" r:id="rId54"/>
    <p:sldId id="257" r:id="rId55"/>
    <p:sldId id="310" r:id="rId56"/>
    <p:sldId id="302" r:id="rId57"/>
    <p:sldId id="314" r:id="rId58"/>
    <p:sldId id="319"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1HnbfdbObeTgcXxRilg/g" hashData="eoIJ85wtcjvYCKybXgCHr3fYy0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381C"/>
    <a:srgbClr val="1A4652"/>
    <a:srgbClr val="291B0D"/>
    <a:srgbClr val="3333FF"/>
    <a:srgbClr val="002E8A"/>
    <a:srgbClr val="CC9900"/>
    <a:srgbClr val="006600"/>
    <a:srgbClr val="714B25"/>
    <a:srgbClr val="FF6600"/>
    <a:srgbClr val="593B1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39" autoAdjust="0"/>
    <p:restoredTop sz="94709" autoAdjust="0"/>
  </p:normalViewPr>
  <p:slideViewPr>
    <p:cSldViewPr>
      <p:cViewPr>
        <p:scale>
          <a:sx n="110" d="100"/>
          <a:sy n="110" d="100"/>
        </p:scale>
        <p:origin x="732" y="90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C93952-94ED-4910-8E39-868AFFB32FB9}" type="datetimeFigureOut">
              <a:rPr lang="es-ES" smtClean="0"/>
              <a:pPr/>
              <a:t>22/06/2015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4F7BD0-7C39-4A85-9A6A-9B2ADD41524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84F7BD0-7C39-4A85-9A6A-9B2ADD41524B}"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84F7BD0-7C39-4A85-9A6A-9B2ADD41524B}" type="slidenum">
              <a:rPr lang="es-ES" smtClean="0"/>
              <a:pPr/>
              <a:t>20</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84F7BD0-7C39-4A85-9A6A-9B2ADD41524B}" type="slidenum">
              <a:rPr lang="es-ES" smtClean="0"/>
              <a:pPr/>
              <a:t>50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94158E-75CA-47C8-8A7A-7518443403B6}"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BEDC23-0A87-4CFD-A8AD-DDF414014D56}" type="slidenum">
              <a:rPr lang="es-ES" smtClean="0"/>
              <a:pPr/>
              <a:t>‹Nº›</a:t>
            </a:fld>
            <a:endParaRPr lang="es-ES"/>
          </a:p>
        </p:txBody>
      </p:sp>
    </p:spTree>
  </p:cSld>
  <p:clrMapOvr>
    <a:masterClrMapping/>
  </p:clrMapOvr>
  <p:transition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94158E-75CA-47C8-8A7A-7518443403B6}" type="datetimeFigureOut">
              <a:rPr lang="es-ES" smtClean="0"/>
              <a:pPr/>
              <a:t>22/06/2015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BEDC23-0A87-4CFD-A8AD-DDF414014D5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43.jpe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51.jpe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3.jpe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75.jpe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7.jpe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5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image" Target="../media/image88.png"/><Relationship Id="rId18" Type="http://schemas.openxmlformats.org/officeDocument/2006/relationships/image" Target="../media/image9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4.png"/><Relationship Id="rId11" Type="http://schemas.openxmlformats.org/officeDocument/2006/relationships/image" Target="../media/image87.png"/><Relationship Id="rId5" Type="http://schemas.openxmlformats.org/officeDocument/2006/relationships/hyperlink" Target="http://www.mispps.com/" TargetMode="External"/><Relationship Id="rId15" Type="http://schemas.openxmlformats.org/officeDocument/2006/relationships/image" Target="../media/image89.png"/><Relationship Id="rId10" Type="http://schemas.openxmlformats.org/officeDocument/2006/relationships/hyperlink" Target="https://www.facebook.com/mispps" TargetMode="External"/><Relationship Id="rId4" Type="http://schemas.openxmlformats.org/officeDocument/2006/relationships/image" Target="../media/image83.png"/><Relationship Id="rId9" Type="http://schemas.openxmlformats.org/officeDocument/2006/relationships/image" Target="../media/image8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p:spPr>
        <p:txBody>
          <a:bodyPr/>
          <a:lstStyle/>
          <a:p>
            <a:endParaRPr lang="es-ES" dirty="0"/>
          </a:p>
        </p:txBody>
      </p:sp>
      <p:pic>
        <p:nvPicPr>
          <p:cNvPr id="5" name="4 Imagen" descr="stork door full shot 1.JPG"/>
          <p:cNvPicPr>
            <a:picLocks noChangeAspect="1"/>
          </p:cNvPicPr>
          <p:nvPr/>
        </p:nvPicPr>
        <p:blipFill>
          <a:blip r:embed="rId3">
            <a:lum bright="-10000" contrast="30000"/>
          </a:blip>
          <a:stretch>
            <a:fillRect/>
          </a:stretch>
        </p:blipFill>
        <p:spPr>
          <a:xfrm>
            <a:off x="0" y="0"/>
            <a:ext cx="9144001" cy="6858000"/>
          </a:xfrm>
          <a:prstGeom prst="rect">
            <a:avLst/>
          </a:prstGeom>
          <a:ln w="76200">
            <a:noFill/>
          </a:ln>
        </p:spPr>
      </p:pic>
      <p:sp>
        <p:nvSpPr>
          <p:cNvPr id="6" name="5 Rectángulo"/>
          <p:cNvSpPr/>
          <p:nvPr/>
        </p:nvSpPr>
        <p:spPr>
          <a:xfrm rot="14172405">
            <a:off x="-1724780" y="3386138"/>
            <a:ext cx="8043624" cy="118736"/>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328789">
            <a:off x="2878030" y="3337780"/>
            <a:ext cx="8039257" cy="98503"/>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328789" flipV="1">
            <a:off x="3304735" y="3631176"/>
            <a:ext cx="7466264" cy="106204"/>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328789">
            <a:off x="3891787" y="3886189"/>
            <a:ext cx="6715211" cy="120575"/>
          </a:xfrm>
          <a:prstGeom prst="rect">
            <a:avLst/>
          </a:prstGeom>
          <a:solidFill>
            <a:srgbClr val="714B25"/>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328789">
            <a:off x="4349631" y="4128820"/>
            <a:ext cx="6200247" cy="136200"/>
          </a:xfrm>
          <a:prstGeom prst="rect">
            <a:avLst/>
          </a:prstGeom>
          <a:solidFill>
            <a:srgbClr val="996633"/>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328789" flipV="1">
            <a:off x="4815261" y="4400264"/>
            <a:ext cx="5564320" cy="120972"/>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328789" flipV="1">
            <a:off x="5383189" y="4703073"/>
            <a:ext cx="4829890" cy="143877"/>
          </a:xfrm>
          <a:prstGeom prst="rect">
            <a:avLst/>
          </a:prstGeom>
          <a:solidFill>
            <a:srgbClr val="54381C"/>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328789" flipV="1">
            <a:off x="5840059" y="4964286"/>
            <a:ext cx="4229475" cy="125962"/>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328789" flipV="1">
            <a:off x="6257686" y="5183245"/>
            <a:ext cx="3692042" cy="116067"/>
          </a:xfrm>
          <a:prstGeom prst="rect">
            <a:avLst/>
          </a:prstGeom>
          <a:solidFill>
            <a:srgbClr val="714B25"/>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328789" flipV="1">
            <a:off x="6743878" y="5450083"/>
            <a:ext cx="3020307" cy="120971"/>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328789">
            <a:off x="7221226" y="5736410"/>
            <a:ext cx="2426645" cy="108305"/>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328789">
            <a:off x="7693421" y="5968748"/>
            <a:ext cx="1824778" cy="114033"/>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7328789" flipV="1">
            <a:off x="8116479" y="6219479"/>
            <a:ext cx="1246751" cy="9850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328789" flipV="1">
            <a:off x="8517909" y="6471213"/>
            <a:ext cx="772401" cy="98497"/>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4172405">
            <a:off x="-1607913" y="3653842"/>
            <a:ext cx="7456210" cy="112217"/>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4172405">
            <a:off x="-1455329" y="3889849"/>
            <a:ext cx="6901330" cy="99103"/>
          </a:xfrm>
          <a:prstGeom prst="rect">
            <a:avLst/>
          </a:prstGeom>
          <a:solidFill>
            <a:srgbClr val="714B25"/>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4172405">
            <a:off x="-1298381" y="4097503"/>
            <a:ext cx="6329533" cy="118738"/>
          </a:xfrm>
          <a:prstGeom prst="rect">
            <a:avLst/>
          </a:prstGeom>
          <a:solidFill>
            <a:srgbClr val="996633"/>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4172405">
            <a:off x="-1279662" y="4299825"/>
            <a:ext cx="5895536" cy="119200"/>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4172405">
            <a:off x="-1161625" y="4507880"/>
            <a:ext cx="5365332" cy="119200"/>
          </a:xfrm>
          <a:prstGeom prst="rect">
            <a:avLst/>
          </a:prstGeom>
          <a:solidFill>
            <a:srgbClr val="54381C"/>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4172405" flipV="1">
            <a:off x="-1012297" y="4824527"/>
            <a:ext cx="4776402" cy="114535"/>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4172405">
            <a:off x="-983859" y="5015655"/>
            <a:ext cx="4222526" cy="112812"/>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4172405">
            <a:off x="-730233" y="5296475"/>
            <a:ext cx="3514011" cy="119200"/>
          </a:xfrm>
          <a:prstGeom prst="rect">
            <a:avLst/>
          </a:prstGeom>
          <a:solidFill>
            <a:srgbClr val="714B25"/>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4172405">
            <a:off x="-698559" y="5549900"/>
            <a:ext cx="2931046" cy="115894"/>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4172405">
            <a:off x="-531282" y="5804709"/>
            <a:ext cx="2308180" cy="121043"/>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4172405">
            <a:off x="-344827" y="6075362"/>
            <a:ext cx="1718727" cy="87988"/>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4172405" flipV="1">
            <a:off x="-191998" y="6360297"/>
            <a:ext cx="1049030" cy="98148"/>
          </a:xfrm>
          <a:prstGeom prst="rect">
            <a:avLst/>
          </a:prstGeom>
          <a:solidFill>
            <a:srgbClr val="CC9900"/>
          </a:solidFill>
          <a:ln w="3175">
            <a:solidFill>
              <a:srgbClr val="CC9900"/>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9396" name="Picture 4" descr="http://4.bp.blogspot.com/-Q20yWr_bCsI/TVP9is6YH-I/AAAAAAAAxdI/gL-xrrq-Nnc/s400/vlc.png"/>
          <p:cNvPicPr>
            <a:picLocks noChangeAspect="1" noChangeArrowheads="1"/>
          </p:cNvPicPr>
          <p:nvPr/>
        </p:nvPicPr>
        <p:blipFill>
          <a:blip r:embed="rId4" cstate="print">
            <a:lum contrast="20000"/>
          </a:blip>
          <a:srcRect/>
          <a:stretch>
            <a:fillRect/>
          </a:stretch>
        </p:blipFill>
        <p:spPr bwMode="auto">
          <a:xfrm rot="20252147">
            <a:off x="2049113" y="906112"/>
            <a:ext cx="785818" cy="785818"/>
          </a:xfrm>
          <a:prstGeom prst="rect">
            <a:avLst/>
          </a:prstGeom>
          <a:noFill/>
        </p:spPr>
      </p:pic>
      <p:pic>
        <p:nvPicPr>
          <p:cNvPr id="59398" name="Picture 6" descr="http://2.bp.blogspot.com/-eiy_MRyneJk/TVP-8Iuc6XI/AAAAAAAAxe4/H5PQUM_7Ljs/s400/ilc.png"/>
          <p:cNvPicPr>
            <a:picLocks noChangeAspect="1" noChangeArrowheads="1"/>
          </p:cNvPicPr>
          <p:nvPr/>
        </p:nvPicPr>
        <p:blipFill>
          <a:blip r:embed="rId5" cstate="print">
            <a:lum contrast="20000"/>
          </a:blip>
          <a:srcRect/>
          <a:stretch>
            <a:fillRect/>
          </a:stretch>
        </p:blipFill>
        <p:spPr bwMode="auto">
          <a:xfrm>
            <a:off x="2928926" y="357166"/>
            <a:ext cx="388071" cy="1052497"/>
          </a:xfrm>
          <a:prstGeom prst="rect">
            <a:avLst/>
          </a:prstGeom>
          <a:noFill/>
        </p:spPr>
      </p:pic>
      <p:pic>
        <p:nvPicPr>
          <p:cNvPr id="59400" name="Picture 8" descr="http://1.bp.blogspot.com/-k2ew1agkpfI/TVP9y-kosXI/AAAAAAAAxdo/XUdxFNFumc4/s400/tlc.png"/>
          <p:cNvPicPr>
            <a:picLocks noChangeAspect="1" noChangeArrowheads="1"/>
          </p:cNvPicPr>
          <p:nvPr/>
        </p:nvPicPr>
        <p:blipFill>
          <a:blip r:embed="rId6">
            <a:lum contrast="20000"/>
          </a:blip>
          <a:srcRect/>
          <a:stretch>
            <a:fillRect/>
          </a:stretch>
        </p:blipFill>
        <p:spPr bwMode="auto">
          <a:xfrm rot="21094655">
            <a:off x="3360423" y="117473"/>
            <a:ext cx="1372925" cy="1115729"/>
          </a:xfrm>
          <a:prstGeom prst="rect">
            <a:avLst/>
          </a:prstGeom>
          <a:noFill/>
        </p:spPr>
      </p:pic>
      <p:pic>
        <p:nvPicPr>
          <p:cNvPr id="59402" name="Picture 10" descr="http://1.bp.blogspot.com/-oMjBlCSvJhY/TVQHCYv5YkI/AAAAAAAAxf4/P3psojS-hLM/s400/alc.png"/>
          <p:cNvPicPr>
            <a:picLocks noChangeAspect="1" noChangeArrowheads="1"/>
          </p:cNvPicPr>
          <p:nvPr/>
        </p:nvPicPr>
        <p:blipFill>
          <a:blip r:embed="rId7" cstate="print">
            <a:lum contrast="20000"/>
          </a:blip>
          <a:srcRect/>
          <a:stretch>
            <a:fillRect/>
          </a:stretch>
        </p:blipFill>
        <p:spPr bwMode="auto">
          <a:xfrm rot="20746342">
            <a:off x="4500562" y="357166"/>
            <a:ext cx="686079" cy="668357"/>
          </a:xfrm>
          <a:prstGeom prst="rect">
            <a:avLst/>
          </a:prstGeom>
          <a:noFill/>
        </p:spPr>
      </p:pic>
      <p:pic>
        <p:nvPicPr>
          <p:cNvPr id="59404" name="Picture 12" descr="http://1.bp.blogspot.com/-YpXT24Ah0Ro/TVP-EyL82AI/AAAAAAAAxdw/AJK-2nV3pes/s400/rlc.png"/>
          <p:cNvPicPr>
            <a:picLocks noChangeAspect="1" noChangeArrowheads="1"/>
          </p:cNvPicPr>
          <p:nvPr/>
        </p:nvPicPr>
        <p:blipFill>
          <a:blip r:embed="rId8" cstate="print">
            <a:lum contrast="20000"/>
          </a:blip>
          <a:srcRect/>
          <a:stretch>
            <a:fillRect/>
          </a:stretch>
        </p:blipFill>
        <p:spPr bwMode="auto">
          <a:xfrm rot="20542869">
            <a:off x="3827205" y="325537"/>
            <a:ext cx="785818" cy="807289"/>
          </a:xfrm>
          <a:prstGeom prst="rect">
            <a:avLst/>
          </a:prstGeom>
          <a:noFill/>
        </p:spPr>
      </p:pic>
      <p:pic>
        <p:nvPicPr>
          <p:cNvPr id="59406" name="Picture 14" descr="http://2.bp.blogspot.com/-RzNuMD91kVE/TVP-bXIncKI/AAAAAAAAxeg/_rG7cDv4Plo/s400/llc.png"/>
          <p:cNvPicPr>
            <a:picLocks noChangeAspect="1" noChangeArrowheads="1"/>
          </p:cNvPicPr>
          <p:nvPr/>
        </p:nvPicPr>
        <p:blipFill>
          <a:blip r:embed="rId9" cstate="print">
            <a:lum contrast="20000"/>
          </a:blip>
          <a:srcRect/>
          <a:stretch>
            <a:fillRect/>
          </a:stretch>
        </p:blipFill>
        <p:spPr bwMode="auto">
          <a:xfrm>
            <a:off x="5286380" y="285728"/>
            <a:ext cx="1000132" cy="902619"/>
          </a:xfrm>
          <a:prstGeom prst="rect">
            <a:avLst/>
          </a:prstGeom>
          <a:noFill/>
        </p:spPr>
      </p:pic>
      <p:pic>
        <p:nvPicPr>
          <p:cNvPr id="59408" name="Picture 16" descr="http://1.bp.blogspot.com/-ajy9upwAX2w/TVQFS5pXmRI/AAAAAAAAxfY/DFUWa9NjgqI/s400/elc.png"/>
          <p:cNvPicPr>
            <a:picLocks noChangeAspect="1" noChangeArrowheads="1"/>
          </p:cNvPicPr>
          <p:nvPr/>
        </p:nvPicPr>
        <p:blipFill>
          <a:blip r:embed="rId10" cstate="print">
            <a:lum contrast="20000"/>
          </a:blip>
          <a:srcRect/>
          <a:stretch>
            <a:fillRect/>
          </a:stretch>
        </p:blipFill>
        <p:spPr bwMode="auto">
          <a:xfrm rot="171705">
            <a:off x="5872843" y="713531"/>
            <a:ext cx="617465" cy="719004"/>
          </a:xfrm>
          <a:prstGeom prst="rect">
            <a:avLst/>
          </a:prstGeom>
          <a:noFill/>
        </p:spPr>
      </p:pic>
      <p:pic>
        <p:nvPicPr>
          <p:cNvPr id="59410" name="Picture 18" descr="http://3.bp.blogspot.com/-teagtIReXR8/TVP9illHz4I/AAAAAAAAxdY/KwT4ghzvQIg/s400/slc.png"/>
          <p:cNvPicPr>
            <a:picLocks noChangeAspect="1" noChangeArrowheads="1"/>
          </p:cNvPicPr>
          <p:nvPr/>
        </p:nvPicPr>
        <p:blipFill>
          <a:blip r:embed="rId11" cstate="print">
            <a:lum contrast="20000"/>
          </a:blip>
          <a:srcRect/>
          <a:stretch>
            <a:fillRect/>
          </a:stretch>
        </p:blipFill>
        <p:spPr bwMode="auto">
          <a:xfrm rot="872542">
            <a:off x="6477929" y="1014522"/>
            <a:ext cx="558773" cy="690559"/>
          </a:xfrm>
          <a:prstGeom prst="rect">
            <a:avLst/>
          </a:prstGeom>
          <a:noFill/>
        </p:spPr>
      </p:pic>
      <p:sp>
        <p:nvSpPr>
          <p:cNvPr id="40" name="39 CuadroTexto"/>
          <p:cNvSpPr txBox="1"/>
          <p:nvPr/>
        </p:nvSpPr>
        <p:spPr>
          <a:xfrm>
            <a:off x="0" y="6072206"/>
            <a:ext cx="3174267" cy="461665"/>
          </a:xfrm>
          <a:prstGeom prst="rect">
            <a:avLst/>
          </a:prstGeom>
          <a:noFill/>
        </p:spPr>
        <p:txBody>
          <a:bodyPr wrap="none" rtlCol="0">
            <a:spAutoFit/>
            <a:scene3d>
              <a:camera prst="orthographicFront"/>
              <a:lightRig rig="chilly" dir="t"/>
            </a:scene3d>
          </a:bodyPr>
          <a:lstStyle/>
          <a:p>
            <a:r>
              <a:rPr lang="es-ES_tradnl" sz="2400" b="1" dirty="0" smtClean="0">
                <a:gradFill>
                  <a:gsLst>
                    <a:gs pos="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Pristina" pitchFamily="66" charset="0"/>
              </a:rPr>
              <a:t>Esta es una creación de Raquel</a:t>
            </a:r>
            <a:endParaRPr lang="es-ES" sz="2400" b="1" dirty="0">
              <a:gradFill>
                <a:gsLst>
                  <a:gs pos="0">
                    <a:schemeClr val="tx1"/>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Pristina" pitchFamily="66" charset="0"/>
            </a:endParaRPr>
          </a:p>
        </p:txBody>
      </p:sp>
      <p:pic>
        <p:nvPicPr>
          <p:cNvPr id="41" name="40 Imagen" descr="stork door full shot 1.JPG"/>
          <p:cNvPicPr>
            <a:picLocks noChangeAspect="1"/>
          </p:cNvPicPr>
          <p:nvPr/>
        </p:nvPicPr>
        <p:blipFill>
          <a:blip r:embed="rId3">
            <a:lum bright="-10000" contrast="30000"/>
          </a:blip>
          <a:stretch>
            <a:fillRect/>
          </a:stretch>
        </p:blipFill>
        <p:spPr>
          <a:xfrm>
            <a:off x="-214345" y="0"/>
            <a:ext cx="9358346" cy="6858000"/>
          </a:xfrm>
          <a:prstGeom prst="rect">
            <a:avLst/>
          </a:prstGeom>
          <a:ln w="76200">
            <a:noFill/>
          </a:ln>
        </p:spPr>
      </p:pic>
    </p:spTree>
  </p:cSld>
  <p:clrMapOvr>
    <a:masterClrMapping/>
  </p:clrMapOvr>
  <p:transition advTm="34000">
    <p:sndAc>
      <p:stSnd loop="1">
        <p:snd r:embed="rId2" name="Alegria  - Chris Spheer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15" presetClass="entr" presetSubtype="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fltVal val="0"/>
                                          </p:val>
                                        </p:tav>
                                        <p:tav tm="100000">
                                          <p:val>
                                            <p:strVal val="#ppt_w"/>
                                          </p:val>
                                        </p:tav>
                                      </p:tavLst>
                                    </p:anim>
                                    <p:anim calcmode="lin" valueType="num">
                                      <p:cBhvr>
                                        <p:cTn id="11" dur="5000" fill="hold"/>
                                        <p:tgtEl>
                                          <p:spTgt spid="6"/>
                                        </p:tgtEl>
                                        <p:attrNameLst>
                                          <p:attrName>ppt_h</p:attrName>
                                        </p:attrNameLst>
                                      </p:cBhvr>
                                      <p:tavLst>
                                        <p:tav tm="0">
                                          <p:val>
                                            <p:fltVal val="0"/>
                                          </p:val>
                                        </p:tav>
                                        <p:tav tm="100000">
                                          <p:val>
                                            <p:strVal val="#ppt_h"/>
                                          </p:val>
                                        </p:tav>
                                      </p:tavLst>
                                    </p:anim>
                                    <p:anim calcmode="lin" valueType="num">
                                      <p:cBhvr>
                                        <p:cTn id="12"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3" dur="5000" fill="hold"/>
                                        <p:tgtEl>
                                          <p:spTgt spid="6"/>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2"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0" fill="hold"/>
                                        <p:tgtEl>
                                          <p:spTgt spid="20"/>
                                        </p:tgtEl>
                                        <p:attrNameLst>
                                          <p:attrName>ppt_w</p:attrName>
                                        </p:attrNameLst>
                                      </p:cBhvr>
                                      <p:tavLst>
                                        <p:tav tm="0">
                                          <p:val>
                                            <p:fltVal val="0"/>
                                          </p:val>
                                        </p:tav>
                                        <p:tav tm="100000">
                                          <p:val>
                                            <p:strVal val="#ppt_w"/>
                                          </p:val>
                                        </p:tav>
                                      </p:tavLst>
                                    </p:anim>
                                    <p:anim calcmode="lin" valueType="num">
                                      <p:cBhvr>
                                        <p:cTn id="17" dur="5000" fill="hold"/>
                                        <p:tgtEl>
                                          <p:spTgt spid="20"/>
                                        </p:tgtEl>
                                        <p:attrNameLst>
                                          <p:attrName>ppt_h</p:attrName>
                                        </p:attrNameLst>
                                      </p:cBhvr>
                                      <p:tavLst>
                                        <p:tav tm="0">
                                          <p:val>
                                            <p:fltVal val="0"/>
                                          </p:val>
                                        </p:tav>
                                        <p:tav tm="100000">
                                          <p:val>
                                            <p:strVal val="#ppt_h"/>
                                          </p:val>
                                        </p:tav>
                                      </p:tavLst>
                                    </p:anim>
                                    <p:anim calcmode="lin" valueType="num">
                                      <p:cBhvr>
                                        <p:cTn id="18" dur="5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9" dur="5000" fill="hold"/>
                                        <p:tgtEl>
                                          <p:spTgt spid="20"/>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2"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0" fill="hold"/>
                                        <p:tgtEl>
                                          <p:spTgt spid="21"/>
                                        </p:tgtEl>
                                        <p:attrNameLst>
                                          <p:attrName>ppt_w</p:attrName>
                                        </p:attrNameLst>
                                      </p:cBhvr>
                                      <p:tavLst>
                                        <p:tav tm="0">
                                          <p:val>
                                            <p:fltVal val="0"/>
                                          </p:val>
                                        </p:tav>
                                        <p:tav tm="100000">
                                          <p:val>
                                            <p:strVal val="#ppt_w"/>
                                          </p:val>
                                        </p:tav>
                                      </p:tavLst>
                                    </p:anim>
                                    <p:anim calcmode="lin" valueType="num">
                                      <p:cBhvr>
                                        <p:cTn id="23" dur="5000" fill="hold"/>
                                        <p:tgtEl>
                                          <p:spTgt spid="21"/>
                                        </p:tgtEl>
                                        <p:attrNameLst>
                                          <p:attrName>ppt_h</p:attrName>
                                        </p:attrNameLst>
                                      </p:cBhvr>
                                      <p:tavLst>
                                        <p:tav tm="0">
                                          <p:val>
                                            <p:fltVal val="0"/>
                                          </p:val>
                                        </p:tav>
                                        <p:tav tm="100000">
                                          <p:val>
                                            <p:strVal val="#ppt_h"/>
                                          </p:val>
                                        </p:tav>
                                      </p:tavLst>
                                    </p:anim>
                                    <p:anim calcmode="lin" valueType="num">
                                      <p:cBhvr>
                                        <p:cTn id="24" dur="5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21"/>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2" nodeType="with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0" fill="hold"/>
                                        <p:tgtEl>
                                          <p:spTgt spid="22"/>
                                        </p:tgtEl>
                                        <p:attrNameLst>
                                          <p:attrName>ppt_w</p:attrName>
                                        </p:attrNameLst>
                                      </p:cBhvr>
                                      <p:tavLst>
                                        <p:tav tm="0">
                                          <p:val>
                                            <p:fltVal val="0"/>
                                          </p:val>
                                        </p:tav>
                                        <p:tav tm="100000">
                                          <p:val>
                                            <p:strVal val="#ppt_w"/>
                                          </p:val>
                                        </p:tav>
                                      </p:tavLst>
                                    </p:anim>
                                    <p:anim calcmode="lin" valueType="num">
                                      <p:cBhvr>
                                        <p:cTn id="29" dur="5000" fill="hold"/>
                                        <p:tgtEl>
                                          <p:spTgt spid="22"/>
                                        </p:tgtEl>
                                        <p:attrNameLst>
                                          <p:attrName>ppt_h</p:attrName>
                                        </p:attrNameLst>
                                      </p:cBhvr>
                                      <p:tavLst>
                                        <p:tav tm="0">
                                          <p:val>
                                            <p:fltVal val="0"/>
                                          </p:val>
                                        </p:tav>
                                        <p:tav tm="100000">
                                          <p:val>
                                            <p:strVal val="#ppt_h"/>
                                          </p:val>
                                        </p:tav>
                                      </p:tavLst>
                                    </p:anim>
                                    <p:anim calcmode="lin" valueType="num">
                                      <p:cBhvr>
                                        <p:cTn id="30" dur="5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31" dur="5000" fill="hold"/>
                                        <p:tgtEl>
                                          <p:spTgt spid="22"/>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2"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0" fill="hold"/>
                                        <p:tgtEl>
                                          <p:spTgt spid="23"/>
                                        </p:tgtEl>
                                        <p:attrNameLst>
                                          <p:attrName>ppt_w</p:attrName>
                                        </p:attrNameLst>
                                      </p:cBhvr>
                                      <p:tavLst>
                                        <p:tav tm="0">
                                          <p:val>
                                            <p:fltVal val="0"/>
                                          </p:val>
                                        </p:tav>
                                        <p:tav tm="100000">
                                          <p:val>
                                            <p:strVal val="#ppt_w"/>
                                          </p:val>
                                        </p:tav>
                                      </p:tavLst>
                                    </p:anim>
                                    <p:anim calcmode="lin" valueType="num">
                                      <p:cBhvr>
                                        <p:cTn id="35" dur="5000" fill="hold"/>
                                        <p:tgtEl>
                                          <p:spTgt spid="23"/>
                                        </p:tgtEl>
                                        <p:attrNameLst>
                                          <p:attrName>ppt_h</p:attrName>
                                        </p:attrNameLst>
                                      </p:cBhvr>
                                      <p:tavLst>
                                        <p:tav tm="0">
                                          <p:val>
                                            <p:fltVal val="0"/>
                                          </p:val>
                                        </p:tav>
                                        <p:tav tm="100000">
                                          <p:val>
                                            <p:strVal val="#ppt_h"/>
                                          </p:val>
                                        </p:tav>
                                      </p:tavLst>
                                    </p:anim>
                                    <p:anim calcmode="lin" valueType="num">
                                      <p:cBhvr>
                                        <p:cTn id="36" dur="5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37" dur="5000" fill="hold"/>
                                        <p:tgtEl>
                                          <p:spTgt spid="23"/>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2"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0" fill="hold"/>
                                        <p:tgtEl>
                                          <p:spTgt spid="24"/>
                                        </p:tgtEl>
                                        <p:attrNameLst>
                                          <p:attrName>ppt_w</p:attrName>
                                        </p:attrNameLst>
                                      </p:cBhvr>
                                      <p:tavLst>
                                        <p:tav tm="0">
                                          <p:val>
                                            <p:fltVal val="0"/>
                                          </p:val>
                                        </p:tav>
                                        <p:tav tm="100000">
                                          <p:val>
                                            <p:strVal val="#ppt_w"/>
                                          </p:val>
                                        </p:tav>
                                      </p:tavLst>
                                    </p:anim>
                                    <p:anim calcmode="lin" valueType="num">
                                      <p:cBhvr>
                                        <p:cTn id="41" dur="5000" fill="hold"/>
                                        <p:tgtEl>
                                          <p:spTgt spid="24"/>
                                        </p:tgtEl>
                                        <p:attrNameLst>
                                          <p:attrName>ppt_h</p:attrName>
                                        </p:attrNameLst>
                                      </p:cBhvr>
                                      <p:tavLst>
                                        <p:tav tm="0">
                                          <p:val>
                                            <p:fltVal val="0"/>
                                          </p:val>
                                        </p:tav>
                                        <p:tav tm="100000">
                                          <p:val>
                                            <p:strVal val="#ppt_h"/>
                                          </p:val>
                                        </p:tav>
                                      </p:tavLst>
                                    </p:anim>
                                    <p:anim calcmode="lin" valueType="num">
                                      <p:cBhvr>
                                        <p:cTn id="42" dur="5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43" dur="5000" fill="hold"/>
                                        <p:tgtEl>
                                          <p:spTgt spid="24"/>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2"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0" fill="hold"/>
                                        <p:tgtEl>
                                          <p:spTgt spid="25"/>
                                        </p:tgtEl>
                                        <p:attrNameLst>
                                          <p:attrName>ppt_w</p:attrName>
                                        </p:attrNameLst>
                                      </p:cBhvr>
                                      <p:tavLst>
                                        <p:tav tm="0">
                                          <p:val>
                                            <p:fltVal val="0"/>
                                          </p:val>
                                        </p:tav>
                                        <p:tav tm="100000">
                                          <p:val>
                                            <p:strVal val="#ppt_w"/>
                                          </p:val>
                                        </p:tav>
                                      </p:tavLst>
                                    </p:anim>
                                    <p:anim calcmode="lin" valueType="num">
                                      <p:cBhvr>
                                        <p:cTn id="47" dur="5000" fill="hold"/>
                                        <p:tgtEl>
                                          <p:spTgt spid="25"/>
                                        </p:tgtEl>
                                        <p:attrNameLst>
                                          <p:attrName>ppt_h</p:attrName>
                                        </p:attrNameLst>
                                      </p:cBhvr>
                                      <p:tavLst>
                                        <p:tav tm="0">
                                          <p:val>
                                            <p:fltVal val="0"/>
                                          </p:val>
                                        </p:tav>
                                        <p:tav tm="100000">
                                          <p:val>
                                            <p:strVal val="#ppt_h"/>
                                          </p:val>
                                        </p:tav>
                                      </p:tavLst>
                                    </p:anim>
                                    <p:anim calcmode="lin" valueType="num">
                                      <p:cBhvr>
                                        <p:cTn id="48" dur="5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49" dur="5000" fill="hold"/>
                                        <p:tgtEl>
                                          <p:spTgt spid="25"/>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2"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0" fill="hold"/>
                                        <p:tgtEl>
                                          <p:spTgt spid="26"/>
                                        </p:tgtEl>
                                        <p:attrNameLst>
                                          <p:attrName>ppt_w</p:attrName>
                                        </p:attrNameLst>
                                      </p:cBhvr>
                                      <p:tavLst>
                                        <p:tav tm="0">
                                          <p:val>
                                            <p:fltVal val="0"/>
                                          </p:val>
                                        </p:tav>
                                        <p:tav tm="100000">
                                          <p:val>
                                            <p:strVal val="#ppt_w"/>
                                          </p:val>
                                        </p:tav>
                                      </p:tavLst>
                                    </p:anim>
                                    <p:anim calcmode="lin" valueType="num">
                                      <p:cBhvr>
                                        <p:cTn id="53" dur="5000" fill="hold"/>
                                        <p:tgtEl>
                                          <p:spTgt spid="26"/>
                                        </p:tgtEl>
                                        <p:attrNameLst>
                                          <p:attrName>ppt_h</p:attrName>
                                        </p:attrNameLst>
                                      </p:cBhvr>
                                      <p:tavLst>
                                        <p:tav tm="0">
                                          <p:val>
                                            <p:fltVal val="0"/>
                                          </p:val>
                                        </p:tav>
                                        <p:tav tm="100000">
                                          <p:val>
                                            <p:strVal val="#ppt_h"/>
                                          </p:val>
                                        </p:tav>
                                      </p:tavLst>
                                    </p:anim>
                                    <p:anim calcmode="lin" valueType="num">
                                      <p:cBhvr>
                                        <p:cTn id="54" dur="5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26"/>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2"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0" fill="hold"/>
                                        <p:tgtEl>
                                          <p:spTgt spid="27"/>
                                        </p:tgtEl>
                                        <p:attrNameLst>
                                          <p:attrName>ppt_w</p:attrName>
                                        </p:attrNameLst>
                                      </p:cBhvr>
                                      <p:tavLst>
                                        <p:tav tm="0">
                                          <p:val>
                                            <p:fltVal val="0"/>
                                          </p:val>
                                        </p:tav>
                                        <p:tav tm="100000">
                                          <p:val>
                                            <p:strVal val="#ppt_w"/>
                                          </p:val>
                                        </p:tav>
                                      </p:tavLst>
                                    </p:anim>
                                    <p:anim calcmode="lin" valueType="num">
                                      <p:cBhvr>
                                        <p:cTn id="59" dur="5000" fill="hold"/>
                                        <p:tgtEl>
                                          <p:spTgt spid="27"/>
                                        </p:tgtEl>
                                        <p:attrNameLst>
                                          <p:attrName>ppt_h</p:attrName>
                                        </p:attrNameLst>
                                      </p:cBhvr>
                                      <p:tavLst>
                                        <p:tav tm="0">
                                          <p:val>
                                            <p:fltVal val="0"/>
                                          </p:val>
                                        </p:tav>
                                        <p:tav tm="100000">
                                          <p:val>
                                            <p:strVal val="#ppt_h"/>
                                          </p:val>
                                        </p:tav>
                                      </p:tavLst>
                                    </p:anim>
                                    <p:anim calcmode="lin" valueType="num">
                                      <p:cBhvr>
                                        <p:cTn id="60" dur="5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27"/>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2" nodeType="with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p:cTn id="64" dur="5000" fill="hold"/>
                                        <p:tgtEl>
                                          <p:spTgt spid="28"/>
                                        </p:tgtEl>
                                        <p:attrNameLst>
                                          <p:attrName>ppt_w</p:attrName>
                                        </p:attrNameLst>
                                      </p:cBhvr>
                                      <p:tavLst>
                                        <p:tav tm="0">
                                          <p:val>
                                            <p:fltVal val="0"/>
                                          </p:val>
                                        </p:tav>
                                        <p:tav tm="100000">
                                          <p:val>
                                            <p:strVal val="#ppt_w"/>
                                          </p:val>
                                        </p:tav>
                                      </p:tavLst>
                                    </p:anim>
                                    <p:anim calcmode="lin" valueType="num">
                                      <p:cBhvr>
                                        <p:cTn id="65" dur="5000" fill="hold"/>
                                        <p:tgtEl>
                                          <p:spTgt spid="28"/>
                                        </p:tgtEl>
                                        <p:attrNameLst>
                                          <p:attrName>ppt_h</p:attrName>
                                        </p:attrNameLst>
                                      </p:cBhvr>
                                      <p:tavLst>
                                        <p:tav tm="0">
                                          <p:val>
                                            <p:fltVal val="0"/>
                                          </p:val>
                                        </p:tav>
                                        <p:tav tm="100000">
                                          <p:val>
                                            <p:strVal val="#ppt_h"/>
                                          </p:val>
                                        </p:tav>
                                      </p:tavLst>
                                    </p:anim>
                                    <p:anim calcmode="lin" valueType="num">
                                      <p:cBhvr>
                                        <p:cTn id="66" dur="5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67" dur="5000" fill="hold"/>
                                        <p:tgtEl>
                                          <p:spTgt spid="28"/>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grpId="2"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p:cTn id="70" dur="5000" fill="hold"/>
                                        <p:tgtEl>
                                          <p:spTgt spid="29"/>
                                        </p:tgtEl>
                                        <p:attrNameLst>
                                          <p:attrName>ppt_w</p:attrName>
                                        </p:attrNameLst>
                                      </p:cBhvr>
                                      <p:tavLst>
                                        <p:tav tm="0">
                                          <p:val>
                                            <p:fltVal val="0"/>
                                          </p:val>
                                        </p:tav>
                                        <p:tav tm="100000">
                                          <p:val>
                                            <p:strVal val="#ppt_w"/>
                                          </p:val>
                                        </p:tav>
                                      </p:tavLst>
                                    </p:anim>
                                    <p:anim calcmode="lin" valueType="num">
                                      <p:cBhvr>
                                        <p:cTn id="71" dur="5000" fill="hold"/>
                                        <p:tgtEl>
                                          <p:spTgt spid="29"/>
                                        </p:tgtEl>
                                        <p:attrNameLst>
                                          <p:attrName>ppt_h</p:attrName>
                                        </p:attrNameLst>
                                      </p:cBhvr>
                                      <p:tavLst>
                                        <p:tav tm="0">
                                          <p:val>
                                            <p:fltVal val="0"/>
                                          </p:val>
                                        </p:tav>
                                        <p:tav tm="100000">
                                          <p:val>
                                            <p:strVal val="#ppt_h"/>
                                          </p:val>
                                        </p:tav>
                                      </p:tavLst>
                                    </p:anim>
                                    <p:anim calcmode="lin" valueType="num">
                                      <p:cBhvr>
                                        <p:cTn id="72" dur="5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73" dur="5000" fill="hold"/>
                                        <p:tgtEl>
                                          <p:spTgt spid="29"/>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grpId="2" nodeType="with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p:cTn id="76" dur="5000" fill="hold"/>
                                        <p:tgtEl>
                                          <p:spTgt spid="30"/>
                                        </p:tgtEl>
                                        <p:attrNameLst>
                                          <p:attrName>ppt_w</p:attrName>
                                        </p:attrNameLst>
                                      </p:cBhvr>
                                      <p:tavLst>
                                        <p:tav tm="0">
                                          <p:val>
                                            <p:fltVal val="0"/>
                                          </p:val>
                                        </p:tav>
                                        <p:tav tm="100000">
                                          <p:val>
                                            <p:strVal val="#ppt_w"/>
                                          </p:val>
                                        </p:tav>
                                      </p:tavLst>
                                    </p:anim>
                                    <p:anim calcmode="lin" valueType="num">
                                      <p:cBhvr>
                                        <p:cTn id="77" dur="5000" fill="hold"/>
                                        <p:tgtEl>
                                          <p:spTgt spid="30"/>
                                        </p:tgtEl>
                                        <p:attrNameLst>
                                          <p:attrName>ppt_h</p:attrName>
                                        </p:attrNameLst>
                                      </p:cBhvr>
                                      <p:tavLst>
                                        <p:tav tm="0">
                                          <p:val>
                                            <p:fltVal val="0"/>
                                          </p:val>
                                        </p:tav>
                                        <p:tav tm="100000">
                                          <p:val>
                                            <p:strVal val="#ppt_h"/>
                                          </p:val>
                                        </p:tav>
                                      </p:tavLst>
                                    </p:anim>
                                    <p:anim calcmode="lin" valueType="num">
                                      <p:cBhvr>
                                        <p:cTn id="78" dur="5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79" dur="5000" fill="hold"/>
                                        <p:tgtEl>
                                          <p:spTgt spid="30"/>
                                        </p:tgtEl>
                                        <p:attrNameLst>
                                          <p:attrName>ppt_y</p:attrName>
                                        </p:attrNameLst>
                                      </p:cBhvr>
                                      <p:tavLst>
                                        <p:tav tm="0" fmla="#ppt_y+(sin(-2*pi*(1-$))*-#ppt_x+cos(-2*pi*(1-$))*(1-#ppt_y))*(1-$)">
                                          <p:val>
                                            <p:fltVal val="0"/>
                                          </p:val>
                                        </p:tav>
                                        <p:tav tm="100000">
                                          <p:val>
                                            <p:fltVal val="1"/>
                                          </p:val>
                                        </p:tav>
                                      </p:tavLst>
                                    </p:anim>
                                  </p:childTnLst>
                                </p:cTn>
                              </p:par>
                              <p:par>
                                <p:cTn id="80" presetID="15" presetClass="entr" presetSubtype="0" fill="hold" grpId="2"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p:cTn id="82" dur="5000" fill="hold"/>
                                        <p:tgtEl>
                                          <p:spTgt spid="31"/>
                                        </p:tgtEl>
                                        <p:attrNameLst>
                                          <p:attrName>ppt_w</p:attrName>
                                        </p:attrNameLst>
                                      </p:cBhvr>
                                      <p:tavLst>
                                        <p:tav tm="0">
                                          <p:val>
                                            <p:fltVal val="0"/>
                                          </p:val>
                                        </p:tav>
                                        <p:tav tm="100000">
                                          <p:val>
                                            <p:strVal val="#ppt_w"/>
                                          </p:val>
                                        </p:tav>
                                      </p:tavLst>
                                    </p:anim>
                                    <p:anim calcmode="lin" valueType="num">
                                      <p:cBhvr>
                                        <p:cTn id="83" dur="5000" fill="hold"/>
                                        <p:tgtEl>
                                          <p:spTgt spid="31"/>
                                        </p:tgtEl>
                                        <p:attrNameLst>
                                          <p:attrName>ppt_h</p:attrName>
                                        </p:attrNameLst>
                                      </p:cBhvr>
                                      <p:tavLst>
                                        <p:tav tm="0">
                                          <p:val>
                                            <p:fltVal val="0"/>
                                          </p:val>
                                        </p:tav>
                                        <p:tav tm="100000">
                                          <p:val>
                                            <p:strVal val="#ppt_h"/>
                                          </p:val>
                                        </p:tav>
                                      </p:tavLst>
                                    </p:anim>
                                    <p:anim calcmode="lin" valueType="num">
                                      <p:cBhvr>
                                        <p:cTn id="84" dur="5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85" dur="5000" fill="hold"/>
                                        <p:tgtEl>
                                          <p:spTgt spid="31"/>
                                        </p:tgtEl>
                                        <p:attrNameLst>
                                          <p:attrName>ppt_y</p:attrName>
                                        </p:attrNameLst>
                                      </p:cBhvr>
                                      <p:tavLst>
                                        <p:tav tm="0" fmla="#ppt_y+(sin(-2*pi*(1-$))*-#ppt_x+cos(-2*pi*(1-$))*(1-#ppt_y))*(1-$)">
                                          <p:val>
                                            <p:fltVal val="0"/>
                                          </p:val>
                                        </p:tav>
                                        <p:tav tm="100000">
                                          <p:val>
                                            <p:fltVal val="1"/>
                                          </p:val>
                                        </p:tav>
                                      </p:tavLst>
                                    </p:anim>
                                  </p:childTnLst>
                                </p:cTn>
                              </p:par>
                              <p:par>
                                <p:cTn id="86" presetID="15" presetClass="entr" presetSubtype="0"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 calcmode="lin" valueType="num">
                                      <p:cBhvr>
                                        <p:cTn id="88" dur="5000" fill="hold"/>
                                        <p:tgtEl>
                                          <p:spTgt spid="7"/>
                                        </p:tgtEl>
                                        <p:attrNameLst>
                                          <p:attrName>ppt_w</p:attrName>
                                        </p:attrNameLst>
                                      </p:cBhvr>
                                      <p:tavLst>
                                        <p:tav tm="0">
                                          <p:val>
                                            <p:fltVal val="0"/>
                                          </p:val>
                                        </p:tav>
                                        <p:tav tm="100000">
                                          <p:val>
                                            <p:strVal val="#ppt_w"/>
                                          </p:val>
                                        </p:tav>
                                      </p:tavLst>
                                    </p:anim>
                                    <p:anim calcmode="lin" valueType="num">
                                      <p:cBhvr>
                                        <p:cTn id="89" dur="5000" fill="hold"/>
                                        <p:tgtEl>
                                          <p:spTgt spid="7"/>
                                        </p:tgtEl>
                                        <p:attrNameLst>
                                          <p:attrName>ppt_h</p:attrName>
                                        </p:attrNameLst>
                                      </p:cBhvr>
                                      <p:tavLst>
                                        <p:tav tm="0">
                                          <p:val>
                                            <p:fltVal val="0"/>
                                          </p:val>
                                        </p:tav>
                                        <p:tav tm="100000">
                                          <p:val>
                                            <p:strVal val="#ppt_h"/>
                                          </p:val>
                                        </p:tav>
                                      </p:tavLst>
                                    </p:anim>
                                    <p:anim calcmode="lin" valueType="num">
                                      <p:cBhvr>
                                        <p:cTn id="90"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91" dur="5000" fill="hold"/>
                                        <p:tgtEl>
                                          <p:spTgt spid="7"/>
                                        </p:tgtEl>
                                        <p:attrNameLst>
                                          <p:attrName>ppt_y</p:attrName>
                                        </p:attrNameLst>
                                      </p:cBhvr>
                                      <p:tavLst>
                                        <p:tav tm="0" fmla="#ppt_y+(sin(-2*pi*(1-$))*-#ppt_x+cos(-2*pi*(1-$))*(1-#ppt_y))*(1-$)">
                                          <p:val>
                                            <p:fltVal val="0"/>
                                          </p:val>
                                        </p:tav>
                                        <p:tav tm="100000">
                                          <p:val>
                                            <p:fltVal val="1"/>
                                          </p:val>
                                        </p:tav>
                                      </p:tavLst>
                                    </p:anim>
                                  </p:childTnLst>
                                </p:cTn>
                              </p:par>
                              <p:par>
                                <p:cTn id="92" presetID="15" presetClass="entr" presetSubtype="0"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5000" fill="hold"/>
                                        <p:tgtEl>
                                          <p:spTgt spid="8"/>
                                        </p:tgtEl>
                                        <p:attrNameLst>
                                          <p:attrName>ppt_w</p:attrName>
                                        </p:attrNameLst>
                                      </p:cBhvr>
                                      <p:tavLst>
                                        <p:tav tm="0">
                                          <p:val>
                                            <p:fltVal val="0"/>
                                          </p:val>
                                        </p:tav>
                                        <p:tav tm="100000">
                                          <p:val>
                                            <p:strVal val="#ppt_w"/>
                                          </p:val>
                                        </p:tav>
                                      </p:tavLst>
                                    </p:anim>
                                    <p:anim calcmode="lin" valueType="num">
                                      <p:cBhvr>
                                        <p:cTn id="95" dur="5000" fill="hold"/>
                                        <p:tgtEl>
                                          <p:spTgt spid="8"/>
                                        </p:tgtEl>
                                        <p:attrNameLst>
                                          <p:attrName>ppt_h</p:attrName>
                                        </p:attrNameLst>
                                      </p:cBhvr>
                                      <p:tavLst>
                                        <p:tav tm="0">
                                          <p:val>
                                            <p:fltVal val="0"/>
                                          </p:val>
                                        </p:tav>
                                        <p:tav tm="100000">
                                          <p:val>
                                            <p:strVal val="#ppt_h"/>
                                          </p:val>
                                        </p:tav>
                                      </p:tavLst>
                                    </p:anim>
                                    <p:anim calcmode="lin" valueType="num">
                                      <p:cBhvr>
                                        <p:cTn id="96"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97" dur="5000" fill="hold"/>
                                        <p:tgtEl>
                                          <p:spTgt spid="8"/>
                                        </p:tgtEl>
                                        <p:attrNameLst>
                                          <p:attrName>ppt_y</p:attrName>
                                        </p:attrNameLst>
                                      </p:cBhvr>
                                      <p:tavLst>
                                        <p:tav tm="0" fmla="#ppt_y+(sin(-2*pi*(1-$))*-#ppt_x+cos(-2*pi*(1-$))*(1-#ppt_y))*(1-$)">
                                          <p:val>
                                            <p:fltVal val="0"/>
                                          </p:val>
                                        </p:tav>
                                        <p:tav tm="100000">
                                          <p:val>
                                            <p:fltVal val="1"/>
                                          </p:val>
                                        </p:tav>
                                      </p:tavLst>
                                    </p:anim>
                                  </p:childTnLst>
                                </p:cTn>
                              </p:par>
                              <p:par>
                                <p:cTn id="98" presetID="15" presetClass="entr" presetSubtype="0"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 calcmode="lin" valueType="num">
                                      <p:cBhvr>
                                        <p:cTn id="100" dur="5000" fill="hold"/>
                                        <p:tgtEl>
                                          <p:spTgt spid="9"/>
                                        </p:tgtEl>
                                        <p:attrNameLst>
                                          <p:attrName>ppt_w</p:attrName>
                                        </p:attrNameLst>
                                      </p:cBhvr>
                                      <p:tavLst>
                                        <p:tav tm="0">
                                          <p:val>
                                            <p:fltVal val="0"/>
                                          </p:val>
                                        </p:tav>
                                        <p:tav tm="100000">
                                          <p:val>
                                            <p:strVal val="#ppt_w"/>
                                          </p:val>
                                        </p:tav>
                                      </p:tavLst>
                                    </p:anim>
                                    <p:anim calcmode="lin" valueType="num">
                                      <p:cBhvr>
                                        <p:cTn id="101" dur="5000" fill="hold"/>
                                        <p:tgtEl>
                                          <p:spTgt spid="9"/>
                                        </p:tgtEl>
                                        <p:attrNameLst>
                                          <p:attrName>ppt_h</p:attrName>
                                        </p:attrNameLst>
                                      </p:cBhvr>
                                      <p:tavLst>
                                        <p:tav tm="0">
                                          <p:val>
                                            <p:fltVal val="0"/>
                                          </p:val>
                                        </p:tav>
                                        <p:tav tm="100000">
                                          <p:val>
                                            <p:strVal val="#ppt_h"/>
                                          </p:val>
                                        </p:tav>
                                      </p:tavLst>
                                    </p:anim>
                                    <p:anim calcmode="lin" valueType="num">
                                      <p:cBhvr>
                                        <p:cTn id="102" dur="5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03" dur="5000" fill="hold"/>
                                        <p:tgtEl>
                                          <p:spTgt spid="9"/>
                                        </p:tgtEl>
                                        <p:attrNameLst>
                                          <p:attrName>ppt_y</p:attrName>
                                        </p:attrNameLst>
                                      </p:cBhvr>
                                      <p:tavLst>
                                        <p:tav tm="0" fmla="#ppt_y+(sin(-2*pi*(1-$))*-#ppt_x+cos(-2*pi*(1-$))*(1-#ppt_y))*(1-$)">
                                          <p:val>
                                            <p:fltVal val="0"/>
                                          </p:val>
                                        </p:tav>
                                        <p:tav tm="100000">
                                          <p:val>
                                            <p:fltVal val="1"/>
                                          </p:val>
                                        </p:tav>
                                      </p:tavLst>
                                    </p:anim>
                                  </p:childTnLst>
                                </p:cTn>
                              </p:par>
                              <p:par>
                                <p:cTn id="104" presetID="15" presetClass="entr" presetSubtype="0" fill="hold" grpId="2"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p:cTn id="106" dur="5000" fill="hold"/>
                                        <p:tgtEl>
                                          <p:spTgt spid="10"/>
                                        </p:tgtEl>
                                        <p:attrNameLst>
                                          <p:attrName>ppt_w</p:attrName>
                                        </p:attrNameLst>
                                      </p:cBhvr>
                                      <p:tavLst>
                                        <p:tav tm="0">
                                          <p:val>
                                            <p:fltVal val="0"/>
                                          </p:val>
                                        </p:tav>
                                        <p:tav tm="100000">
                                          <p:val>
                                            <p:strVal val="#ppt_w"/>
                                          </p:val>
                                        </p:tav>
                                      </p:tavLst>
                                    </p:anim>
                                    <p:anim calcmode="lin" valueType="num">
                                      <p:cBhvr>
                                        <p:cTn id="107" dur="5000" fill="hold"/>
                                        <p:tgtEl>
                                          <p:spTgt spid="10"/>
                                        </p:tgtEl>
                                        <p:attrNameLst>
                                          <p:attrName>ppt_h</p:attrName>
                                        </p:attrNameLst>
                                      </p:cBhvr>
                                      <p:tavLst>
                                        <p:tav tm="0">
                                          <p:val>
                                            <p:fltVal val="0"/>
                                          </p:val>
                                        </p:tav>
                                        <p:tav tm="100000">
                                          <p:val>
                                            <p:strVal val="#ppt_h"/>
                                          </p:val>
                                        </p:tav>
                                      </p:tavLst>
                                    </p:anim>
                                    <p:anim calcmode="lin" valueType="num">
                                      <p:cBhvr>
                                        <p:cTn id="108" dur="5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9" dur="5000" fill="hold"/>
                                        <p:tgtEl>
                                          <p:spTgt spid="10"/>
                                        </p:tgtEl>
                                        <p:attrNameLst>
                                          <p:attrName>ppt_y</p:attrName>
                                        </p:attrNameLst>
                                      </p:cBhvr>
                                      <p:tavLst>
                                        <p:tav tm="0" fmla="#ppt_y+(sin(-2*pi*(1-$))*-#ppt_x+cos(-2*pi*(1-$))*(1-#ppt_y))*(1-$)">
                                          <p:val>
                                            <p:fltVal val="0"/>
                                          </p:val>
                                        </p:tav>
                                        <p:tav tm="100000">
                                          <p:val>
                                            <p:fltVal val="1"/>
                                          </p:val>
                                        </p:tav>
                                      </p:tavLst>
                                    </p:anim>
                                  </p:childTnLst>
                                </p:cTn>
                              </p:par>
                              <p:par>
                                <p:cTn id="110" presetID="15" presetClass="entr" presetSubtype="0" fill="hold" grpId="2"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p:cTn id="112" dur="5000" fill="hold"/>
                                        <p:tgtEl>
                                          <p:spTgt spid="11"/>
                                        </p:tgtEl>
                                        <p:attrNameLst>
                                          <p:attrName>ppt_w</p:attrName>
                                        </p:attrNameLst>
                                      </p:cBhvr>
                                      <p:tavLst>
                                        <p:tav tm="0">
                                          <p:val>
                                            <p:fltVal val="0"/>
                                          </p:val>
                                        </p:tav>
                                        <p:tav tm="100000">
                                          <p:val>
                                            <p:strVal val="#ppt_w"/>
                                          </p:val>
                                        </p:tav>
                                      </p:tavLst>
                                    </p:anim>
                                    <p:anim calcmode="lin" valueType="num">
                                      <p:cBhvr>
                                        <p:cTn id="113" dur="5000" fill="hold"/>
                                        <p:tgtEl>
                                          <p:spTgt spid="11"/>
                                        </p:tgtEl>
                                        <p:attrNameLst>
                                          <p:attrName>ppt_h</p:attrName>
                                        </p:attrNameLst>
                                      </p:cBhvr>
                                      <p:tavLst>
                                        <p:tav tm="0">
                                          <p:val>
                                            <p:fltVal val="0"/>
                                          </p:val>
                                        </p:tav>
                                        <p:tav tm="100000">
                                          <p:val>
                                            <p:strVal val="#ppt_h"/>
                                          </p:val>
                                        </p:tav>
                                      </p:tavLst>
                                    </p:anim>
                                    <p:anim calcmode="lin" valueType="num">
                                      <p:cBhvr>
                                        <p:cTn id="114" dur="5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15" dur="5000" fill="hold"/>
                                        <p:tgtEl>
                                          <p:spTgt spid="11"/>
                                        </p:tgtEl>
                                        <p:attrNameLst>
                                          <p:attrName>ppt_y</p:attrName>
                                        </p:attrNameLst>
                                      </p:cBhvr>
                                      <p:tavLst>
                                        <p:tav tm="0" fmla="#ppt_y+(sin(-2*pi*(1-$))*-#ppt_x+cos(-2*pi*(1-$))*(1-#ppt_y))*(1-$)">
                                          <p:val>
                                            <p:fltVal val="0"/>
                                          </p:val>
                                        </p:tav>
                                        <p:tav tm="100000">
                                          <p:val>
                                            <p:fltVal val="1"/>
                                          </p:val>
                                        </p:tav>
                                      </p:tavLst>
                                    </p:anim>
                                  </p:childTnLst>
                                </p:cTn>
                              </p:par>
                              <p:par>
                                <p:cTn id="116" presetID="15" presetClass="entr" presetSubtype="0"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5000" fill="hold"/>
                                        <p:tgtEl>
                                          <p:spTgt spid="12"/>
                                        </p:tgtEl>
                                        <p:attrNameLst>
                                          <p:attrName>ppt_w</p:attrName>
                                        </p:attrNameLst>
                                      </p:cBhvr>
                                      <p:tavLst>
                                        <p:tav tm="0">
                                          <p:val>
                                            <p:fltVal val="0"/>
                                          </p:val>
                                        </p:tav>
                                        <p:tav tm="100000">
                                          <p:val>
                                            <p:strVal val="#ppt_w"/>
                                          </p:val>
                                        </p:tav>
                                      </p:tavLst>
                                    </p:anim>
                                    <p:anim calcmode="lin" valueType="num">
                                      <p:cBhvr>
                                        <p:cTn id="119" dur="5000" fill="hold"/>
                                        <p:tgtEl>
                                          <p:spTgt spid="12"/>
                                        </p:tgtEl>
                                        <p:attrNameLst>
                                          <p:attrName>ppt_h</p:attrName>
                                        </p:attrNameLst>
                                      </p:cBhvr>
                                      <p:tavLst>
                                        <p:tav tm="0">
                                          <p:val>
                                            <p:fltVal val="0"/>
                                          </p:val>
                                        </p:tav>
                                        <p:tav tm="100000">
                                          <p:val>
                                            <p:strVal val="#ppt_h"/>
                                          </p:val>
                                        </p:tav>
                                      </p:tavLst>
                                    </p:anim>
                                    <p:anim calcmode="lin" valueType="num">
                                      <p:cBhvr>
                                        <p:cTn id="120" dur="5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21" dur="5000" fill="hold"/>
                                        <p:tgtEl>
                                          <p:spTgt spid="12"/>
                                        </p:tgtEl>
                                        <p:attrNameLst>
                                          <p:attrName>ppt_y</p:attrName>
                                        </p:attrNameLst>
                                      </p:cBhvr>
                                      <p:tavLst>
                                        <p:tav tm="0" fmla="#ppt_y+(sin(-2*pi*(1-$))*-#ppt_x+cos(-2*pi*(1-$))*(1-#ppt_y))*(1-$)">
                                          <p:val>
                                            <p:fltVal val="0"/>
                                          </p:val>
                                        </p:tav>
                                        <p:tav tm="100000">
                                          <p:val>
                                            <p:fltVal val="1"/>
                                          </p:val>
                                        </p:tav>
                                      </p:tavLst>
                                    </p:anim>
                                  </p:childTnLst>
                                </p:cTn>
                              </p:par>
                              <p:par>
                                <p:cTn id="122" presetID="15" presetClass="entr" presetSubtype="0" fill="hold" grpId="2" nodeType="withEffect">
                                  <p:stCondLst>
                                    <p:cond delay="0"/>
                                  </p:stCondLst>
                                  <p:childTnLst>
                                    <p:set>
                                      <p:cBhvr>
                                        <p:cTn id="123" dur="1" fill="hold">
                                          <p:stCondLst>
                                            <p:cond delay="0"/>
                                          </p:stCondLst>
                                        </p:cTn>
                                        <p:tgtEl>
                                          <p:spTgt spid="13"/>
                                        </p:tgtEl>
                                        <p:attrNameLst>
                                          <p:attrName>style.visibility</p:attrName>
                                        </p:attrNameLst>
                                      </p:cBhvr>
                                      <p:to>
                                        <p:strVal val="visible"/>
                                      </p:to>
                                    </p:set>
                                    <p:anim calcmode="lin" valueType="num">
                                      <p:cBhvr>
                                        <p:cTn id="124" dur="5000" fill="hold"/>
                                        <p:tgtEl>
                                          <p:spTgt spid="13"/>
                                        </p:tgtEl>
                                        <p:attrNameLst>
                                          <p:attrName>ppt_w</p:attrName>
                                        </p:attrNameLst>
                                      </p:cBhvr>
                                      <p:tavLst>
                                        <p:tav tm="0">
                                          <p:val>
                                            <p:fltVal val="0"/>
                                          </p:val>
                                        </p:tav>
                                        <p:tav tm="100000">
                                          <p:val>
                                            <p:strVal val="#ppt_w"/>
                                          </p:val>
                                        </p:tav>
                                      </p:tavLst>
                                    </p:anim>
                                    <p:anim calcmode="lin" valueType="num">
                                      <p:cBhvr>
                                        <p:cTn id="125" dur="5000" fill="hold"/>
                                        <p:tgtEl>
                                          <p:spTgt spid="13"/>
                                        </p:tgtEl>
                                        <p:attrNameLst>
                                          <p:attrName>ppt_h</p:attrName>
                                        </p:attrNameLst>
                                      </p:cBhvr>
                                      <p:tavLst>
                                        <p:tav tm="0">
                                          <p:val>
                                            <p:fltVal val="0"/>
                                          </p:val>
                                        </p:tav>
                                        <p:tav tm="100000">
                                          <p:val>
                                            <p:strVal val="#ppt_h"/>
                                          </p:val>
                                        </p:tav>
                                      </p:tavLst>
                                    </p:anim>
                                    <p:anim calcmode="lin" valueType="num">
                                      <p:cBhvr>
                                        <p:cTn id="126" dur="5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7" dur="5000" fill="hold"/>
                                        <p:tgtEl>
                                          <p:spTgt spid="13"/>
                                        </p:tgtEl>
                                        <p:attrNameLst>
                                          <p:attrName>ppt_y</p:attrName>
                                        </p:attrNameLst>
                                      </p:cBhvr>
                                      <p:tavLst>
                                        <p:tav tm="0" fmla="#ppt_y+(sin(-2*pi*(1-$))*-#ppt_x+cos(-2*pi*(1-$))*(1-#ppt_y))*(1-$)">
                                          <p:val>
                                            <p:fltVal val="0"/>
                                          </p:val>
                                        </p:tav>
                                        <p:tav tm="100000">
                                          <p:val>
                                            <p:fltVal val="1"/>
                                          </p:val>
                                        </p:tav>
                                      </p:tavLst>
                                    </p:anim>
                                  </p:childTnLst>
                                </p:cTn>
                              </p:par>
                              <p:par>
                                <p:cTn id="128" presetID="15" presetClass="entr" presetSubtype="0"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5000" fill="hold"/>
                                        <p:tgtEl>
                                          <p:spTgt spid="14"/>
                                        </p:tgtEl>
                                        <p:attrNameLst>
                                          <p:attrName>ppt_w</p:attrName>
                                        </p:attrNameLst>
                                      </p:cBhvr>
                                      <p:tavLst>
                                        <p:tav tm="0">
                                          <p:val>
                                            <p:fltVal val="0"/>
                                          </p:val>
                                        </p:tav>
                                        <p:tav tm="100000">
                                          <p:val>
                                            <p:strVal val="#ppt_w"/>
                                          </p:val>
                                        </p:tav>
                                      </p:tavLst>
                                    </p:anim>
                                    <p:anim calcmode="lin" valueType="num">
                                      <p:cBhvr>
                                        <p:cTn id="131" dur="5000" fill="hold"/>
                                        <p:tgtEl>
                                          <p:spTgt spid="14"/>
                                        </p:tgtEl>
                                        <p:attrNameLst>
                                          <p:attrName>ppt_h</p:attrName>
                                        </p:attrNameLst>
                                      </p:cBhvr>
                                      <p:tavLst>
                                        <p:tav tm="0">
                                          <p:val>
                                            <p:fltVal val="0"/>
                                          </p:val>
                                        </p:tav>
                                        <p:tav tm="100000">
                                          <p:val>
                                            <p:strVal val="#ppt_h"/>
                                          </p:val>
                                        </p:tav>
                                      </p:tavLst>
                                    </p:anim>
                                    <p:anim calcmode="lin" valueType="num">
                                      <p:cBhvr>
                                        <p:cTn id="132" dur="5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33" dur="5000" fill="hold"/>
                                        <p:tgtEl>
                                          <p:spTgt spid="14"/>
                                        </p:tgtEl>
                                        <p:attrNameLst>
                                          <p:attrName>ppt_y</p:attrName>
                                        </p:attrNameLst>
                                      </p:cBhvr>
                                      <p:tavLst>
                                        <p:tav tm="0" fmla="#ppt_y+(sin(-2*pi*(1-$))*-#ppt_x+cos(-2*pi*(1-$))*(1-#ppt_y))*(1-$)">
                                          <p:val>
                                            <p:fltVal val="0"/>
                                          </p:val>
                                        </p:tav>
                                        <p:tav tm="100000">
                                          <p:val>
                                            <p:fltVal val="1"/>
                                          </p:val>
                                        </p:tav>
                                      </p:tavLst>
                                    </p:anim>
                                  </p:childTnLst>
                                </p:cTn>
                              </p:par>
                              <p:par>
                                <p:cTn id="134" presetID="15" presetClass="entr" presetSubtype="0" fill="hold" grpId="2" nodeType="withEffect">
                                  <p:stCondLst>
                                    <p:cond delay="0"/>
                                  </p:stCondLst>
                                  <p:childTnLst>
                                    <p:set>
                                      <p:cBhvr>
                                        <p:cTn id="135" dur="1" fill="hold">
                                          <p:stCondLst>
                                            <p:cond delay="0"/>
                                          </p:stCondLst>
                                        </p:cTn>
                                        <p:tgtEl>
                                          <p:spTgt spid="15"/>
                                        </p:tgtEl>
                                        <p:attrNameLst>
                                          <p:attrName>style.visibility</p:attrName>
                                        </p:attrNameLst>
                                      </p:cBhvr>
                                      <p:to>
                                        <p:strVal val="visible"/>
                                      </p:to>
                                    </p:set>
                                    <p:anim calcmode="lin" valueType="num">
                                      <p:cBhvr>
                                        <p:cTn id="136" dur="5000" fill="hold"/>
                                        <p:tgtEl>
                                          <p:spTgt spid="15"/>
                                        </p:tgtEl>
                                        <p:attrNameLst>
                                          <p:attrName>ppt_w</p:attrName>
                                        </p:attrNameLst>
                                      </p:cBhvr>
                                      <p:tavLst>
                                        <p:tav tm="0">
                                          <p:val>
                                            <p:fltVal val="0"/>
                                          </p:val>
                                        </p:tav>
                                        <p:tav tm="100000">
                                          <p:val>
                                            <p:strVal val="#ppt_w"/>
                                          </p:val>
                                        </p:tav>
                                      </p:tavLst>
                                    </p:anim>
                                    <p:anim calcmode="lin" valueType="num">
                                      <p:cBhvr>
                                        <p:cTn id="137" dur="5000" fill="hold"/>
                                        <p:tgtEl>
                                          <p:spTgt spid="15"/>
                                        </p:tgtEl>
                                        <p:attrNameLst>
                                          <p:attrName>ppt_h</p:attrName>
                                        </p:attrNameLst>
                                      </p:cBhvr>
                                      <p:tavLst>
                                        <p:tav tm="0">
                                          <p:val>
                                            <p:fltVal val="0"/>
                                          </p:val>
                                        </p:tav>
                                        <p:tav tm="100000">
                                          <p:val>
                                            <p:strVal val="#ppt_h"/>
                                          </p:val>
                                        </p:tav>
                                      </p:tavLst>
                                    </p:anim>
                                    <p:anim calcmode="lin" valueType="num">
                                      <p:cBhvr>
                                        <p:cTn id="138" dur="5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39" dur="5000" fill="hold"/>
                                        <p:tgtEl>
                                          <p:spTgt spid="15"/>
                                        </p:tgtEl>
                                        <p:attrNameLst>
                                          <p:attrName>ppt_y</p:attrName>
                                        </p:attrNameLst>
                                      </p:cBhvr>
                                      <p:tavLst>
                                        <p:tav tm="0" fmla="#ppt_y+(sin(-2*pi*(1-$))*-#ppt_x+cos(-2*pi*(1-$))*(1-#ppt_y))*(1-$)">
                                          <p:val>
                                            <p:fltVal val="0"/>
                                          </p:val>
                                        </p:tav>
                                        <p:tav tm="100000">
                                          <p:val>
                                            <p:fltVal val="1"/>
                                          </p:val>
                                        </p:tav>
                                      </p:tavLst>
                                    </p:anim>
                                  </p:childTnLst>
                                </p:cTn>
                              </p:par>
                              <p:par>
                                <p:cTn id="140" presetID="15" presetClass="entr" presetSubtype="0" fill="hold" grpId="2"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5000" fill="hold"/>
                                        <p:tgtEl>
                                          <p:spTgt spid="16"/>
                                        </p:tgtEl>
                                        <p:attrNameLst>
                                          <p:attrName>ppt_w</p:attrName>
                                        </p:attrNameLst>
                                      </p:cBhvr>
                                      <p:tavLst>
                                        <p:tav tm="0">
                                          <p:val>
                                            <p:fltVal val="0"/>
                                          </p:val>
                                        </p:tav>
                                        <p:tav tm="100000">
                                          <p:val>
                                            <p:strVal val="#ppt_w"/>
                                          </p:val>
                                        </p:tav>
                                      </p:tavLst>
                                    </p:anim>
                                    <p:anim calcmode="lin" valueType="num">
                                      <p:cBhvr>
                                        <p:cTn id="143" dur="5000" fill="hold"/>
                                        <p:tgtEl>
                                          <p:spTgt spid="16"/>
                                        </p:tgtEl>
                                        <p:attrNameLst>
                                          <p:attrName>ppt_h</p:attrName>
                                        </p:attrNameLst>
                                      </p:cBhvr>
                                      <p:tavLst>
                                        <p:tav tm="0">
                                          <p:val>
                                            <p:fltVal val="0"/>
                                          </p:val>
                                        </p:tav>
                                        <p:tav tm="100000">
                                          <p:val>
                                            <p:strVal val="#ppt_h"/>
                                          </p:val>
                                        </p:tav>
                                      </p:tavLst>
                                    </p:anim>
                                    <p:anim calcmode="lin" valueType="num">
                                      <p:cBhvr>
                                        <p:cTn id="144" dur="5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45" dur="5000" fill="hold"/>
                                        <p:tgtEl>
                                          <p:spTgt spid="16"/>
                                        </p:tgtEl>
                                        <p:attrNameLst>
                                          <p:attrName>ppt_y</p:attrName>
                                        </p:attrNameLst>
                                      </p:cBhvr>
                                      <p:tavLst>
                                        <p:tav tm="0" fmla="#ppt_y+(sin(-2*pi*(1-$))*-#ppt_x+cos(-2*pi*(1-$))*(1-#ppt_y))*(1-$)">
                                          <p:val>
                                            <p:fltVal val="0"/>
                                          </p:val>
                                        </p:tav>
                                        <p:tav tm="100000">
                                          <p:val>
                                            <p:fltVal val="1"/>
                                          </p:val>
                                        </p:tav>
                                      </p:tavLst>
                                    </p:anim>
                                  </p:childTnLst>
                                </p:cTn>
                              </p:par>
                              <p:par>
                                <p:cTn id="146" presetID="15" presetClass="entr" presetSubtype="0"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 calcmode="lin" valueType="num">
                                      <p:cBhvr>
                                        <p:cTn id="148" dur="5000" fill="hold"/>
                                        <p:tgtEl>
                                          <p:spTgt spid="17"/>
                                        </p:tgtEl>
                                        <p:attrNameLst>
                                          <p:attrName>ppt_w</p:attrName>
                                        </p:attrNameLst>
                                      </p:cBhvr>
                                      <p:tavLst>
                                        <p:tav tm="0">
                                          <p:val>
                                            <p:fltVal val="0"/>
                                          </p:val>
                                        </p:tav>
                                        <p:tav tm="100000">
                                          <p:val>
                                            <p:strVal val="#ppt_w"/>
                                          </p:val>
                                        </p:tav>
                                      </p:tavLst>
                                    </p:anim>
                                    <p:anim calcmode="lin" valueType="num">
                                      <p:cBhvr>
                                        <p:cTn id="149" dur="5000" fill="hold"/>
                                        <p:tgtEl>
                                          <p:spTgt spid="17"/>
                                        </p:tgtEl>
                                        <p:attrNameLst>
                                          <p:attrName>ppt_h</p:attrName>
                                        </p:attrNameLst>
                                      </p:cBhvr>
                                      <p:tavLst>
                                        <p:tav tm="0">
                                          <p:val>
                                            <p:fltVal val="0"/>
                                          </p:val>
                                        </p:tav>
                                        <p:tav tm="100000">
                                          <p:val>
                                            <p:strVal val="#ppt_h"/>
                                          </p:val>
                                        </p:tav>
                                      </p:tavLst>
                                    </p:anim>
                                    <p:anim calcmode="lin" valueType="num">
                                      <p:cBhvr>
                                        <p:cTn id="150" dur="5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51" dur="5000" fill="hold"/>
                                        <p:tgtEl>
                                          <p:spTgt spid="17"/>
                                        </p:tgtEl>
                                        <p:attrNameLst>
                                          <p:attrName>ppt_y</p:attrName>
                                        </p:attrNameLst>
                                      </p:cBhvr>
                                      <p:tavLst>
                                        <p:tav tm="0" fmla="#ppt_y+(sin(-2*pi*(1-$))*-#ppt_x+cos(-2*pi*(1-$))*(1-#ppt_y))*(1-$)">
                                          <p:val>
                                            <p:fltVal val="0"/>
                                          </p:val>
                                        </p:tav>
                                        <p:tav tm="100000">
                                          <p:val>
                                            <p:fltVal val="1"/>
                                          </p:val>
                                        </p:tav>
                                      </p:tavLst>
                                    </p:anim>
                                  </p:childTnLst>
                                </p:cTn>
                              </p:par>
                              <p:par>
                                <p:cTn id="152" presetID="15" presetClass="entr" presetSubtype="0" fill="hold" grpId="2" nodeType="withEffect">
                                  <p:stCondLst>
                                    <p:cond delay="0"/>
                                  </p:stCondLst>
                                  <p:childTnLst>
                                    <p:set>
                                      <p:cBhvr>
                                        <p:cTn id="153" dur="1" fill="hold">
                                          <p:stCondLst>
                                            <p:cond delay="0"/>
                                          </p:stCondLst>
                                        </p:cTn>
                                        <p:tgtEl>
                                          <p:spTgt spid="18"/>
                                        </p:tgtEl>
                                        <p:attrNameLst>
                                          <p:attrName>style.visibility</p:attrName>
                                        </p:attrNameLst>
                                      </p:cBhvr>
                                      <p:to>
                                        <p:strVal val="visible"/>
                                      </p:to>
                                    </p:set>
                                    <p:anim calcmode="lin" valueType="num">
                                      <p:cBhvr>
                                        <p:cTn id="154" dur="5000" fill="hold"/>
                                        <p:tgtEl>
                                          <p:spTgt spid="18"/>
                                        </p:tgtEl>
                                        <p:attrNameLst>
                                          <p:attrName>ppt_w</p:attrName>
                                        </p:attrNameLst>
                                      </p:cBhvr>
                                      <p:tavLst>
                                        <p:tav tm="0">
                                          <p:val>
                                            <p:fltVal val="0"/>
                                          </p:val>
                                        </p:tav>
                                        <p:tav tm="100000">
                                          <p:val>
                                            <p:strVal val="#ppt_w"/>
                                          </p:val>
                                        </p:tav>
                                      </p:tavLst>
                                    </p:anim>
                                    <p:anim calcmode="lin" valueType="num">
                                      <p:cBhvr>
                                        <p:cTn id="155" dur="5000" fill="hold"/>
                                        <p:tgtEl>
                                          <p:spTgt spid="18"/>
                                        </p:tgtEl>
                                        <p:attrNameLst>
                                          <p:attrName>ppt_h</p:attrName>
                                        </p:attrNameLst>
                                      </p:cBhvr>
                                      <p:tavLst>
                                        <p:tav tm="0">
                                          <p:val>
                                            <p:fltVal val="0"/>
                                          </p:val>
                                        </p:tav>
                                        <p:tav tm="100000">
                                          <p:val>
                                            <p:strVal val="#ppt_h"/>
                                          </p:val>
                                        </p:tav>
                                      </p:tavLst>
                                    </p:anim>
                                    <p:anim calcmode="lin" valueType="num">
                                      <p:cBhvr>
                                        <p:cTn id="156" dur="5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57" dur="5000" fill="hold"/>
                                        <p:tgtEl>
                                          <p:spTgt spid="18"/>
                                        </p:tgtEl>
                                        <p:attrNameLst>
                                          <p:attrName>ppt_y</p:attrName>
                                        </p:attrNameLst>
                                      </p:cBhvr>
                                      <p:tavLst>
                                        <p:tav tm="0" fmla="#ppt_y+(sin(-2*pi*(1-$))*-#ppt_x+cos(-2*pi*(1-$))*(1-#ppt_y))*(1-$)">
                                          <p:val>
                                            <p:fltVal val="0"/>
                                          </p:val>
                                        </p:tav>
                                        <p:tav tm="100000">
                                          <p:val>
                                            <p:fltVal val="1"/>
                                          </p:val>
                                        </p:tav>
                                      </p:tavLst>
                                    </p:anim>
                                  </p:childTnLst>
                                </p:cTn>
                              </p:par>
                              <p:par>
                                <p:cTn id="158" presetID="15" presetClass="entr" presetSubtype="0"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 calcmode="lin" valueType="num">
                                      <p:cBhvr>
                                        <p:cTn id="160" dur="5000" fill="hold"/>
                                        <p:tgtEl>
                                          <p:spTgt spid="19"/>
                                        </p:tgtEl>
                                        <p:attrNameLst>
                                          <p:attrName>ppt_w</p:attrName>
                                        </p:attrNameLst>
                                      </p:cBhvr>
                                      <p:tavLst>
                                        <p:tav tm="0">
                                          <p:val>
                                            <p:fltVal val="0"/>
                                          </p:val>
                                        </p:tav>
                                        <p:tav tm="100000">
                                          <p:val>
                                            <p:strVal val="#ppt_w"/>
                                          </p:val>
                                        </p:tav>
                                      </p:tavLst>
                                    </p:anim>
                                    <p:anim calcmode="lin" valueType="num">
                                      <p:cBhvr>
                                        <p:cTn id="161" dur="5000" fill="hold"/>
                                        <p:tgtEl>
                                          <p:spTgt spid="19"/>
                                        </p:tgtEl>
                                        <p:attrNameLst>
                                          <p:attrName>ppt_h</p:attrName>
                                        </p:attrNameLst>
                                      </p:cBhvr>
                                      <p:tavLst>
                                        <p:tav tm="0">
                                          <p:val>
                                            <p:fltVal val="0"/>
                                          </p:val>
                                        </p:tav>
                                        <p:tav tm="100000">
                                          <p:val>
                                            <p:strVal val="#ppt_h"/>
                                          </p:val>
                                        </p:tav>
                                      </p:tavLst>
                                    </p:anim>
                                    <p:anim calcmode="lin" valueType="num">
                                      <p:cBhvr>
                                        <p:cTn id="162" dur="5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63" dur="5000" fill="hold"/>
                                        <p:tgtEl>
                                          <p:spTgt spid="19"/>
                                        </p:tgtEl>
                                        <p:attrNameLst>
                                          <p:attrName>ppt_y</p:attrName>
                                        </p:attrNameLst>
                                      </p:cBhvr>
                                      <p:tavLst>
                                        <p:tav tm="0" fmla="#ppt_y+(sin(-2*pi*(1-$))*-#ppt_x+cos(-2*pi*(1-$))*(1-#ppt_y))*(1-$)">
                                          <p:val>
                                            <p:fltVal val="0"/>
                                          </p:val>
                                        </p:tav>
                                        <p:tav tm="100000">
                                          <p:val>
                                            <p:fltVal val="1"/>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6"/>
                                        </p:tgtEl>
                                        <p:attrNameLst>
                                          <p:attrName>style.visibility</p:attrName>
                                        </p:attrNameLst>
                                      </p:cBhvr>
                                      <p:to>
                                        <p:strVal val="visible"/>
                                      </p:to>
                                    </p:set>
                                    <p:anim calcmode="lin" valueType="num">
                                      <p:cBhvr additive="base">
                                        <p:cTn id="166" dur="5000" fill="hold"/>
                                        <p:tgtEl>
                                          <p:spTgt spid="6"/>
                                        </p:tgtEl>
                                        <p:attrNameLst>
                                          <p:attrName>ppt_x</p:attrName>
                                        </p:attrNameLst>
                                      </p:cBhvr>
                                      <p:tavLst>
                                        <p:tav tm="0">
                                          <p:val>
                                            <p:strVal val="0-#ppt_w/2"/>
                                          </p:val>
                                        </p:tav>
                                        <p:tav tm="100000">
                                          <p:val>
                                            <p:strVal val="#ppt_x"/>
                                          </p:val>
                                        </p:tav>
                                      </p:tavLst>
                                    </p:anim>
                                    <p:anim calcmode="lin" valueType="num">
                                      <p:cBhvr additive="base">
                                        <p:cTn id="167" dur="5000" fill="hold"/>
                                        <p:tgtEl>
                                          <p:spTgt spid="6"/>
                                        </p:tgtEl>
                                        <p:attrNameLst>
                                          <p:attrName>ppt_y</p:attrName>
                                        </p:attrNameLst>
                                      </p:cBhvr>
                                      <p:tavLst>
                                        <p:tav tm="0">
                                          <p:val>
                                            <p:strVal val="0-#ppt_h/2"/>
                                          </p:val>
                                        </p:tav>
                                        <p:tav tm="100000">
                                          <p:val>
                                            <p:strVal val="#ppt_y"/>
                                          </p:val>
                                        </p:tav>
                                      </p:tavLst>
                                    </p:anim>
                                  </p:childTnLst>
                                </p:cTn>
                              </p:par>
                              <p:par>
                                <p:cTn id="168" presetID="2" presetClass="entr" presetSubtype="9" fill="hold" grpId="0" nodeType="withEffect">
                                  <p:stCondLst>
                                    <p:cond delay="0"/>
                                  </p:stCondLst>
                                  <p:childTnLst>
                                    <p:set>
                                      <p:cBhvr>
                                        <p:cTn id="169" dur="1" fill="hold">
                                          <p:stCondLst>
                                            <p:cond delay="0"/>
                                          </p:stCondLst>
                                        </p:cTn>
                                        <p:tgtEl>
                                          <p:spTgt spid="20"/>
                                        </p:tgtEl>
                                        <p:attrNameLst>
                                          <p:attrName>style.visibility</p:attrName>
                                        </p:attrNameLst>
                                      </p:cBhvr>
                                      <p:to>
                                        <p:strVal val="visible"/>
                                      </p:to>
                                    </p:set>
                                    <p:anim calcmode="lin" valueType="num">
                                      <p:cBhvr additive="base">
                                        <p:cTn id="170" dur="5000" fill="hold"/>
                                        <p:tgtEl>
                                          <p:spTgt spid="20"/>
                                        </p:tgtEl>
                                        <p:attrNameLst>
                                          <p:attrName>ppt_x</p:attrName>
                                        </p:attrNameLst>
                                      </p:cBhvr>
                                      <p:tavLst>
                                        <p:tav tm="0">
                                          <p:val>
                                            <p:strVal val="0-#ppt_w/2"/>
                                          </p:val>
                                        </p:tav>
                                        <p:tav tm="100000">
                                          <p:val>
                                            <p:strVal val="#ppt_x"/>
                                          </p:val>
                                        </p:tav>
                                      </p:tavLst>
                                    </p:anim>
                                    <p:anim calcmode="lin" valueType="num">
                                      <p:cBhvr additive="base">
                                        <p:cTn id="171" dur="5000" fill="hold"/>
                                        <p:tgtEl>
                                          <p:spTgt spid="20"/>
                                        </p:tgtEl>
                                        <p:attrNameLst>
                                          <p:attrName>ppt_y</p:attrName>
                                        </p:attrNameLst>
                                      </p:cBhvr>
                                      <p:tavLst>
                                        <p:tav tm="0">
                                          <p:val>
                                            <p:strVal val="0-#ppt_h/2"/>
                                          </p:val>
                                        </p:tav>
                                        <p:tav tm="100000">
                                          <p:val>
                                            <p:strVal val="#ppt_y"/>
                                          </p:val>
                                        </p:tav>
                                      </p:tavLst>
                                    </p:anim>
                                  </p:childTnLst>
                                </p:cTn>
                              </p:par>
                              <p:par>
                                <p:cTn id="172" presetID="2" presetClass="entr" presetSubtype="9" fill="hold" grpId="0" nodeType="withEffect">
                                  <p:stCondLst>
                                    <p:cond delay="0"/>
                                  </p:stCondLst>
                                  <p:childTnLst>
                                    <p:set>
                                      <p:cBhvr>
                                        <p:cTn id="173" dur="1" fill="hold">
                                          <p:stCondLst>
                                            <p:cond delay="0"/>
                                          </p:stCondLst>
                                        </p:cTn>
                                        <p:tgtEl>
                                          <p:spTgt spid="21"/>
                                        </p:tgtEl>
                                        <p:attrNameLst>
                                          <p:attrName>style.visibility</p:attrName>
                                        </p:attrNameLst>
                                      </p:cBhvr>
                                      <p:to>
                                        <p:strVal val="visible"/>
                                      </p:to>
                                    </p:set>
                                    <p:anim calcmode="lin" valueType="num">
                                      <p:cBhvr additive="base">
                                        <p:cTn id="174" dur="5000" fill="hold"/>
                                        <p:tgtEl>
                                          <p:spTgt spid="21"/>
                                        </p:tgtEl>
                                        <p:attrNameLst>
                                          <p:attrName>ppt_x</p:attrName>
                                        </p:attrNameLst>
                                      </p:cBhvr>
                                      <p:tavLst>
                                        <p:tav tm="0">
                                          <p:val>
                                            <p:strVal val="0-#ppt_w/2"/>
                                          </p:val>
                                        </p:tav>
                                        <p:tav tm="100000">
                                          <p:val>
                                            <p:strVal val="#ppt_x"/>
                                          </p:val>
                                        </p:tav>
                                      </p:tavLst>
                                    </p:anim>
                                    <p:anim calcmode="lin" valueType="num">
                                      <p:cBhvr additive="base">
                                        <p:cTn id="175" dur="5000" fill="hold"/>
                                        <p:tgtEl>
                                          <p:spTgt spid="21"/>
                                        </p:tgtEl>
                                        <p:attrNameLst>
                                          <p:attrName>ppt_y</p:attrName>
                                        </p:attrNameLst>
                                      </p:cBhvr>
                                      <p:tavLst>
                                        <p:tav tm="0">
                                          <p:val>
                                            <p:strVal val="0-#ppt_h/2"/>
                                          </p:val>
                                        </p:tav>
                                        <p:tav tm="100000">
                                          <p:val>
                                            <p:strVal val="#ppt_y"/>
                                          </p:val>
                                        </p:tav>
                                      </p:tavLst>
                                    </p:anim>
                                  </p:childTnLst>
                                </p:cTn>
                              </p:par>
                              <p:par>
                                <p:cTn id="176" presetID="2" presetClass="entr" presetSubtype="9" fill="hold" grpId="0" nodeType="withEffect">
                                  <p:stCondLst>
                                    <p:cond delay="0"/>
                                  </p:stCondLst>
                                  <p:childTnLst>
                                    <p:set>
                                      <p:cBhvr>
                                        <p:cTn id="177" dur="1" fill="hold">
                                          <p:stCondLst>
                                            <p:cond delay="0"/>
                                          </p:stCondLst>
                                        </p:cTn>
                                        <p:tgtEl>
                                          <p:spTgt spid="22"/>
                                        </p:tgtEl>
                                        <p:attrNameLst>
                                          <p:attrName>style.visibility</p:attrName>
                                        </p:attrNameLst>
                                      </p:cBhvr>
                                      <p:to>
                                        <p:strVal val="visible"/>
                                      </p:to>
                                    </p:set>
                                    <p:anim calcmode="lin" valueType="num">
                                      <p:cBhvr additive="base">
                                        <p:cTn id="178" dur="5000" fill="hold"/>
                                        <p:tgtEl>
                                          <p:spTgt spid="22"/>
                                        </p:tgtEl>
                                        <p:attrNameLst>
                                          <p:attrName>ppt_x</p:attrName>
                                        </p:attrNameLst>
                                      </p:cBhvr>
                                      <p:tavLst>
                                        <p:tav tm="0">
                                          <p:val>
                                            <p:strVal val="0-#ppt_w/2"/>
                                          </p:val>
                                        </p:tav>
                                        <p:tav tm="100000">
                                          <p:val>
                                            <p:strVal val="#ppt_x"/>
                                          </p:val>
                                        </p:tav>
                                      </p:tavLst>
                                    </p:anim>
                                    <p:anim calcmode="lin" valueType="num">
                                      <p:cBhvr additive="base">
                                        <p:cTn id="179" dur="5000" fill="hold"/>
                                        <p:tgtEl>
                                          <p:spTgt spid="22"/>
                                        </p:tgtEl>
                                        <p:attrNameLst>
                                          <p:attrName>ppt_y</p:attrName>
                                        </p:attrNameLst>
                                      </p:cBhvr>
                                      <p:tavLst>
                                        <p:tav tm="0">
                                          <p:val>
                                            <p:strVal val="0-#ppt_h/2"/>
                                          </p:val>
                                        </p:tav>
                                        <p:tav tm="100000">
                                          <p:val>
                                            <p:strVal val="#ppt_y"/>
                                          </p:val>
                                        </p:tav>
                                      </p:tavLst>
                                    </p:anim>
                                  </p:childTnLst>
                                </p:cTn>
                              </p:par>
                              <p:par>
                                <p:cTn id="180" presetID="2" presetClass="entr" presetSubtype="9" fill="hold" grpId="0" nodeType="withEffect">
                                  <p:stCondLst>
                                    <p:cond delay="0"/>
                                  </p:stCondLst>
                                  <p:childTnLst>
                                    <p:set>
                                      <p:cBhvr>
                                        <p:cTn id="181" dur="1" fill="hold">
                                          <p:stCondLst>
                                            <p:cond delay="0"/>
                                          </p:stCondLst>
                                        </p:cTn>
                                        <p:tgtEl>
                                          <p:spTgt spid="23"/>
                                        </p:tgtEl>
                                        <p:attrNameLst>
                                          <p:attrName>style.visibility</p:attrName>
                                        </p:attrNameLst>
                                      </p:cBhvr>
                                      <p:to>
                                        <p:strVal val="visible"/>
                                      </p:to>
                                    </p:set>
                                    <p:anim calcmode="lin" valueType="num">
                                      <p:cBhvr additive="base">
                                        <p:cTn id="182" dur="5000" fill="hold"/>
                                        <p:tgtEl>
                                          <p:spTgt spid="23"/>
                                        </p:tgtEl>
                                        <p:attrNameLst>
                                          <p:attrName>ppt_x</p:attrName>
                                        </p:attrNameLst>
                                      </p:cBhvr>
                                      <p:tavLst>
                                        <p:tav tm="0">
                                          <p:val>
                                            <p:strVal val="0-#ppt_w/2"/>
                                          </p:val>
                                        </p:tav>
                                        <p:tav tm="100000">
                                          <p:val>
                                            <p:strVal val="#ppt_x"/>
                                          </p:val>
                                        </p:tav>
                                      </p:tavLst>
                                    </p:anim>
                                    <p:anim calcmode="lin" valueType="num">
                                      <p:cBhvr additive="base">
                                        <p:cTn id="183" dur="5000" fill="hold"/>
                                        <p:tgtEl>
                                          <p:spTgt spid="23"/>
                                        </p:tgtEl>
                                        <p:attrNameLst>
                                          <p:attrName>ppt_y</p:attrName>
                                        </p:attrNameLst>
                                      </p:cBhvr>
                                      <p:tavLst>
                                        <p:tav tm="0">
                                          <p:val>
                                            <p:strVal val="0-#ppt_h/2"/>
                                          </p:val>
                                        </p:tav>
                                        <p:tav tm="100000">
                                          <p:val>
                                            <p:strVal val="#ppt_y"/>
                                          </p:val>
                                        </p:tav>
                                      </p:tavLst>
                                    </p:anim>
                                  </p:childTnLst>
                                </p:cTn>
                              </p:par>
                              <p:par>
                                <p:cTn id="184" presetID="2" presetClass="entr" presetSubtype="9" fill="hold" grpId="0"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additive="base">
                                        <p:cTn id="186" dur="5000" fill="hold"/>
                                        <p:tgtEl>
                                          <p:spTgt spid="24"/>
                                        </p:tgtEl>
                                        <p:attrNameLst>
                                          <p:attrName>ppt_x</p:attrName>
                                        </p:attrNameLst>
                                      </p:cBhvr>
                                      <p:tavLst>
                                        <p:tav tm="0">
                                          <p:val>
                                            <p:strVal val="0-#ppt_w/2"/>
                                          </p:val>
                                        </p:tav>
                                        <p:tav tm="100000">
                                          <p:val>
                                            <p:strVal val="#ppt_x"/>
                                          </p:val>
                                        </p:tav>
                                      </p:tavLst>
                                    </p:anim>
                                    <p:anim calcmode="lin" valueType="num">
                                      <p:cBhvr additive="base">
                                        <p:cTn id="187" dur="5000" fill="hold"/>
                                        <p:tgtEl>
                                          <p:spTgt spid="24"/>
                                        </p:tgtEl>
                                        <p:attrNameLst>
                                          <p:attrName>ppt_y</p:attrName>
                                        </p:attrNameLst>
                                      </p:cBhvr>
                                      <p:tavLst>
                                        <p:tav tm="0">
                                          <p:val>
                                            <p:strVal val="0-#ppt_h/2"/>
                                          </p:val>
                                        </p:tav>
                                        <p:tav tm="100000">
                                          <p:val>
                                            <p:strVal val="#ppt_y"/>
                                          </p:val>
                                        </p:tav>
                                      </p:tavLst>
                                    </p:anim>
                                  </p:childTnLst>
                                </p:cTn>
                              </p:par>
                              <p:par>
                                <p:cTn id="188" presetID="2" presetClass="entr" presetSubtype="9"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additive="base">
                                        <p:cTn id="190" dur="5000" fill="hold"/>
                                        <p:tgtEl>
                                          <p:spTgt spid="25"/>
                                        </p:tgtEl>
                                        <p:attrNameLst>
                                          <p:attrName>ppt_x</p:attrName>
                                        </p:attrNameLst>
                                      </p:cBhvr>
                                      <p:tavLst>
                                        <p:tav tm="0">
                                          <p:val>
                                            <p:strVal val="0-#ppt_w/2"/>
                                          </p:val>
                                        </p:tav>
                                        <p:tav tm="100000">
                                          <p:val>
                                            <p:strVal val="#ppt_x"/>
                                          </p:val>
                                        </p:tav>
                                      </p:tavLst>
                                    </p:anim>
                                    <p:anim calcmode="lin" valueType="num">
                                      <p:cBhvr additive="base">
                                        <p:cTn id="191" dur="5000" fill="hold"/>
                                        <p:tgtEl>
                                          <p:spTgt spid="25"/>
                                        </p:tgtEl>
                                        <p:attrNameLst>
                                          <p:attrName>ppt_y</p:attrName>
                                        </p:attrNameLst>
                                      </p:cBhvr>
                                      <p:tavLst>
                                        <p:tav tm="0">
                                          <p:val>
                                            <p:strVal val="0-#ppt_h/2"/>
                                          </p:val>
                                        </p:tav>
                                        <p:tav tm="100000">
                                          <p:val>
                                            <p:strVal val="#ppt_y"/>
                                          </p:val>
                                        </p:tav>
                                      </p:tavLst>
                                    </p:anim>
                                  </p:childTnLst>
                                </p:cTn>
                              </p:par>
                              <p:par>
                                <p:cTn id="192" presetID="2" presetClass="entr" presetSubtype="9" fill="hold" grpId="0"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additive="base">
                                        <p:cTn id="194" dur="5000" fill="hold"/>
                                        <p:tgtEl>
                                          <p:spTgt spid="26"/>
                                        </p:tgtEl>
                                        <p:attrNameLst>
                                          <p:attrName>ppt_x</p:attrName>
                                        </p:attrNameLst>
                                      </p:cBhvr>
                                      <p:tavLst>
                                        <p:tav tm="0">
                                          <p:val>
                                            <p:strVal val="0-#ppt_w/2"/>
                                          </p:val>
                                        </p:tav>
                                        <p:tav tm="100000">
                                          <p:val>
                                            <p:strVal val="#ppt_x"/>
                                          </p:val>
                                        </p:tav>
                                      </p:tavLst>
                                    </p:anim>
                                    <p:anim calcmode="lin" valueType="num">
                                      <p:cBhvr additive="base">
                                        <p:cTn id="195" dur="5000" fill="hold"/>
                                        <p:tgtEl>
                                          <p:spTgt spid="26"/>
                                        </p:tgtEl>
                                        <p:attrNameLst>
                                          <p:attrName>ppt_y</p:attrName>
                                        </p:attrNameLst>
                                      </p:cBhvr>
                                      <p:tavLst>
                                        <p:tav tm="0">
                                          <p:val>
                                            <p:strVal val="0-#ppt_h/2"/>
                                          </p:val>
                                        </p:tav>
                                        <p:tav tm="100000">
                                          <p:val>
                                            <p:strVal val="#ppt_y"/>
                                          </p:val>
                                        </p:tav>
                                      </p:tavLst>
                                    </p:anim>
                                  </p:childTnLst>
                                </p:cTn>
                              </p:par>
                              <p:par>
                                <p:cTn id="196" presetID="2" presetClass="entr" presetSubtype="9" fill="hold" grpId="0"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additive="base">
                                        <p:cTn id="198" dur="5000" fill="hold"/>
                                        <p:tgtEl>
                                          <p:spTgt spid="27"/>
                                        </p:tgtEl>
                                        <p:attrNameLst>
                                          <p:attrName>ppt_x</p:attrName>
                                        </p:attrNameLst>
                                      </p:cBhvr>
                                      <p:tavLst>
                                        <p:tav tm="0">
                                          <p:val>
                                            <p:strVal val="0-#ppt_w/2"/>
                                          </p:val>
                                        </p:tav>
                                        <p:tav tm="100000">
                                          <p:val>
                                            <p:strVal val="#ppt_x"/>
                                          </p:val>
                                        </p:tav>
                                      </p:tavLst>
                                    </p:anim>
                                    <p:anim calcmode="lin" valueType="num">
                                      <p:cBhvr additive="base">
                                        <p:cTn id="199" dur="5000" fill="hold"/>
                                        <p:tgtEl>
                                          <p:spTgt spid="27"/>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28"/>
                                        </p:tgtEl>
                                        <p:attrNameLst>
                                          <p:attrName>style.visibility</p:attrName>
                                        </p:attrNameLst>
                                      </p:cBhvr>
                                      <p:to>
                                        <p:strVal val="visible"/>
                                      </p:to>
                                    </p:set>
                                    <p:anim calcmode="lin" valueType="num">
                                      <p:cBhvr additive="base">
                                        <p:cTn id="202" dur="5000" fill="hold"/>
                                        <p:tgtEl>
                                          <p:spTgt spid="28"/>
                                        </p:tgtEl>
                                        <p:attrNameLst>
                                          <p:attrName>ppt_x</p:attrName>
                                        </p:attrNameLst>
                                      </p:cBhvr>
                                      <p:tavLst>
                                        <p:tav tm="0">
                                          <p:val>
                                            <p:strVal val="0-#ppt_w/2"/>
                                          </p:val>
                                        </p:tav>
                                        <p:tav tm="100000">
                                          <p:val>
                                            <p:strVal val="#ppt_x"/>
                                          </p:val>
                                        </p:tav>
                                      </p:tavLst>
                                    </p:anim>
                                    <p:anim calcmode="lin" valueType="num">
                                      <p:cBhvr additive="base">
                                        <p:cTn id="203" dur="5000" fill="hold"/>
                                        <p:tgtEl>
                                          <p:spTgt spid="28"/>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29"/>
                                        </p:tgtEl>
                                        <p:attrNameLst>
                                          <p:attrName>style.visibility</p:attrName>
                                        </p:attrNameLst>
                                      </p:cBhvr>
                                      <p:to>
                                        <p:strVal val="visible"/>
                                      </p:to>
                                    </p:set>
                                    <p:anim calcmode="lin" valueType="num">
                                      <p:cBhvr additive="base">
                                        <p:cTn id="206" dur="5000" fill="hold"/>
                                        <p:tgtEl>
                                          <p:spTgt spid="29"/>
                                        </p:tgtEl>
                                        <p:attrNameLst>
                                          <p:attrName>ppt_x</p:attrName>
                                        </p:attrNameLst>
                                      </p:cBhvr>
                                      <p:tavLst>
                                        <p:tav tm="0">
                                          <p:val>
                                            <p:strVal val="0-#ppt_w/2"/>
                                          </p:val>
                                        </p:tav>
                                        <p:tav tm="100000">
                                          <p:val>
                                            <p:strVal val="#ppt_x"/>
                                          </p:val>
                                        </p:tav>
                                      </p:tavLst>
                                    </p:anim>
                                    <p:anim calcmode="lin" valueType="num">
                                      <p:cBhvr additive="base">
                                        <p:cTn id="207" dur="5000" fill="hold"/>
                                        <p:tgtEl>
                                          <p:spTgt spid="29"/>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30"/>
                                        </p:tgtEl>
                                        <p:attrNameLst>
                                          <p:attrName>style.visibility</p:attrName>
                                        </p:attrNameLst>
                                      </p:cBhvr>
                                      <p:to>
                                        <p:strVal val="visible"/>
                                      </p:to>
                                    </p:set>
                                    <p:anim calcmode="lin" valueType="num">
                                      <p:cBhvr additive="base">
                                        <p:cTn id="210" dur="5000" fill="hold"/>
                                        <p:tgtEl>
                                          <p:spTgt spid="30"/>
                                        </p:tgtEl>
                                        <p:attrNameLst>
                                          <p:attrName>ppt_x</p:attrName>
                                        </p:attrNameLst>
                                      </p:cBhvr>
                                      <p:tavLst>
                                        <p:tav tm="0">
                                          <p:val>
                                            <p:strVal val="0-#ppt_w/2"/>
                                          </p:val>
                                        </p:tav>
                                        <p:tav tm="100000">
                                          <p:val>
                                            <p:strVal val="#ppt_x"/>
                                          </p:val>
                                        </p:tav>
                                      </p:tavLst>
                                    </p:anim>
                                    <p:anim calcmode="lin" valueType="num">
                                      <p:cBhvr additive="base">
                                        <p:cTn id="211" dur="5000" fill="hold"/>
                                        <p:tgtEl>
                                          <p:spTgt spid="30"/>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31"/>
                                        </p:tgtEl>
                                        <p:attrNameLst>
                                          <p:attrName>style.visibility</p:attrName>
                                        </p:attrNameLst>
                                      </p:cBhvr>
                                      <p:to>
                                        <p:strVal val="visible"/>
                                      </p:to>
                                    </p:set>
                                    <p:anim calcmode="lin" valueType="num">
                                      <p:cBhvr additive="base">
                                        <p:cTn id="214" dur="5000" fill="hold"/>
                                        <p:tgtEl>
                                          <p:spTgt spid="31"/>
                                        </p:tgtEl>
                                        <p:attrNameLst>
                                          <p:attrName>ppt_x</p:attrName>
                                        </p:attrNameLst>
                                      </p:cBhvr>
                                      <p:tavLst>
                                        <p:tav tm="0">
                                          <p:val>
                                            <p:strVal val="0-#ppt_w/2"/>
                                          </p:val>
                                        </p:tav>
                                        <p:tav tm="100000">
                                          <p:val>
                                            <p:strVal val="#ppt_x"/>
                                          </p:val>
                                        </p:tav>
                                      </p:tavLst>
                                    </p:anim>
                                    <p:anim calcmode="lin" valueType="num">
                                      <p:cBhvr additive="base">
                                        <p:cTn id="215" dur="5000" fill="hold"/>
                                        <p:tgtEl>
                                          <p:spTgt spid="31"/>
                                        </p:tgtEl>
                                        <p:attrNameLst>
                                          <p:attrName>ppt_y</p:attrName>
                                        </p:attrNameLst>
                                      </p:cBhvr>
                                      <p:tavLst>
                                        <p:tav tm="0">
                                          <p:val>
                                            <p:strVal val="0-#ppt_h/2"/>
                                          </p:val>
                                        </p:tav>
                                        <p:tav tm="100000">
                                          <p:val>
                                            <p:strVal val="#ppt_y"/>
                                          </p:val>
                                        </p:tav>
                                      </p:tavLst>
                                    </p:anim>
                                  </p:childTnLst>
                                </p:cTn>
                              </p:par>
                              <p:par>
                                <p:cTn id="216" presetID="2" presetClass="entr" presetSubtype="3" fill="hold" grpId="0" nodeType="withEffect">
                                  <p:stCondLst>
                                    <p:cond delay="0"/>
                                  </p:stCondLst>
                                  <p:childTnLst>
                                    <p:set>
                                      <p:cBhvr>
                                        <p:cTn id="217" dur="1" fill="hold">
                                          <p:stCondLst>
                                            <p:cond delay="0"/>
                                          </p:stCondLst>
                                        </p:cTn>
                                        <p:tgtEl>
                                          <p:spTgt spid="7"/>
                                        </p:tgtEl>
                                        <p:attrNameLst>
                                          <p:attrName>style.visibility</p:attrName>
                                        </p:attrNameLst>
                                      </p:cBhvr>
                                      <p:to>
                                        <p:strVal val="visible"/>
                                      </p:to>
                                    </p:set>
                                    <p:anim calcmode="lin" valueType="num">
                                      <p:cBhvr additive="base">
                                        <p:cTn id="218" dur="5000" fill="hold"/>
                                        <p:tgtEl>
                                          <p:spTgt spid="7"/>
                                        </p:tgtEl>
                                        <p:attrNameLst>
                                          <p:attrName>ppt_x</p:attrName>
                                        </p:attrNameLst>
                                      </p:cBhvr>
                                      <p:tavLst>
                                        <p:tav tm="0">
                                          <p:val>
                                            <p:strVal val="1+#ppt_w/2"/>
                                          </p:val>
                                        </p:tav>
                                        <p:tav tm="100000">
                                          <p:val>
                                            <p:strVal val="#ppt_x"/>
                                          </p:val>
                                        </p:tav>
                                      </p:tavLst>
                                    </p:anim>
                                    <p:anim calcmode="lin" valueType="num">
                                      <p:cBhvr additive="base">
                                        <p:cTn id="219" dur="5000" fill="hold"/>
                                        <p:tgtEl>
                                          <p:spTgt spid="7"/>
                                        </p:tgtEl>
                                        <p:attrNameLst>
                                          <p:attrName>ppt_y</p:attrName>
                                        </p:attrNameLst>
                                      </p:cBhvr>
                                      <p:tavLst>
                                        <p:tav tm="0">
                                          <p:val>
                                            <p:strVal val="0-#ppt_h/2"/>
                                          </p:val>
                                        </p:tav>
                                        <p:tav tm="100000">
                                          <p:val>
                                            <p:strVal val="#ppt_y"/>
                                          </p:val>
                                        </p:tav>
                                      </p:tavLst>
                                    </p:anim>
                                  </p:childTnLst>
                                </p:cTn>
                              </p:par>
                              <p:par>
                                <p:cTn id="220" presetID="2" presetClass="entr" presetSubtype="3" fill="hold" grpId="0" nodeType="withEffect">
                                  <p:stCondLst>
                                    <p:cond delay="0"/>
                                  </p:stCondLst>
                                  <p:childTnLst>
                                    <p:set>
                                      <p:cBhvr>
                                        <p:cTn id="221" dur="1" fill="hold">
                                          <p:stCondLst>
                                            <p:cond delay="0"/>
                                          </p:stCondLst>
                                        </p:cTn>
                                        <p:tgtEl>
                                          <p:spTgt spid="8"/>
                                        </p:tgtEl>
                                        <p:attrNameLst>
                                          <p:attrName>style.visibility</p:attrName>
                                        </p:attrNameLst>
                                      </p:cBhvr>
                                      <p:to>
                                        <p:strVal val="visible"/>
                                      </p:to>
                                    </p:set>
                                    <p:anim calcmode="lin" valueType="num">
                                      <p:cBhvr additive="base">
                                        <p:cTn id="222" dur="5000" fill="hold"/>
                                        <p:tgtEl>
                                          <p:spTgt spid="8"/>
                                        </p:tgtEl>
                                        <p:attrNameLst>
                                          <p:attrName>ppt_x</p:attrName>
                                        </p:attrNameLst>
                                      </p:cBhvr>
                                      <p:tavLst>
                                        <p:tav tm="0">
                                          <p:val>
                                            <p:strVal val="1+#ppt_w/2"/>
                                          </p:val>
                                        </p:tav>
                                        <p:tav tm="100000">
                                          <p:val>
                                            <p:strVal val="#ppt_x"/>
                                          </p:val>
                                        </p:tav>
                                      </p:tavLst>
                                    </p:anim>
                                    <p:anim calcmode="lin" valueType="num">
                                      <p:cBhvr additive="base">
                                        <p:cTn id="223" dur="5000" fill="hold"/>
                                        <p:tgtEl>
                                          <p:spTgt spid="8"/>
                                        </p:tgtEl>
                                        <p:attrNameLst>
                                          <p:attrName>ppt_y</p:attrName>
                                        </p:attrNameLst>
                                      </p:cBhvr>
                                      <p:tavLst>
                                        <p:tav tm="0">
                                          <p:val>
                                            <p:strVal val="0-#ppt_h/2"/>
                                          </p:val>
                                        </p:tav>
                                        <p:tav tm="100000">
                                          <p:val>
                                            <p:strVal val="#ppt_y"/>
                                          </p:val>
                                        </p:tav>
                                      </p:tavLst>
                                    </p:anim>
                                  </p:childTnLst>
                                </p:cTn>
                              </p:par>
                              <p:par>
                                <p:cTn id="224" presetID="2" presetClass="entr" presetSubtype="3" fill="hold" grpId="0" nodeType="withEffect">
                                  <p:stCondLst>
                                    <p:cond delay="0"/>
                                  </p:stCondLst>
                                  <p:childTnLst>
                                    <p:set>
                                      <p:cBhvr>
                                        <p:cTn id="225" dur="1" fill="hold">
                                          <p:stCondLst>
                                            <p:cond delay="0"/>
                                          </p:stCondLst>
                                        </p:cTn>
                                        <p:tgtEl>
                                          <p:spTgt spid="9"/>
                                        </p:tgtEl>
                                        <p:attrNameLst>
                                          <p:attrName>style.visibility</p:attrName>
                                        </p:attrNameLst>
                                      </p:cBhvr>
                                      <p:to>
                                        <p:strVal val="visible"/>
                                      </p:to>
                                    </p:set>
                                    <p:anim calcmode="lin" valueType="num">
                                      <p:cBhvr additive="base">
                                        <p:cTn id="226" dur="5000" fill="hold"/>
                                        <p:tgtEl>
                                          <p:spTgt spid="9"/>
                                        </p:tgtEl>
                                        <p:attrNameLst>
                                          <p:attrName>ppt_x</p:attrName>
                                        </p:attrNameLst>
                                      </p:cBhvr>
                                      <p:tavLst>
                                        <p:tav tm="0">
                                          <p:val>
                                            <p:strVal val="1+#ppt_w/2"/>
                                          </p:val>
                                        </p:tav>
                                        <p:tav tm="100000">
                                          <p:val>
                                            <p:strVal val="#ppt_x"/>
                                          </p:val>
                                        </p:tav>
                                      </p:tavLst>
                                    </p:anim>
                                    <p:anim calcmode="lin" valueType="num">
                                      <p:cBhvr additive="base">
                                        <p:cTn id="227" dur="5000" fill="hold"/>
                                        <p:tgtEl>
                                          <p:spTgt spid="9"/>
                                        </p:tgtEl>
                                        <p:attrNameLst>
                                          <p:attrName>ppt_y</p:attrName>
                                        </p:attrNameLst>
                                      </p:cBhvr>
                                      <p:tavLst>
                                        <p:tav tm="0">
                                          <p:val>
                                            <p:strVal val="0-#ppt_h/2"/>
                                          </p:val>
                                        </p:tav>
                                        <p:tav tm="100000">
                                          <p:val>
                                            <p:strVal val="#ppt_y"/>
                                          </p:val>
                                        </p:tav>
                                      </p:tavLst>
                                    </p:anim>
                                  </p:childTnLst>
                                </p:cTn>
                              </p:par>
                              <p:par>
                                <p:cTn id="228" presetID="2" presetClass="entr" presetSubtype="3" fill="hold" grpId="0" nodeType="withEffect">
                                  <p:stCondLst>
                                    <p:cond delay="0"/>
                                  </p:stCondLst>
                                  <p:childTnLst>
                                    <p:set>
                                      <p:cBhvr>
                                        <p:cTn id="229" dur="1" fill="hold">
                                          <p:stCondLst>
                                            <p:cond delay="0"/>
                                          </p:stCondLst>
                                        </p:cTn>
                                        <p:tgtEl>
                                          <p:spTgt spid="10"/>
                                        </p:tgtEl>
                                        <p:attrNameLst>
                                          <p:attrName>style.visibility</p:attrName>
                                        </p:attrNameLst>
                                      </p:cBhvr>
                                      <p:to>
                                        <p:strVal val="visible"/>
                                      </p:to>
                                    </p:set>
                                    <p:anim calcmode="lin" valueType="num">
                                      <p:cBhvr additive="base">
                                        <p:cTn id="230" dur="5000" fill="hold"/>
                                        <p:tgtEl>
                                          <p:spTgt spid="10"/>
                                        </p:tgtEl>
                                        <p:attrNameLst>
                                          <p:attrName>ppt_x</p:attrName>
                                        </p:attrNameLst>
                                      </p:cBhvr>
                                      <p:tavLst>
                                        <p:tav tm="0">
                                          <p:val>
                                            <p:strVal val="1+#ppt_w/2"/>
                                          </p:val>
                                        </p:tav>
                                        <p:tav tm="100000">
                                          <p:val>
                                            <p:strVal val="#ppt_x"/>
                                          </p:val>
                                        </p:tav>
                                      </p:tavLst>
                                    </p:anim>
                                    <p:anim calcmode="lin" valueType="num">
                                      <p:cBhvr additive="base">
                                        <p:cTn id="231" dur="5000" fill="hold"/>
                                        <p:tgtEl>
                                          <p:spTgt spid="1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11"/>
                                        </p:tgtEl>
                                        <p:attrNameLst>
                                          <p:attrName>style.visibility</p:attrName>
                                        </p:attrNameLst>
                                      </p:cBhvr>
                                      <p:to>
                                        <p:strVal val="visible"/>
                                      </p:to>
                                    </p:set>
                                    <p:anim calcmode="lin" valueType="num">
                                      <p:cBhvr additive="base">
                                        <p:cTn id="234" dur="5000" fill="hold"/>
                                        <p:tgtEl>
                                          <p:spTgt spid="11"/>
                                        </p:tgtEl>
                                        <p:attrNameLst>
                                          <p:attrName>ppt_x</p:attrName>
                                        </p:attrNameLst>
                                      </p:cBhvr>
                                      <p:tavLst>
                                        <p:tav tm="0">
                                          <p:val>
                                            <p:strVal val="1+#ppt_w/2"/>
                                          </p:val>
                                        </p:tav>
                                        <p:tav tm="100000">
                                          <p:val>
                                            <p:strVal val="#ppt_x"/>
                                          </p:val>
                                        </p:tav>
                                      </p:tavLst>
                                    </p:anim>
                                    <p:anim calcmode="lin" valueType="num">
                                      <p:cBhvr additive="base">
                                        <p:cTn id="235" dur="5000" fill="hold"/>
                                        <p:tgtEl>
                                          <p:spTgt spid="11"/>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12"/>
                                        </p:tgtEl>
                                        <p:attrNameLst>
                                          <p:attrName>style.visibility</p:attrName>
                                        </p:attrNameLst>
                                      </p:cBhvr>
                                      <p:to>
                                        <p:strVal val="visible"/>
                                      </p:to>
                                    </p:set>
                                    <p:anim calcmode="lin" valueType="num">
                                      <p:cBhvr additive="base">
                                        <p:cTn id="238" dur="5000" fill="hold"/>
                                        <p:tgtEl>
                                          <p:spTgt spid="12"/>
                                        </p:tgtEl>
                                        <p:attrNameLst>
                                          <p:attrName>ppt_x</p:attrName>
                                        </p:attrNameLst>
                                      </p:cBhvr>
                                      <p:tavLst>
                                        <p:tav tm="0">
                                          <p:val>
                                            <p:strVal val="1+#ppt_w/2"/>
                                          </p:val>
                                        </p:tav>
                                        <p:tav tm="100000">
                                          <p:val>
                                            <p:strVal val="#ppt_x"/>
                                          </p:val>
                                        </p:tav>
                                      </p:tavLst>
                                    </p:anim>
                                    <p:anim calcmode="lin" valueType="num">
                                      <p:cBhvr additive="base">
                                        <p:cTn id="239" dur="5000" fill="hold"/>
                                        <p:tgtEl>
                                          <p:spTgt spid="12"/>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13"/>
                                        </p:tgtEl>
                                        <p:attrNameLst>
                                          <p:attrName>style.visibility</p:attrName>
                                        </p:attrNameLst>
                                      </p:cBhvr>
                                      <p:to>
                                        <p:strVal val="visible"/>
                                      </p:to>
                                    </p:set>
                                    <p:anim calcmode="lin" valueType="num">
                                      <p:cBhvr additive="base">
                                        <p:cTn id="242" dur="5000" fill="hold"/>
                                        <p:tgtEl>
                                          <p:spTgt spid="13"/>
                                        </p:tgtEl>
                                        <p:attrNameLst>
                                          <p:attrName>ppt_x</p:attrName>
                                        </p:attrNameLst>
                                      </p:cBhvr>
                                      <p:tavLst>
                                        <p:tav tm="0">
                                          <p:val>
                                            <p:strVal val="1+#ppt_w/2"/>
                                          </p:val>
                                        </p:tav>
                                        <p:tav tm="100000">
                                          <p:val>
                                            <p:strVal val="#ppt_x"/>
                                          </p:val>
                                        </p:tav>
                                      </p:tavLst>
                                    </p:anim>
                                    <p:anim calcmode="lin" valueType="num">
                                      <p:cBhvr additive="base">
                                        <p:cTn id="243" dur="5000" fill="hold"/>
                                        <p:tgtEl>
                                          <p:spTgt spid="13"/>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14"/>
                                        </p:tgtEl>
                                        <p:attrNameLst>
                                          <p:attrName>style.visibility</p:attrName>
                                        </p:attrNameLst>
                                      </p:cBhvr>
                                      <p:to>
                                        <p:strVal val="visible"/>
                                      </p:to>
                                    </p:set>
                                    <p:anim calcmode="lin" valueType="num">
                                      <p:cBhvr additive="base">
                                        <p:cTn id="246" dur="5000" fill="hold"/>
                                        <p:tgtEl>
                                          <p:spTgt spid="14"/>
                                        </p:tgtEl>
                                        <p:attrNameLst>
                                          <p:attrName>ppt_x</p:attrName>
                                        </p:attrNameLst>
                                      </p:cBhvr>
                                      <p:tavLst>
                                        <p:tav tm="0">
                                          <p:val>
                                            <p:strVal val="1+#ppt_w/2"/>
                                          </p:val>
                                        </p:tav>
                                        <p:tav tm="100000">
                                          <p:val>
                                            <p:strVal val="#ppt_x"/>
                                          </p:val>
                                        </p:tav>
                                      </p:tavLst>
                                    </p:anim>
                                    <p:anim calcmode="lin" valueType="num">
                                      <p:cBhvr additive="base">
                                        <p:cTn id="247" dur="5000" fill="hold"/>
                                        <p:tgtEl>
                                          <p:spTgt spid="14"/>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15"/>
                                        </p:tgtEl>
                                        <p:attrNameLst>
                                          <p:attrName>style.visibility</p:attrName>
                                        </p:attrNameLst>
                                      </p:cBhvr>
                                      <p:to>
                                        <p:strVal val="visible"/>
                                      </p:to>
                                    </p:set>
                                    <p:anim calcmode="lin" valueType="num">
                                      <p:cBhvr additive="base">
                                        <p:cTn id="250" dur="5000" fill="hold"/>
                                        <p:tgtEl>
                                          <p:spTgt spid="15"/>
                                        </p:tgtEl>
                                        <p:attrNameLst>
                                          <p:attrName>ppt_x</p:attrName>
                                        </p:attrNameLst>
                                      </p:cBhvr>
                                      <p:tavLst>
                                        <p:tav tm="0">
                                          <p:val>
                                            <p:strVal val="1+#ppt_w/2"/>
                                          </p:val>
                                        </p:tav>
                                        <p:tav tm="100000">
                                          <p:val>
                                            <p:strVal val="#ppt_x"/>
                                          </p:val>
                                        </p:tav>
                                      </p:tavLst>
                                    </p:anim>
                                    <p:anim calcmode="lin" valueType="num">
                                      <p:cBhvr additive="base">
                                        <p:cTn id="251" dur="5000" fill="hold"/>
                                        <p:tgtEl>
                                          <p:spTgt spid="15"/>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16"/>
                                        </p:tgtEl>
                                        <p:attrNameLst>
                                          <p:attrName>style.visibility</p:attrName>
                                        </p:attrNameLst>
                                      </p:cBhvr>
                                      <p:to>
                                        <p:strVal val="visible"/>
                                      </p:to>
                                    </p:set>
                                    <p:anim calcmode="lin" valueType="num">
                                      <p:cBhvr additive="base">
                                        <p:cTn id="254" dur="5000" fill="hold"/>
                                        <p:tgtEl>
                                          <p:spTgt spid="16"/>
                                        </p:tgtEl>
                                        <p:attrNameLst>
                                          <p:attrName>ppt_x</p:attrName>
                                        </p:attrNameLst>
                                      </p:cBhvr>
                                      <p:tavLst>
                                        <p:tav tm="0">
                                          <p:val>
                                            <p:strVal val="1+#ppt_w/2"/>
                                          </p:val>
                                        </p:tav>
                                        <p:tav tm="100000">
                                          <p:val>
                                            <p:strVal val="#ppt_x"/>
                                          </p:val>
                                        </p:tav>
                                      </p:tavLst>
                                    </p:anim>
                                    <p:anim calcmode="lin" valueType="num">
                                      <p:cBhvr additive="base">
                                        <p:cTn id="255" dur="5000" fill="hold"/>
                                        <p:tgtEl>
                                          <p:spTgt spid="16"/>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17"/>
                                        </p:tgtEl>
                                        <p:attrNameLst>
                                          <p:attrName>style.visibility</p:attrName>
                                        </p:attrNameLst>
                                      </p:cBhvr>
                                      <p:to>
                                        <p:strVal val="visible"/>
                                      </p:to>
                                    </p:set>
                                    <p:anim calcmode="lin" valueType="num">
                                      <p:cBhvr additive="base">
                                        <p:cTn id="258" dur="5000" fill="hold"/>
                                        <p:tgtEl>
                                          <p:spTgt spid="17"/>
                                        </p:tgtEl>
                                        <p:attrNameLst>
                                          <p:attrName>ppt_x</p:attrName>
                                        </p:attrNameLst>
                                      </p:cBhvr>
                                      <p:tavLst>
                                        <p:tav tm="0">
                                          <p:val>
                                            <p:strVal val="1+#ppt_w/2"/>
                                          </p:val>
                                        </p:tav>
                                        <p:tav tm="100000">
                                          <p:val>
                                            <p:strVal val="#ppt_x"/>
                                          </p:val>
                                        </p:tav>
                                      </p:tavLst>
                                    </p:anim>
                                    <p:anim calcmode="lin" valueType="num">
                                      <p:cBhvr additive="base">
                                        <p:cTn id="259" dur="5000" fill="hold"/>
                                        <p:tgtEl>
                                          <p:spTgt spid="17"/>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18"/>
                                        </p:tgtEl>
                                        <p:attrNameLst>
                                          <p:attrName>style.visibility</p:attrName>
                                        </p:attrNameLst>
                                      </p:cBhvr>
                                      <p:to>
                                        <p:strVal val="visible"/>
                                      </p:to>
                                    </p:set>
                                    <p:anim calcmode="lin" valueType="num">
                                      <p:cBhvr additive="base">
                                        <p:cTn id="262" dur="5000" fill="hold"/>
                                        <p:tgtEl>
                                          <p:spTgt spid="18"/>
                                        </p:tgtEl>
                                        <p:attrNameLst>
                                          <p:attrName>ppt_x</p:attrName>
                                        </p:attrNameLst>
                                      </p:cBhvr>
                                      <p:tavLst>
                                        <p:tav tm="0">
                                          <p:val>
                                            <p:strVal val="1+#ppt_w/2"/>
                                          </p:val>
                                        </p:tav>
                                        <p:tav tm="100000">
                                          <p:val>
                                            <p:strVal val="#ppt_x"/>
                                          </p:val>
                                        </p:tav>
                                      </p:tavLst>
                                    </p:anim>
                                    <p:anim calcmode="lin" valueType="num">
                                      <p:cBhvr additive="base">
                                        <p:cTn id="263" dur="5000" fill="hold"/>
                                        <p:tgtEl>
                                          <p:spTgt spid="18"/>
                                        </p:tgtEl>
                                        <p:attrNameLst>
                                          <p:attrName>ppt_y</p:attrName>
                                        </p:attrNameLst>
                                      </p:cBhvr>
                                      <p:tavLst>
                                        <p:tav tm="0">
                                          <p:val>
                                            <p:strVal val="0-#ppt_h/2"/>
                                          </p:val>
                                        </p:tav>
                                        <p:tav tm="100000">
                                          <p:val>
                                            <p:strVal val="#ppt_y"/>
                                          </p:val>
                                        </p:tav>
                                      </p:tavLst>
                                    </p:anim>
                                  </p:childTnLst>
                                </p:cTn>
                              </p:par>
                              <p:par>
                                <p:cTn id="264" presetID="2" presetClass="entr" presetSubtype="3" fill="hold" grpId="0" nodeType="withEffect">
                                  <p:stCondLst>
                                    <p:cond delay="0"/>
                                  </p:stCondLst>
                                  <p:childTnLst>
                                    <p:set>
                                      <p:cBhvr>
                                        <p:cTn id="265" dur="1" fill="hold">
                                          <p:stCondLst>
                                            <p:cond delay="0"/>
                                          </p:stCondLst>
                                        </p:cTn>
                                        <p:tgtEl>
                                          <p:spTgt spid="19"/>
                                        </p:tgtEl>
                                        <p:attrNameLst>
                                          <p:attrName>style.visibility</p:attrName>
                                        </p:attrNameLst>
                                      </p:cBhvr>
                                      <p:to>
                                        <p:strVal val="visible"/>
                                      </p:to>
                                    </p:set>
                                    <p:anim calcmode="lin" valueType="num">
                                      <p:cBhvr additive="base">
                                        <p:cTn id="266" dur="5000" fill="hold"/>
                                        <p:tgtEl>
                                          <p:spTgt spid="19"/>
                                        </p:tgtEl>
                                        <p:attrNameLst>
                                          <p:attrName>ppt_x</p:attrName>
                                        </p:attrNameLst>
                                      </p:cBhvr>
                                      <p:tavLst>
                                        <p:tav tm="0">
                                          <p:val>
                                            <p:strVal val="1+#ppt_w/2"/>
                                          </p:val>
                                        </p:tav>
                                        <p:tav tm="100000">
                                          <p:val>
                                            <p:strVal val="#ppt_x"/>
                                          </p:val>
                                        </p:tav>
                                      </p:tavLst>
                                    </p:anim>
                                    <p:anim calcmode="lin" valueType="num">
                                      <p:cBhvr additive="base">
                                        <p:cTn id="267" dur="5000" fill="hold"/>
                                        <p:tgtEl>
                                          <p:spTgt spid="19"/>
                                        </p:tgtEl>
                                        <p:attrNameLst>
                                          <p:attrName>ppt_y</p:attrName>
                                        </p:attrNameLst>
                                      </p:cBhvr>
                                      <p:tavLst>
                                        <p:tav tm="0">
                                          <p:val>
                                            <p:strVal val="0-#ppt_h/2"/>
                                          </p:val>
                                        </p:tav>
                                        <p:tav tm="100000">
                                          <p:val>
                                            <p:strVal val="#ppt_y"/>
                                          </p:val>
                                        </p:tav>
                                      </p:tavLst>
                                    </p:anim>
                                  </p:childTnLst>
                                </p:cTn>
                              </p:par>
                              <p:par>
                                <p:cTn id="268" presetID="3" presetClass="entr" presetSubtype="5" fill="hold" grpId="1" nodeType="withEffect">
                                  <p:stCondLst>
                                    <p:cond delay="0"/>
                                  </p:stCondLst>
                                  <p:childTnLst>
                                    <p:set>
                                      <p:cBhvr>
                                        <p:cTn id="269" dur="1" fill="hold">
                                          <p:stCondLst>
                                            <p:cond delay="0"/>
                                          </p:stCondLst>
                                        </p:cTn>
                                        <p:tgtEl>
                                          <p:spTgt spid="6"/>
                                        </p:tgtEl>
                                        <p:attrNameLst>
                                          <p:attrName>style.visibility</p:attrName>
                                        </p:attrNameLst>
                                      </p:cBhvr>
                                      <p:to>
                                        <p:strVal val="visible"/>
                                      </p:to>
                                    </p:set>
                                    <p:animEffect transition="in" filter="blinds(vertical)">
                                      <p:cBhvr>
                                        <p:cTn id="270" dur="5000"/>
                                        <p:tgtEl>
                                          <p:spTgt spid="6"/>
                                        </p:tgtEl>
                                      </p:cBhvr>
                                    </p:animEffect>
                                  </p:childTnLst>
                                </p:cTn>
                              </p:par>
                              <p:par>
                                <p:cTn id="271" presetID="3" presetClass="entr" presetSubtype="5" fill="hold" grpId="1" nodeType="withEffect">
                                  <p:stCondLst>
                                    <p:cond delay="0"/>
                                  </p:stCondLst>
                                  <p:childTnLst>
                                    <p:set>
                                      <p:cBhvr>
                                        <p:cTn id="272" dur="1" fill="hold">
                                          <p:stCondLst>
                                            <p:cond delay="0"/>
                                          </p:stCondLst>
                                        </p:cTn>
                                        <p:tgtEl>
                                          <p:spTgt spid="20"/>
                                        </p:tgtEl>
                                        <p:attrNameLst>
                                          <p:attrName>style.visibility</p:attrName>
                                        </p:attrNameLst>
                                      </p:cBhvr>
                                      <p:to>
                                        <p:strVal val="visible"/>
                                      </p:to>
                                    </p:set>
                                    <p:animEffect transition="in" filter="blinds(vertical)">
                                      <p:cBhvr>
                                        <p:cTn id="273" dur="5000"/>
                                        <p:tgtEl>
                                          <p:spTgt spid="20"/>
                                        </p:tgtEl>
                                      </p:cBhvr>
                                    </p:animEffect>
                                  </p:childTnLst>
                                </p:cTn>
                              </p:par>
                              <p:par>
                                <p:cTn id="274" presetID="3" presetClass="entr" presetSubtype="5" fill="hold" grpId="1" nodeType="withEffect">
                                  <p:stCondLst>
                                    <p:cond delay="0"/>
                                  </p:stCondLst>
                                  <p:childTnLst>
                                    <p:set>
                                      <p:cBhvr>
                                        <p:cTn id="275" dur="1" fill="hold">
                                          <p:stCondLst>
                                            <p:cond delay="0"/>
                                          </p:stCondLst>
                                        </p:cTn>
                                        <p:tgtEl>
                                          <p:spTgt spid="21"/>
                                        </p:tgtEl>
                                        <p:attrNameLst>
                                          <p:attrName>style.visibility</p:attrName>
                                        </p:attrNameLst>
                                      </p:cBhvr>
                                      <p:to>
                                        <p:strVal val="visible"/>
                                      </p:to>
                                    </p:set>
                                    <p:animEffect transition="in" filter="blinds(vertical)">
                                      <p:cBhvr>
                                        <p:cTn id="276" dur="5000"/>
                                        <p:tgtEl>
                                          <p:spTgt spid="21"/>
                                        </p:tgtEl>
                                      </p:cBhvr>
                                    </p:animEffect>
                                  </p:childTnLst>
                                </p:cTn>
                              </p:par>
                              <p:par>
                                <p:cTn id="277" presetID="3" presetClass="entr" presetSubtype="5" fill="hold" grpId="1" nodeType="withEffect">
                                  <p:stCondLst>
                                    <p:cond delay="0"/>
                                  </p:stCondLst>
                                  <p:childTnLst>
                                    <p:set>
                                      <p:cBhvr>
                                        <p:cTn id="278" dur="1" fill="hold">
                                          <p:stCondLst>
                                            <p:cond delay="0"/>
                                          </p:stCondLst>
                                        </p:cTn>
                                        <p:tgtEl>
                                          <p:spTgt spid="22"/>
                                        </p:tgtEl>
                                        <p:attrNameLst>
                                          <p:attrName>style.visibility</p:attrName>
                                        </p:attrNameLst>
                                      </p:cBhvr>
                                      <p:to>
                                        <p:strVal val="visible"/>
                                      </p:to>
                                    </p:set>
                                    <p:animEffect transition="in" filter="blinds(vertical)">
                                      <p:cBhvr>
                                        <p:cTn id="279" dur="5000"/>
                                        <p:tgtEl>
                                          <p:spTgt spid="22"/>
                                        </p:tgtEl>
                                      </p:cBhvr>
                                    </p:animEffect>
                                  </p:childTnLst>
                                </p:cTn>
                              </p:par>
                              <p:par>
                                <p:cTn id="280" presetID="3" presetClass="entr" presetSubtype="5" fill="hold" grpId="1" nodeType="withEffect">
                                  <p:stCondLst>
                                    <p:cond delay="0"/>
                                  </p:stCondLst>
                                  <p:childTnLst>
                                    <p:set>
                                      <p:cBhvr>
                                        <p:cTn id="281" dur="1" fill="hold">
                                          <p:stCondLst>
                                            <p:cond delay="0"/>
                                          </p:stCondLst>
                                        </p:cTn>
                                        <p:tgtEl>
                                          <p:spTgt spid="23"/>
                                        </p:tgtEl>
                                        <p:attrNameLst>
                                          <p:attrName>style.visibility</p:attrName>
                                        </p:attrNameLst>
                                      </p:cBhvr>
                                      <p:to>
                                        <p:strVal val="visible"/>
                                      </p:to>
                                    </p:set>
                                    <p:animEffect transition="in" filter="blinds(vertical)">
                                      <p:cBhvr>
                                        <p:cTn id="282" dur="5000"/>
                                        <p:tgtEl>
                                          <p:spTgt spid="23"/>
                                        </p:tgtEl>
                                      </p:cBhvr>
                                    </p:animEffect>
                                  </p:childTnLst>
                                </p:cTn>
                              </p:par>
                              <p:par>
                                <p:cTn id="283" presetID="3" presetClass="entr" presetSubtype="5" fill="hold" grpId="1" nodeType="withEffect">
                                  <p:stCondLst>
                                    <p:cond delay="0"/>
                                  </p:stCondLst>
                                  <p:childTnLst>
                                    <p:set>
                                      <p:cBhvr>
                                        <p:cTn id="284" dur="1" fill="hold">
                                          <p:stCondLst>
                                            <p:cond delay="0"/>
                                          </p:stCondLst>
                                        </p:cTn>
                                        <p:tgtEl>
                                          <p:spTgt spid="24"/>
                                        </p:tgtEl>
                                        <p:attrNameLst>
                                          <p:attrName>style.visibility</p:attrName>
                                        </p:attrNameLst>
                                      </p:cBhvr>
                                      <p:to>
                                        <p:strVal val="visible"/>
                                      </p:to>
                                    </p:set>
                                    <p:animEffect transition="in" filter="blinds(vertical)">
                                      <p:cBhvr>
                                        <p:cTn id="285" dur="5000"/>
                                        <p:tgtEl>
                                          <p:spTgt spid="24"/>
                                        </p:tgtEl>
                                      </p:cBhvr>
                                    </p:animEffect>
                                  </p:childTnLst>
                                </p:cTn>
                              </p:par>
                              <p:par>
                                <p:cTn id="286" presetID="3" presetClass="entr" presetSubtype="5" fill="hold" grpId="1" nodeType="withEffect">
                                  <p:stCondLst>
                                    <p:cond delay="0"/>
                                  </p:stCondLst>
                                  <p:childTnLst>
                                    <p:set>
                                      <p:cBhvr>
                                        <p:cTn id="287" dur="1" fill="hold">
                                          <p:stCondLst>
                                            <p:cond delay="0"/>
                                          </p:stCondLst>
                                        </p:cTn>
                                        <p:tgtEl>
                                          <p:spTgt spid="25"/>
                                        </p:tgtEl>
                                        <p:attrNameLst>
                                          <p:attrName>style.visibility</p:attrName>
                                        </p:attrNameLst>
                                      </p:cBhvr>
                                      <p:to>
                                        <p:strVal val="visible"/>
                                      </p:to>
                                    </p:set>
                                    <p:animEffect transition="in" filter="blinds(vertical)">
                                      <p:cBhvr>
                                        <p:cTn id="288" dur="5000"/>
                                        <p:tgtEl>
                                          <p:spTgt spid="25"/>
                                        </p:tgtEl>
                                      </p:cBhvr>
                                    </p:animEffect>
                                  </p:childTnLst>
                                </p:cTn>
                              </p:par>
                              <p:par>
                                <p:cTn id="289" presetID="3" presetClass="entr" presetSubtype="5" fill="hold" grpId="1" nodeType="withEffect">
                                  <p:stCondLst>
                                    <p:cond delay="0"/>
                                  </p:stCondLst>
                                  <p:childTnLst>
                                    <p:set>
                                      <p:cBhvr>
                                        <p:cTn id="290" dur="1" fill="hold">
                                          <p:stCondLst>
                                            <p:cond delay="0"/>
                                          </p:stCondLst>
                                        </p:cTn>
                                        <p:tgtEl>
                                          <p:spTgt spid="26"/>
                                        </p:tgtEl>
                                        <p:attrNameLst>
                                          <p:attrName>style.visibility</p:attrName>
                                        </p:attrNameLst>
                                      </p:cBhvr>
                                      <p:to>
                                        <p:strVal val="visible"/>
                                      </p:to>
                                    </p:set>
                                    <p:animEffect transition="in" filter="blinds(vertical)">
                                      <p:cBhvr>
                                        <p:cTn id="291" dur="5000"/>
                                        <p:tgtEl>
                                          <p:spTgt spid="26"/>
                                        </p:tgtEl>
                                      </p:cBhvr>
                                    </p:animEffect>
                                  </p:childTnLst>
                                </p:cTn>
                              </p:par>
                              <p:par>
                                <p:cTn id="292" presetID="3" presetClass="entr" presetSubtype="5" fill="hold" grpId="1" nodeType="withEffect">
                                  <p:stCondLst>
                                    <p:cond delay="0"/>
                                  </p:stCondLst>
                                  <p:childTnLst>
                                    <p:set>
                                      <p:cBhvr>
                                        <p:cTn id="293" dur="1" fill="hold">
                                          <p:stCondLst>
                                            <p:cond delay="0"/>
                                          </p:stCondLst>
                                        </p:cTn>
                                        <p:tgtEl>
                                          <p:spTgt spid="27"/>
                                        </p:tgtEl>
                                        <p:attrNameLst>
                                          <p:attrName>style.visibility</p:attrName>
                                        </p:attrNameLst>
                                      </p:cBhvr>
                                      <p:to>
                                        <p:strVal val="visible"/>
                                      </p:to>
                                    </p:set>
                                    <p:animEffect transition="in" filter="blinds(vertical)">
                                      <p:cBhvr>
                                        <p:cTn id="294" dur="5000"/>
                                        <p:tgtEl>
                                          <p:spTgt spid="27"/>
                                        </p:tgtEl>
                                      </p:cBhvr>
                                    </p:animEffect>
                                  </p:childTnLst>
                                </p:cTn>
                              </p:par>
                              <p:par>
                                <p:cTn id="295" presetID="3" presetClass="entr" presetSubtype="5" fill="hold" grpId="1" nodeType="withEffect">
                                  <p:stCondLst>
                                    <p:cond delay="0"/>
                                  </p:stCondLst>
                                  <p:childTnLst>
                                    <p:set>
                                      <p:cBhvr>
                                        <p:cTn id="296" dur="1" fill="hold">
                                          <p:stCondLst>
                                            <p:cond delay="0"/>
                                          </p:stCondLst>
                                        </p:cTn>
                                        <p:tgtEl>
                                          <p:spTgt spid="28"/>
                                        </p:tgtEl>
                                        <p:attrNameLst>
                                          <p:attrName>style.visibility</p:attrName>
                                        </p:attrNameLst>
                                      </p:cBhvr>
                                      <p:to>
                                        <p:strVal val="visible"/>
                                      </p:to>
                                    </p:set>
                                    <p:animEffect transition="in" filter="blinds(vertical)">
                                      <p:cBhvr>
                                        <p:cTn id="297" dur="5000"/>
                                        <p:tgtEl>
                                          <p:spTgt spid="28"/>
                                        </p:tgtEl>
                                      </p:cBhvr>
                                    </p:animEffect>
                                  </p:childTnLst>
                                </p:cTn>
                              </p:par>
                              <p:par>
                                <p:cTn id="298" presetID="3" presetClass="entr" presetSubtype="5" fill="hold" grpId="1" nodeType="withEffect">
                                  <p:stCondLst>
                                    <p:cond delay="0"/>
                                  </p:stCondLst>
                                  <p:childTnLst>
                                    <p:set>
                                      <p:cBhvr>
                                        <p:cTn id="299" dur="1" fill="hold">
                                          <p:stCondLst>
                                            <p:cond delay="0"/>
                                          </p:stCondLst>
                                        </p:cTn>
                                        <p:tgtEl>
                                          <p:spTgt spid="29"/>
                                        </p:tgtEl>
                                        <p:attrNameLst>
                                          <p:attrName>style.visibility</p:attrName>
                                        </p:attrNameLst>
                                      </p:cBhvr>
                                      <p:to>
                                        <p:strVal val="visible"/>
                                      </p:to>
                                    </p:set>
                                    <p:animEffect transition="in" filter="blinds(vertical)">
                                      <p:cBhvr>
                                        <p:cTn id="300" dur="5000"/>
                                        <p:tgtEl>
                                          <p:spTgt spid="29"/>
                                        </p:tgtEl>
                                      </p:cBhvr>
                                    </p:animEffect>
                                  </p:childTnLst>
                                </p:cTn>
                              </p:par>
                              <p:par>
                                <p:cTn id="301" presetID="3" presetClass="entr" presetSubtype="5" fill="hold" grpId="1" nodeType="withEffect">
                                  <p:stCondLst>
                                    <p:cond delay="0"/>
                                  </p:stCondLst>
                                  <p:childTnLst>
                                    <p:set>
                                      <p:cBhvr>
                                        <p:cTn id="302" dur="1" fill="hold">
                                          <p:stCondLst>
                                            <p:cond delay="0"/>
                                          </p:stCondLst>
                                        </p:cTn>
                                        <p:tgtEl>
                                          <p:spTgt spid="30"/>
                                        </p:tgtEl>
                                        <p:attrNameLst>
                                          <p:attrName>style.visibility</p:attrName>
                                        </p:attrNameLst>
                                      </p:cBhvr>
                                      <p:to>
                                        <p:strVal val="visible"/>
                                      </p:to>
                                    </p:set>
                                    <p:animEffect transition="in" filter="blinds(vertical)">
                                      <p:cBhvr>
                                        <p:cTn id="303" dur="5000"/>
                                        <p:tgtEl>
                                          <p:spTgt spid="30"/>
                                        </p:tgtEl>
                                      </p:cBhvr>
                                    </p:animEffect>
                                  </p:childTnLst>
                                </p:cTn>
                              </p:par>
                              <p:par>
                                <p:cTn id="304" presetID="3" presetClass="entr" presetSubtype="5" fill="hold" grpId="1" nodeType="withEffect">
                                  <p:stCondLst>
                                    <p:cond delay="0"/>
                                  </p:stCondLst>
                                  <p:childTnLst>
                                    <p:set>
                                      <p:cBhvr>
                                        <p:cTn id="305" dur="1" fill="hold">
                                          <p:stCondLst>
                                            <p:cond delay="0"/>
                                          </p:stCondLst>
                                        </p:cTn>
                                        <p:tgtEl>
                                          <p:spTgt spid="31"/>
                                        </p:tgtEl>
                                        <p:attrNameLst>
                                          <p:attrName>style.visibility</p:attrName>
                                        </p:attrNameLst>
                                      </p:cBhvr>
                                      <p:to>
                                        <p:strVal val="visible"/>
                                      </p:to>
                                    </p:set>
                                    <p:animEffect transition="in" filter="blinds(vertical)">
                                      <p:cBhvr>
                                        <p:cTn id="306" dur="5000"/>
                                        <p:tgtEl>
                                          <p:spTgt spid="31"/>
                                        </p:tgtEl>
                                      </p:cBhvr>
                                    </p:animEffect>
                                  </p:childTnLst>
                                </p:cTn>
                              </p:par>
                              <p:par>
                                <p:cTn id="307" presetID="3" presetClass="entr" presetSubtype="5" fill="hold" grpId="1" nodeType="withEffect">
                                  <p:stCondLst>
                                    <p:cond delay="0"/>
                                  </p:stCondLst>
                                  <p:childTnLst>
                                    <p:set>
                                      <p:cBhvr>
                                        <p:cTn id="308" dur="1" fill="hold">
                                          <p:stCondLst>
                                            <p:cond delay="0"/>
                                          </p:stCondLst>
                                        </p:cTn>
                                        <p:tgtEl>
                                          <p:spTgt spid="7"/>
                                        </p:tgtEl>
                                        <p:attrNameLst>
                                          <p:attrName>style.visibility</p:attrName>
                                        </p:attrNameLst>
                                      </p:cBhvr>
                                      <p:to>
                                        <p:strVal val="visible"/>
                                      </p:to>
                                    </p:set>
                                    <p:animEffect transition="in" filter="blinds(vertical)">
                                      <p:cBhvr>
                                        <p:cTn id="309" dur="5000"/>
                                        <p:tgtEl>
                                          <p:spTgt spid="7"/>
                                        </p:tgtEl>
                                      </p:cBhvr>
                                    </p:animEffect>
                                  </p:childTnLst>
                                </p:cTn>
                              </p:par>
                              <p:par>
                                <p:cTn id="310" presetID="3" presetClass="entr" presetSubtype="5" fill="hold" grpId="1" nodeType="withEffect">
                                  <p:stCondLst>
                                    <p:cond delay="0"/>
                                  </p:stCondLst>
                                  <p:childTnLst>
                                    <p:set>
                                      <p:cBhvr>
                                        <p:cTn id="311" dur="1" fill="hold">
                                          <p:stCondLst>
                                            <p:cond delay="0"/>
                                          </p:stCondLst>
                                        </p:cTn>
                                        <p:tgtEl>
                                          <p:spTgt spid="8"/>
                                        </p:tgtEl>
                                        <p:attrNameLst>
                                          <p:attrName>style.visibility</p:attrName>
                                        </p:attrNameLst>
                                      </p:cBhvr>
                                      <p:to>
                                        <p:strVal val="visible"/>
                                      </p:to>
                                    </p:set>
                                    <p:animEffect transition="in" filter="blinds(vertical)">
                                      <p:cBhvr>
                                        <p:cTn id="312" dur="5000"/>
                                        <p:tgtEl>
                                          <p:spTgt spid="8"/>
                                        </p:tgtEl>
                                      </p:cBhvr>
                                    </p:animEffect>
                                  </p:childTnLst>
                                </p:cTn>
                              </p:par>
                              <p:par>
                                <p:cTn id="313" presetID="3" presetClass="entr" presetSubtype="5" fill="hold" grpId="1" nodeType="withEffect">
                                  <p:stCondLst>
                                    <p:cond delay="0"/>
                                  </p:stCondLst>
                                  <p:childTnLst>
                                    <p:set>
                                      <p:cBhvr>
                                        <p:cTn id="314" dur="1" fill="hold">
                                          <p:stCondLst>
                                            <p:cond delay="0"/>
                                          </p:stCondLst>
                                        </p:cTn>
                                        <p:tgtEl>
                                          <p:spTgt spid="9"/>
                                        </p:tgtEl>
                                        <p:attrNameLst>
                                          <p:attrName>style.visibility</p:attrName>
                                        </p:attrNameLst>
                                      </p:cBhvr>
                                      <p:to>
                                        <p:strVal val="visible"/>
                                      </p:to>
                                    </p:set>
                                    <p:animEffect transition="in" filter="blinds(vertical)">
                                      <p:cBhvr>
                                        <p:cTn id="315" dur="5000"/>
                                        <p:tgtEl>
                                          <p:spTgt spid="9"/>
                                        </p:tgtEl>
                                      </p:cBhvr>
                                    </p:animEffect>
                                  </p:childTnLst>
                                </p:cTn>
                              </p:par>
                              <p:par>
                                <p:cTn id="316" presetID="3" presetClass="entr" presetSubtype="5" fill="hold" grpId="1" nodeType="withEffect">
                                  <p:stCondLst>
                                    <p:cond delay="0"/>
                                  </p:stCondLst>
                                  <p:childTnLst>
                                    <p:set>
                                      <p:cBhvr>
                                        <p:cTn id="317" dur="1" fill="hold">
                                          <p:stCondLst>
                                            <p:cond delay="0"/>
                                          </p:stCondLst>
                                        </p:cTn>
                                        <p:tgtEl>
                                          <p:spTgt spid="10"/>
                                        </p:tgtEl>
                                        <p:attrNameLst>
                                          <p:attrName>style.visibility</p:attrName>
                                        </p:attrNameLst>
                                      </p:cBhvr>
                                      <p:to>
                                        <p:strVal val="visible"/>
                                      </p:to>
                                    </p:set>
                                    <p:animEffect transition="in" filter="blinds(vertical)">
                                      <p:cBhvr>
                                        <p:cTn id="318" dur="5000"/>
                                        <p:tgtEl>
                                          <p:spTgt spid="10"/>
                                        </p:tgtEl>
                                      </p:cBhvr>
                                    </p:animEffect>
                                  </p:childTnLst>
                                </p:cTn>
                              </p:par>
                              <p:par>
                                <p:cTn id="319" presetID="3" presetClass="entr" presetSubtype="5" fill="hold" grpId="1" nodeType="withEffect">
                                  <p:stCondLst>
                                    <p:cond delay="0"/>
                                  </p:stCondLst>
                                  <p:childTnLst>
                                    <p:set>
                                      <p:cBhvr>
                                        <p:cTn id="320" dur="1" fill="hold">
                                          <p:stCondLst>
                                            <p:cond delay="0"/>
                                          </p:stCondLst>
                                        </p:cTn>
                                        <p:tgtEl>
                                          <p:spTgt spid="11"/>
                                        </p:tgtEl>
                                        <p:attrNameLst>
                                          <p:attrName>style.visibility</p:attrName>
                                        </p:attrNameLst>
                                      </p:cBhvr>
                                      <p:to>
                                        <p:strVal val="visible"/>
                                      </p:to>
                                    </p:set>
                                    <p:animEffect transition="in" filter="blinds(vertical)">
                                      <p:cBhvr>
                                        <p:cTn id="321" dur="5000"/>
                                        <p:tgtEl>
                                          <p:spTgt spid="11"/>
                                        </p:tgtEl>
                                      </p:cBhvr>
                                    </p:animEffect>
                                  </p:childTnLst>
                                </p:cTn>
                              </p:par>
                              <p:par>
                                <p:cTn id="322" presetID="3" presetClass="entr" presetSubtype="5" fill="hold" grpId="1" nodeType="withEffect">
                                  <p:stCondLst>
                                    <p:cond delay="0"/>
                                  </p:stCondLst>
                                  <p:childTnLst>
                                    <p:set>
                                      <p:cBhvr>
                                        <p:cTn id="323" dur="1" fill="hold">
                                          <p:stCondLst>
                                            <p:cond delay="0"/>
                                          </p:stCondLst>
                                        </p:cTn>
                                        <p:tgtEl>
                                          <p:spTgt spid="12"/>
                                        </p:tgtEl>
                                        <p:attrNameLst>
                                          <p:attrName>style.visibility</p:attrName>
                                        </p:attrNameLst>
                                      </p:cBhvr>
                                      <p:to>
                                        <p:strVal val="visible"/>
                                      </p:to>
                                    </p:set>
                                    <p:animEffect transition="in" filter="blinds(vertical)">
                                      <p:cBhvr>
                                        <p:cTn id="324" dur="5000"/>
                                        <p:tgtEl>
                                          <p:spTgt spid="12"/>
                                        </p:tgtEl>
                                      </p:cBhvr>
                                    </p:animEffect>
                                  </p:childTnLst>
                                </p:cTn>
                              </p:par>
                              <p:par>
                                <p:cTn id="325" presetID="3" presetClass="entr" presetSubtype="5" fill="hold" grpId="1" nodeType="withEffect">
                                  <p:stCondLst>
                                    <p:cond delay="0"/>
                                  </p:stCondLst>
                                  <p:childTnLst>
                                    <p:set>
                                      <p:cBhvr>
                                        <p:cTn id="326" dur="1" fill="hold">
                                          <p:stCondLst>
                                            <p:cond delay="0"/>
                                          </p:stCondLst>
                                        </p:cTn>
                                        <p:tgtEl>
                                          <p:spTgt spid="13"/>
                                        </p:tgtEl>
                                        <p:attrNameLst>
                                          <p:attrName>style.visibility</p:attrName>
                                        </p:attrNameLst>
                                      </p:cBhvr>
                                      <p:to>
                                        <p:strVal val="visible"/>
                                      </p:to>
                                    </p:set>
                                    <p:animEffect transition="in" filter="blinds(vertical)">
                                      <p:cBhvr>
                                        <p:cTn id="327" dur="5000"/>
                                        <p:tgtEl>
                                          <p:spTgt spid="13"/>
                                        </p:tgtEl>
                                      </p:cBhvr>
                                    </p:animEffect>
                                  </p:childTnLst>
                                </p:cTn>
                              </p:par>
                              <p:par>
                                <p:cTn id="328" presetID="3" presetClass="entr" presetSubtype="5" fill="hold" grpId="1" nodeType="withEffect">
                                  <p:stCondLst>
                                    <p:cond delay="0"/>
                                  </p:stCondLst>
                                  <p:childTnLst>
                                    <p:set>
                                      <p:cBhvr>
                                        <p:cTn id="329" dur="1" fill="hold">
                                          <p:stCondLst>
                                            <p:cond delay="0"/>
                                          </p:stCondLst>
                                        </p:cTn>
                                        <p:tgtEl>
                                          <p:spTgt spid="14"/>
                                        </p:tgtEl>
                                        <p:attrNameLst>
                                          <p:attrName>style.visibility</p:attrName>
                                        </p:attrNameLst>
                                      </p:cBhvr>
                                      <p:to>
                                        <p:strVal val="visible"/>
                                      </p:to>
                                    </p:set>
                                    <p:animEffect transition="in" filter="blinds(vertical)">
                                      <p:cBhvr>
                                        <p:cTn id="330" dur="5000"/>
                                        <p:tgtEl>
                                          <p:spTgt spid="14"/>
                                        </p:tgtEl>
                                      </p:cBhvr>
                                    </p:animEffect>
                                  </p:childTnLst>
                                </p:cTn>
                              </p:par>
                              <p:par>
                                <p:cTn id="331" presetID="3" presetClass="entr" presetSubtype="5" fill="hold" grpId="1" nodeType="withEffect">
                                  <p:stCondLst>
                                    <p:cond delay="0"/>
                                  </p:stCondLst>
                                  <p:childTnLst>
                                    <p:set>
                                      <p:cBhvr>
                                        <p:cTn id="332" dur="1" fill="hold">
                                          <p:stCondLst>
                                            <p:cond delay="0"/>
                                          </p:stCondLst>
                                        </p:cTn>
                                        <p:tgtEl>
                                          <p:spTgt spid="15"/>
                                        </p:tgtEl>
                                        <p:attrNameLst>
                                          <p:attrName>style.visibility</p:attrName>
                                        </p:attrNameLst>
                                      </p:cBhvr>
                                      <p:to>
                                        <p:strVal val="visible"/>
                                      </p:to>
                                    </p:set>
                                    <p:animEffect transition="in" filter="blinds(vertical)">
                                      <p:cBhvr>
                                        <p:cTn id="333" dur="5000"/>
                                        <p:tgtEl>
                                          <p:spTgt spid="15"/>
                                        </p:tgtEl>
                                      </p:cBhvr>
                                    </p:animEffect>
                                  </p:childTnLst>
                                </p:cTn>
                              </p:par>
                              <p:par>
                                <p:cTn id="334" presetID="3" presetClass="entr" presetSubtype="5" fill="hold" grpId="1" nodeType="withEffect">
                                  <p:stCondLst>
                                    <p:cond delay="0"/>
                                  </p:stCondLst>
                                  <p:childTnLst>
                                    <p:set>
                                      <p:cBhvr>
                                        <p:cTn id="335" dur="1" fill="hold">
                                          <p:stCondLst>
                                            <p:cond delay="0"/>
                                          </p:stCondLst>
                                        </p:cTn>
                                        <p:tgtEl>
                                          <p:spTgt spid="16"/>
                                        </p:tgtEl>
                                        <p:attrNameLst>
                                          <p:attrName>style.visibility</p:attrName>
                                        </p:attrNameLst>
                                      </p:cBhvr>
                                      <p:to>
                                        <p:strVal val="visible"/>
                                      </p:to>
                                    </p:set>
                                    <p:animEffect transition="in" filter="blinds(vertical)">
                                      <p:cBhvr>
                                        <p:cTn id="336" dur="5000"/>
                                        <p:tgtEl>
                                          <p:spTgt spid="16"/>
                                        </p:tgtEl>
                                      </p:cBhvr>
                                    </p:animEffect>
                                  </p:childTnLst>
                                </p:cTn>
                              </p:par>
                              <p:par>
                                <p:cTn id="337" presetID="3" presetClass="entr" presetSubtype="5" fill="hold" grpId="1" nodeType="withEffect">
                                  <p:stCondLst>
                                    <p:cond delay="0"/>
                                  </p:stCondLst>
                                  <p:childTnLst>
                                    <p:set>
                                      <p:cBhvr>
                                        <p:cTn id="338" dur="1" fill="hold">
                                          <p:stCondLst>
                                            <p:cond delay="0"/>
                                          </p:stCondLst>
                                        </p:cTn>
                                        <p:tgtEl>
                                          <p:spTgt spid="17"/>
                                        </p:tgtEl>
                                        <p:attrNameLst>
                                          <p:attrName>style.visibility</p:attrName>
                                        </p:attrNameLst>
                                      </p:cBhvr>
                                      <p:to>
                                        <p:strVal val="visible"/>
                                      </p:to>
                                    </p:set>
                                    <p:animEffect transition="in" filter="blinds(vertical)">
                                      <p:cBhvr>
                                        <p:cTn id="339" dur="5000"/>
                                        <p:tgtEl>
                                          <p:spTgt spid="17"/>
                                        </p:tgtEl>
                                      </p:cBhvr>
                                    </p:animEffect>
                                  </p:childTnLst>
                                </p:cTn>
                              </p:par>
                              <p:par>
                                <p:cTn id="340" presetID="3" presetClass="entr" presetSubtype="5" fill="hold" grpId="1" nodeType="withEffect">
                                  <p:stCondLst>
                                    <p:cond delay="0"/>
                                  </p:stCondLst>
                                  <p:childTnLst>
                                    <p:set>
                                      <p:cBhvr>
                                        <p:cTn id="341" dur="1" fill="hold">
                                          <p:stCondLst>
                                            <p:cond delay="0"/>
                                          </p:stCondLst>
                                        </p:cTn>
                                        <p:tgtEl>
                                          <p:spTgt spid="18"/>
                                        </p:tgtEl>
                                        <p:attrNameLst>
                                          <p:attrName>style.visibility</p:attrName>
                                        </p:attrNameLst>
                                      </p:cBhvr>
                                      <p:to>
                                        <p:strVal val="visible"/>
                                      </p:to>
                                    </p:set>
                                    <p:animEffect transition="in" filter="blinds(vertical)">
                                      <p:cBhvr>
                                        <p:cTn id="342" dur="5000"/>
                                        <p:tgtEl>
                                          <p:spTgt spid="18"/>
                                        </p:tgtEl>
                                      </p:cBhvr>
                                    </p:animEffect>
                                  </p:childTnLst>
                                </p:cTn>
                              </p:par>
                              <p:par>
                                <p:cTn id="343" presetID="3" presetClass="entr" presetSubtype="5" fill="hold" grpId="1" nodeType="withEffect">
                                  <p:stCondLst>
                                    <p:cond delay="0"/>
                                  </p:stCondLst>
                                  <p:childTnLst>
                                    <p:set>
                                      <p:cBhvr>
                                        <p:cTn id="344" dur="1" fill="hold">
                                          <p:stCondLst>
                                            <p:cond delay="0"/>
                                          </p:stCondLst>
                                        </p:cTn>
                                        <p:tgtEl>
                                          <p:spTgt spid="19"/>
                                        </p:tgtEl>
                                        <p:attrNameLst>
                                          <p:attrName>style.visibility</p:attrName>
                                        </p:attrNameLst>
                                      </p:cBhvr>
                                      <p:to>
                                        <p:strVal val="visible"/>
                                      </p:to>
                                    </p:set>
                                    <p:animEffect transition="in" filter="blinds(vertical)">
                                      <p:cBhvr>
                                        <p:cTn id="345" dur="5000"/>
                                        <p:tgtEl>
                                          <p:spTgt spid="19"/>
                                        </p:tgtEl>
                                      </p:cBhvr>
                                    </p:animEffect>
                                  </p:childTnLst>
                                </p:cTn>
                              </p:par>
                            </p:childTnLst>
                          </p:cTn>
                        </p:par>
                        <p:par>
                          <p:cTn id="346" fill="hold">
                            <p:stCondLst>
                              <p:cond delay="5000"/>
                            </p:stCondLst>
                            <p:childTnLst>
                              <p:par>
                                <p:cTn id="347" presetID="2" presetClass="exit" presetSubtype="2" fill="hold" grpId="3" nodeType="afterEffect">
                                  <p:stCondLst>
                                    <p:cond delay="0"/>
                                  </p:stCondLst>
                                  <p:childTnLst>
                                    <p:anim calcmode="lin" valueType="num">
                                      <p:cBhvr additive="base">
                                        <p:cTn id="348" dur="5000"/>
                                        <p:tgtEl>
                                          <p:spTgt spid="6"/>
                                        </p:tgtEl>
                                        <p:attrNameLst>
                                          <p:attrName>ppt_x</p:attrName>
                                        </p:attrNameLst>
                                      </p:cBhvr>
                                      <p:tavLst>
                                        <p:tav tm="0">
                                          <p:val>
                                            <p:strVal val="ppt_x"/>
                                          </p:val>
                                        </p:tav>
                                        <p:tav tm="100000">
                                          <p:val>
                                            <p:strVal val="1+ppt_w/2"/>
                                          </p:val>
                                        </p:tav>
                                      </p:tavLst>
                                    </p:anim>
                                    <p:anim calcmode="lin" valueType="num">
                                      <p:cBhvr additive="base">
                                        <p:cTn id="349" dur="5000"/>
                                        <p:tgtEl>
                                          <p:spTgt spid="6"/>
                                        </p:tgtEl>
                                        <p:attrNameLst>
                                          <p:attrName>ppt_y</p:attrName>
                                        </p:attrNameLst>
                                      </p:cBhvr>
                                      <p:tavLst>
                                        <p:tav tm="0">
                                          <p:val>
                                            <p:strVal val="ppt_y"/>
                                          </p:val>
                                        </p:tav>
                                        <p:tav tm="100000">
                                          <p:val>
                                            <p:strVal val="ppt_y"/>
                                          </p:val>
                                        </p:tav>
                                      </p:tavLst>
                                    </p:anim>
                                    <p:set>
                                      <p:cBhvr>
                                        <p:cTn id="350" dur="1" fill="hold">
                                          <p:stCondLst>
                                            <p:cond delay="4999"/>
                                          </p:stCondLst>
                                        </p:cTn>
                                        <p:tgtEl>
                                          <p:spTgt spid="6"/>
                                        </p:tgtEl>
                                        <p:attrNameLst>
                                          <p:attrName>style.visibility</p:attrName>
                                        </p:attrNameLst>
                                      </p:cBhvr>
                                      <p:to>
                                        <p:strVal val="hidden"/>
                                      </p:to>
                                    </p:set>
                                  </p:childTnLst>
                                </p:cTn>
                              </p:par>
                              <p:par>
                                <p:cTn id="351" presetID="2" presetClass="exit" presetSubtype="2" fill="hold" grpId="3" nodeType="withEffect">
                                  <p:stCondLst>
                                    <p:cond delay="0"/>
                                  </p:stCondLst>
                                  <p:childTnLst>
                                    <p:anim calcmode="lin" valueType="num">
                                      <p:cBhvr additive="base">
                                        <p:cTn id="352" dur="5000"/>
                                        <p:tgtEl>
                                          <p:spTgt spid="20"/>
                                        </p:tgtEl>
                                        <p:attrNameLst>
                                          <p:attrName>ppt_x</p:attrName>
                                        </p:attrNameLst>
                                      </p:cBhvr>
                                      <p:tavLst>
                                        <p:tav tm="0">
                                          <p:val>
                                            <p:strVal val="ppt_x"/>
                                          </p:val>
                                        </p:tav>
                                        <p:tav tm="100000">
                                          <p:val>
                                            <p:strVal val="1+ppt_w/2"/>
                                          </p:val>
                                        </p:tav>
                                      </p:tavLst>
                                    </p:anim>
                                    <p:anim calcmode="lin" valueType="num">
                                      <p:cBhvr additive="base">
                                        <p:cTn id="353" dur="5000"/>
                                        <p:tgtEl>
                                          <p:spTgt spid="20"/>
                                        </p:tgtEl>
                                        <p:attrNameLst>
                                          <p:attrName>ppt_y</p:attrName>
                                        </p:attrNameLst>
                                      </p:cBhvr>
                                      <p:tavLst>
                                        <p:tav tm="0">
                                          <p:val>
                                            <p:strVal val="ppt_y"/>
                                          </p:val>
                                        </p:tav>
                                        <p:tav tm="100000">
                                          <p:val>
                                            <p:strVal val="ppt_y"/>
                                          </p:val>
                                        </p:tav>
                                      </p:tavLst>
                                    </p:anim>
                                    <p:set>
                                      <p:cBhvr>
                                        <p:cTn id="354" dur="1" fill="hold">
                                          <p:stCondLst>
                                            <p:cond delay="4999"/>
                                          </p:stCondLst>
                                        </p:cTn>
                                        <p:tgtEl>
                                          <p:spTgt spid="20"/>
                                        </p:tgtEl>
                                        <p:attrNameLst>
                                          <p:attrName>style.visibility</p:attrName>
                                        </p:attrNameLst>
                                      </p:cBhvr>
                                      <p:to>
                                        <p:strVal val="hidden"/>
                                      </p:to>
                                    </p:set>
                                  </p:childTnLst>
                                </p:cTn>
                              </p:par>
                              <p:par>
                                <p:cTn id="355" presetID="2" presetClass="exit" presetSubtype="2" fill="hold" grpId="3" nodeType="withEffect">
                                  <p:stCondLst>
                                    <p:cond delay="0"/>
                                  </p:stCondLst>
                                  <p:childTnLst>
                                    <p:anim calcmode="lin" valueType="num">
                                      <p:cBhvr additive="base">
                                        <p:cTn id="356" dur="5000"/>
                                        <p:tgtEl>
                                          <p:spTgt spid="21"/>
                                        </p:tgtEl>
                                        <p:attrNameLst>
                                          <p:attrName>ppt_x</p:attrName>
                                        </p:attrNameLst>
                                      </p:cBhvr>
                                      <p:tavLst>
                                        <p:tav tm="0">
                                          <p:val>
                                            <p:strVal val="ppt_x"/>
                                          </p:val>
                                        </p:tav>
                                        <p:tav tm="100000">
                                          <p:val>
                                            <p:strVal val="1+ppt_w/2"/>
                                          </p:val>
                                        </p:tav>
                                      </p:tavLst>
                                    </p:anim>
                                    <p:anim calcmode="lin" valueType="num">
                                      <p:cBhvr additive="base">
                                        <p:cTn id="357" dur="5000"/>
                                        <p:tgtEl>
                                          <p:spTgt spid="21"/>
                                        </p:tgtEl>
                                        <p:attrNameLst>
                                          <p:attrName>ppt_y</p:attrName>
                                        </p:attrNameLst>
                                      </p:cBhvr>
                                      <p:tavLst>
                                        <p:tav tm="0">
                                          <p:val>
                                            <p:strVal val="ppt_y"/>
                                          </p:val>
                                        </p:tav>
                                        <p:tav tm="100000">
                                          <p:val>
                                            <p:strVal val="ppt_y"/>
                                          </p:val>
                                        </p:tav>
                                      </p:tavLst>
                                    </p:anim>
                                    <p:set>
                                      <p:cBhvr>
                                        <p:cTn id="358" dur="1" fill="hold">
                                          <p:stCondLst>
                                            <p:cond delay="4999"/>
                                          </p:stCondLst>
                                        </p:cTn>
                                        <p:tgtEl>
                                          <p:spTgt spid="21"/>
                                        </p:tgtEl>
                                        <p:attrNameLst>
                                          <p:attrName>style.visibility</p:attrName>
                                        </p:attrNameLst>
                                      </p:cBhvr>
                                      <p:to>
                                        <p:strVal val="hidden"/>
                                      </p:to>
                                    </p:set>
                                  </p:childTnLst>
                                </p:cTn>
                              </p:par>
                              <p:par>
                                <p:cTn id="359" presetID="2" presetClass="exit" presetSubtype="2" fill="hold" grpId="3" nodeType="withEffect">
                                  <p:stCondLst>
                                    <p:cond delay="0"/>
                                  </p:stCondLst>
                                  <p:childTnLst>
                                    <p:anim calcmode="lin" valueType="num">
                                      <p:cBhvr additive="base">
                                        <p:cTn id="360" dur="5000"/>
                                        <p:tgtEl>
                                          <p:spTgt spid="22"/>
                                        </p:tgtEl>
                                        <p:attrNameLst>
                                          <p:attrName>ppt_x</p:attrName>
                                        </p:attrNameLst>
                                      </p:cBhvr>
                                      <p:tavLst>
                                        <p:tav tm="0">
                                          <p:val>
                                            <p:strVal val="ppt_x"/>
                                          </p:val>
                                        </p:tav>
                                        <p:tav tm="100000">
                                          <p:val>
                                            <p:strVal val="1+ppt_w/2"/>
                                          </p:val>
                                        </p:tav>
                                      </p:tavLst>
                                    </p:anim>
                                    <p:anim calcmode="lin" valueType="num">
                                      <p:cBhvr additive="base">
                                        <p:cTn id="361" dur="5000"/>
                                        <p:tgtEl>
                                          <p:spTgt spid="22"/>
                                        </p:tgtEl>
                                        <p:attrNameLst>
                                          <p:attrName>ppt_y</p:attrName>
                                        </p:attrNameLst>
                                      </p:cBhvr>
                                      <p:tavLst>
                                        <p:tav tm="0">
                                          <p:val>
                                            <p:strVal val="ppt_y"/>
                                          </p:val>
                                        </p:tav>
                                        <p:tav tm="100000">
                                          <p:val>
                                            <p:strVal val="ppt_y"/>
                                          </p:val>
                                        </p:tav>
                                      </p:tavLst>
                                    </p:anim>
                                    <p:set>
                                      <p:cBhvr>
                                        <p:cTn id="362" dur="1" fill="hold">
                                          <p:stCondLst>
                                            <p:cond delay="4999"/>
                                          </p:stCondLst>
                                        </p:cTn>
                                        <p:tgtEl>
                                          <p:spTgt spid="22"/>
                                        </p:tgtEl>
                                        <p:attrNameLst>
                                          <p:attrName>style.visibility</p:attrName>
                                        </p:attrNameLst>
                                      </p:cBhvr>
                                      <p:to>
                                        <p:strVal val="hidden"/>
                                      </p:to>
                                    </p:set>
                                  </p:childTnLst>
                                </p:cTn>
                              </p:par>
                              <p:par>
                                <p:cTn id="363" presetID="2" presetClass="exit" presetSubtype="2" fill="hold" grpId="3" nodeType="withEffect">
                                  <p:stCondLst>
                                    <p:cond delay="0"/>
                                  </p:stCondLst>
                                  <p:childTnLst>
                                    <p:anim calcmode="lin" valueType="num">
                                      <p:cBhvr additive="base">
                                        <p:cTn id="364" dur="5000"/>
                                        <p:tgtEl>
                                          <p:spTgt spid="23"/>
                                        </p:tgtEl>
                                        <p:attrNameLst>
                                          <p:attrName>ppt_x</p:attrName>
                                        </p:attrNameLst>
                                      </p:cBhvr>
                                      <p:tavLst>
                                        <p:tav tm="0">
                                          <p:val>
                                            <p:strVal val="ppt_x"/>
                                          </p:val>
                                        </p:tav>
                                        <p:tav tm="100000">
                                          <p:val>
                                            <p:strVal val="1+ppt_w/2"/>
                                          </p:val>
                                        </p:tav>
                                      </p:tavLst>
                                    </p:anim>
                                    <p:anim calcmode="lin" valueType="num">
                                      <p:cBhvr additive="base">
                                        <p:cTn id="365" dur="5000"/>
                                        <p:tgtEl>
                                          <p:spTgt spid="23"/>
                                        </p:tgtEl>
                                        <p:attrNameLst>
                                          <p:attrName>ppt_y</p:attrName>
                                        </p:attrNameLst>
                                      </p:cBhvr>
                                      <p:tavLst>
                                        <p:tav tm="0">
                                          <p:val>
                                            <p:strVal val="ppt_y"/>
                                          </p:val>
                                        </p:tav>
                                        <p:tav tm="100000">
                                          <p:val>
                                            <p:strVal val="ppt_y"/>
                                          </p:val>
                                        </p:tav>
                                      </p:tavLst>
                                    </p:anim>
                                    <p:set>
                                      <p:cBhvr>
                                        <p:cTn id="366" dur="1" fill="hold">
                                          <p:stCondLst>
                                            <p:cond delay="4999"/>
                                          </p:stCondLst>
                                        </p:cTn>
                                        <p:tgtEl>
                                          <p:spTgt spid="23"/>
                                        </p:tgtEl>
                                        <p:attrNameLst>
                                          <p:attrName>style.visibility</p:attrName>
                                        </p:attrNameLst>
                                      </p:cBhvr>
                                      <p:to>
                                        <p:strVal val="hidden"/>
                                      </p:to>
                                    </p:set>
                                  </p:childTnLst>
                                </p:cTn>
                              </p:par>
                              <p:par>
                                <p:cTn id="367" presetID="2" presetClass="exit" presetSubtype="2" fill="hold" grpId="3" nodeType="withEffect">
                                  <p:stCondLst>
                                    <p:cond delay="0"/>
                                  </p:stCondLst>
                                  <p:childTnLst>
                                    <p:anim calcmode="lin" valueType="num">
                                      <p:cBhvr additive="base">
                                        <p:cTn id="368" dur="5000"/>
                                        <p:tgtEl>
                                          <p:spTgt spid="24"/>
                                        </p:tgtEl>
                                        <p:attrNameLst>
                                          <p:attrName>ppt_x</p:attrName>
                                        </p:attrNameLst>
                                      </p:cBhvr>
                                      <p:tavLst>
                                        <p:tav tm="0">
                                          <p:val>
                                            <p:strVal val="ppt_x"/>
                                          </p:val>
                                        </p:tav>
                                        <p:tav tm="100000">
                                          <p:val>
                                            <p:strVal val="1+ppt_w/2"/>
                                          </p:val>
                                        </p:tav>
                                      </p:tavLst>
                                    </p:anim>
                                    <p:anim calcmode="lin" valueType="num">
                                      <p:cBhvr additive="base">
                                        <p:cTn id="369" dur="5000"/>
                                        <p:tgtEl>
                                          <p:spTgt spid="24"/>
                                        </p:tgtEl>
                                        <p:attrNameLst>
                                          <p:attrName>ppt_y</p:attrName>
                                        </p:attrNameLst>
                                      </p:cBhvr>
                                      <p:tavLst>
                                        <p:tav tm="0">
                                          <p:val>
                                            <p:strVal val="ppt_y"/>
                                          </p:val>
                                        </p:tav>
                                        <p:tav tm="100000">
                                          <p:val>
                                            <p:strVal val="ppt_y"/>
                                          </p:val>
                                        </p:tav>
                                      </p:tavLst>
                                    </p:anim>
                                    <p:set>
                                      <p:cBhvr>
                                        <p:cTn id="370" dur="1" fill="hold">
                                          <p:stCondLst>
                                            <p:cond delay="4999"/>
                                          </p:stCondLst>
                                        </p:cTn>
                                        <p:tgtEl>
                                          <p:spTgt spid="24"/>
                                        </p:tgtEl>
                                        <p:attrNameLst>
                                          <p:attrName>style.visibility</p:attrName>
                                        </p:attrNameLst>
                                      </p:cBhvr>
                                      <p:to>
                                        <p:strVal val="hidden"/>
                                      </p:to>
                                    </p:set>
                                  </p:childTnLst>
                                </p:cTn>
                              </p:par>
                              <p:par>
                                <p:cTn id="371" presetID="2" presetClass="exit" presetSubtype="2" fill="hold" grpId="3" nodeType="withEffect">
                                  <p:stCondLst>
                                    <p:cond delay="0"/>
                                  </p:stCondLst>
                                  <p:childTnLst>
                                    <p:anim calcmode="lin" valueType="num">
                                      <p:cBhvr additive="base">
                                        <p:cTn id="372" dur="5000"/>
                                        <p:tgtEl>
                                          <p:spTgt spid="25"/>
                                        </p:tgtEl>
                                        <p:attrNameLst>
                                          <p:attrName>ppt_x</p:attrName>
                                        </p:attrNameLst>
                                      </p:cBhvr>
                                      <p:tavLst>
                                        <p:tav tm="0">
                                          <p:val>
                                            <p:strVal val="ppt_x"/>
                                          </p:val>
                                        </p:tav>
                                        <p:tav tm="100000">
                                          <p:val>
                                            <p:strVal val="1+ppt_w/2"/>
                                          </p:val>
                                        </p:tav>
                                      </p:tavLst>
                                    </p:anim>
                                    <p:anim calcmode="lin" valueType="num">
                                      <p:cBhvr additive="base">
                                        <p:cTn id="373" dur="5000"/>
                                        <p:tgtEl>
                                          <p:spTgt spid="25"/>
                                        </p:tgtEl>
                                        <p:attrNameLst>
                                          <p:attrName>ppt_y</p:attrName>
                                        </p:attrNameLst>
                                      </p:cBhvr>
                                      <p:tavLst>
                                        <p:tav tm="0">
                                          <p:val>
                                            <p:strVal val="ppt_y"/>
                                          </p:val>
                                        </p:tav>
                                        <p:tav tm="100000">
                                          <p:val>
                                            <p:strVal val="ppt_y"/>
                                          </p:val>
                                        </p:tav>
                                      </p:tavLst>
                                    </p:anim>
                                    <p:set>
                                      <p:cBhvr>
                                        <p:cTn id="374" dur="1" fill="hold">
                                          <p:stCondLst>
                                            <p:cond delay="4999"/>
                                          </p:stCondLst>
                                        </p:cTn>
                                        <p:tgtEl>
                                          <p:spTgt spid="25"/>
                                        </p:tgtEl>
                                        <p:attrNameLst>
                                          <p:attrName>style.visibility</p:attrName>
                                        </p:attrNameLst>
                                      </p:cBhvr>
                                      <p:to>
                                        <p:strVal val="hidden"/>
                                      </p:to>
                                    </p:set>
                                  </p:childTnLst>
                                </p:cTn>
                              </p:par>
                              <p:par>
                                <p:cTn id="375" presetID="2" presetClass="exit" presetSubtype="2" fill="hold" grpId="3" nodeType="withEffect">
                                  <p:stCondLst>
                                    <p:cond delay="0"/>
                                  </p:stCondLst>
                                  <p:childTnLst>
                                    <p:anim calcmode="lin" valueType="num">
                                      <p:cBhvr additive="base">
                                        <p:cTn id="376" dur="5000"/>
                                        <p:tgtEl>
                                          <p:spTgt spid="26"/>
                                        </p:tgtEl>
                                        <p:attrNameLst>
                                          <p:attrName>ppt_x</p:attrName>
                                        </p:attrNameLst>
                                      </p:cBhvr>
                                      <p:tavLst>
                                        <p:tav tm="0">
                                          <p:val>
                                            <p:strVal val="ppt_x"/>
                                          </p:val>
                                        </p:tav>
                                        <p:tav tm="100000">
                                          <p:val>
                                            <p:strVal val="1+ppt_w/2"/>
                                          </p:val>
                                        </p:tav>
                                      </p:tavLst>
                                    </p:anim>
                                    <p:anim calcmode="lin" valueType="num">
                                      <p:cBhvr additive="base">
                                        <p:cTn id="377" dur="5000"/>
                                        <p:tgtEl>
                                          <p:spTgt spid="26"/>
                                        </p:tgtEl>
                                        <p:attrNameLst>
                                          <p:attrName>ppt_y</p:attrName>
                                        </p:attrNameLst>
                                      </p:cBhvr>
                                      <p:tavLst>
                                        <p:tav tm="0">
                                          <p:val>
                                            <p:strVal val="ppt_y"/>
                                          </p:val>
                                        </p:tav>
                                        <p:tav tm="100000">
                                          <p:val>
                                            <p:strVal val="ppt_y"/>
                                          </p:val>
                                        </p:tav>
                                      </p:tavLst>
                                    </p:anim>
                                    <p:set>
                                      <p:cBhvr>
                                        <p:cTn id="378" dur="1" fill="hold">
                                          <p:stCondLst>
                                            <p:cond delay="4999"/>
                                          </p:stCondLst>
                                        </p:cTn>
                                        <p:tgtEl>
                                          <p:spTgt spid="26"/>
                                        </p:tgtEl>
                                        <p:attrNameLst>
                                          <p:attrName>style.visibility</p:attrName>
                                        </p:attrNameLst>
                                      </p:cBhvr>
                                      <p:to>
                                        <p:strVal val="hidden"/>
                                      </p:to>
                                    </p:set>
                                  </p:childTnLst>
                                </p:cTn>
                              </p:par>
                              <p:par>
                                <p:cTn id="379" presetID="2" presetClass="exit" presetSubtype="2" fill="hold" grpId="3" nodeType="withEffect">
                                  <p:stCondLst>
                                    <p:cond delay="0"/>
                                  </p:stCondLst>
                                  <p:childTnLst>
                                    <p:anim calcmode="lin" valueType="num">
                                      <p:cBhvr additive="base">
                                        <p:cTn id="380" dur="5000"/>
                                        <p:tgtEl>
                                          <p:spTgt spid="27"/>
                                        </p:tgtEl>
                                        <p:attrNameLst>
                                          <p:attrName>ppt_x</p:attrName>
                                        </p:attrNameLst>
                                      </p:cBhvr>
                                      <p:tavLst>
                                        <p:tav tm="0">
                                          <p:val>
                                            <p:strVal val="ppt_x"/>
                                          </p:val>
                                        </p:tav>
                                        <p:tav tm="100000">
                                          <p:val>
                                            <p:strVal val="1+ppt_w/2"/>
                                          </p:val>
                                        </p:tav>
                                      </p:tavLst>
                                    </p:anim>
                                    <p:anim calcmode="lin" valueType="num">
                                      <p:cBhvr additive="base">
                                        <p:cTn id="381" dur="5000"/>
                                        <p:tgtEl>
                                          <p:spTgt spid="27"/>
                                        </p:tgtEl>
                                        <p:attrNameLst>
                                          <p:attrName>ppt_y</p:attrName>
                                        </p:attrNameLst>
                                      </p:cBhvr>
                                      <p:tavLst>
                                        <p:tav tm="0">
                                          <p:val>
                                            <p:strVal val="ppt_y"/>
                                          </p:val>
                                        </p:tav>
                                        <p:tav tm="100000">
                                          <p:val>
                                            <p:strVal val="ppt_y"/>
                                          </p:val>
                                        </p:tav>
                                      </p:tavLst>
                                    </p:anim>
                                    <p:set>
                                      <p:cBhvr>
                                        <p:cTn id="382" dur="1" fill="hold">
                                          <p:stCondLst>
                                            <p:cond delay="4999"/>
                                          </p:stCondLst>
                                        </p:cTn>
                                        <p:tgtEl>
                                          <p:spTgt spid="27"/>
                                        </p:tgtEl>
                                        <p:attrNameLst>
                                          <p:attrName>style.visibility</p:attrName>
                                        </p:attrNameLst>
                                      </p:cBhvr>
                                      <p:to>
                                        <p:strVal val="hidden"/>
                                      </p:to>
                                    </p:set>
                                  </p:childTnLst>
                                </p:cTn>
                              </p:par>
                              <p:par>
                                <p:cTn id="383" presetID="2" presetClass="exit" presetSubtype="2" fill="hold" grpId="3" nodeType="withEffect">
                                  <p:stCondLst>
                                    <p:cond delay="0"/>
                                  </p:stCondLst>
                                  <p:childTnLst>
                                    <p:anim calcmode="lin" valueType="num">
                                      <p:cBhvr additive="base">
                                        <p:cTn id="384" dur="5000"/>
                                        <p:tgtEl>
                                          <p:spTgt spid="28"/>
                                        </p:tgtEl>
                                        <p:attrNameLst>
                                          <p:attrName>ppt_x</p:attrName>
                                        </p:attrNameLst>
                                      </p:cBhvr>
                                      <p:tavLst>
                                        <p:tav tm="0">
                                          <p:val>
                                            <p:strVal val="ppt_x"/>
                                          </p:val>
                                        </p:tav>
                                        <p:tav tm="100000">
                                          <p:val>
                                            <p:strVal val="1+ppt_w/2"/>
                                          </p:val>
                                        </p:tav>
                                      </p:tavLst>
                                    </p:anim>
                                    <p:anim calcmode="lin" valueType="num">
                                      <p:cBhvr additive="base">
                                        <p:cTn id="385" dur="5000"/>
                                        <p:tgtEl>
                                          <p:spTgt spid="28"/>
                                        </p:tgtEl>
                                        <p:attrNameLst>
                                          <p:attrName>ppt_y</p:attrName>
                                        </p:attrNameLst>
                                      </p:cBhvr>
                                      <p:tavLst>
                                        <p:tav tm="0">
                                          <p:val>
                                            <p:strVal val="ppt_y"/>
                                          </p:val>
                                        </p:tav>
                                        <p:tav tm="100000">
                                          <p:val>
                                            <p:strVal val="ppt_y"/>
                                          </p:val>
                                        </p:tav>
                                      </p:tavLst>
                                    </p:anim>
                                    <p:set>
                                      <p:cBhvr>
                                        <p:cTn id="386" dur="1" fill="hold">
                                          <p:stCondLst>
                                            <p:cond delay="4999"/>
                                          </p:stCondLst>
                                        </p:cTn>
                                        <p:tgtEl>
                                          <p:spTgt spid="28"/>
                                        </p:tgtEl>
                                        <p:attrNameLst>
                                          <p:attrName>style.visibility</p:attrName>
                                        </p:attrNameLst>
                                      </p:cBhvr>
                                      <p:to>
                                        <p:strVal val="hidden"/>
                                      </p:to>
                                    </p:set>
                                  </p:childTnLst>
                                </p:cTn>
                              </p:par>
                              <p:par>
                                <p:cTn id="387" presetID="2" presetClass="exit" presetSubtype="2" fill="hold" grpId="3" nodeType="withEffect">
                                  <p:stCondLst>
                                    <p:cond delay="0"/>
                                  </p:stCondLst>
                                  <p:childTnLst>
                                    <p:anim calcmode="lin" valueType="num">
                                      <p:cBhvr additive="base">
                                        <p:cTn id="388" dur="5000"/>
                                        <p:tgtEl>
                                          <p:spTgt spid="29"/>
                                        </p:tgtEl>
                                        <p:attrNameLst>
                                          <p:attrName>ppt_x</p:attrName>
                                        </p:attrNameLst>
                                      </p:cBhvr>
                                      <p:tavLst>
                                        <p:tav tm="0">
                                          <p:val>
                                            <p:strVal val="ppt_x"/>
                                          </p:val>
                                        </p:tav>
                                        <p:tav tm="100000">
                                          <p:val>
                                            <p:strVal val="1+ppt_w/2"/>
                                          </p:val>
                                        </p:tav>
                                      </p:tavLst>
                                    </p:anim>
                                    <p:anim calcmode="lin" valueType="num">
                                      <p:cBhvr additive="base">
                                        <p:cTn id="389" dur="5000"/>
                                        <p:tgtEl>
                                          <p:spTgt spid="29"/>
                                        </p:tgtEl>
                                        <p:attrNameLst>
                                          <p:attrName>ppt_y</p:attrName>
                                        </p:attrNameLst>
                                      </p:cBhvr>
                                      <p:tavLst>
                                        <p:tav tm="0">
                                          <p:val>
                                            <p:strVal val="ppt_y"/>
                                          </p:val>
                                        </p:tav>
                                        <p:tav tm="100000">
                                          <p:val>
                                            <p:strVal val="ppt_y"/>
                                          </p:val>
                                        </p:tav>
                                      </p:tavLst>
                                    </p:anim>
                                    <p:set>
                                      <p:cBhvr>
                                        <p:cTn id="390" dur="1" fill="hold">
                                          <p:stCondLst>
                                            <p:cond delay="4999"/>
                                          </p:stCondLst>
                                        </p:cTn>
                                        <p:tgtEl>
                                          <p:spTgt spid="29"/>
                                        </p:tgtEl>
                                        <p:attrNameLst>
                                          <p:attrName>style.visibility</p:attrName>
                                        </p:attrNameLst>
                                      </p:cBhvr>
                                      <p:to>
                                        <p:strVal val="hidden"/>
                                      </p:to>
                                    </p:set>
                                  </p:childTnLst>
                                </p:cTn>
                              </p:par>
                              <p:par>
                                <p:cTn id="391" presetID="2" presetClass="exit" presetSubtype="2" fill="hold" grpId="3" nodeType="withEffect">
                                  <p:stCondLst>
                                    <p:cond delay="0"/>
                                  </p:stCondLst>
                                  <p:childTnLst>
                                    <p:anim calcmode="lin" valueType="num">
                                      <p:cBhvr additive="base">
                                        <p:cTn id="392" dur="5000"/>
                                        <p:tgtEl>
                                          <p:spTgt spid="30"/>
                                        </p:tgtEl>
                                        <p:attrNameLst>
                                          <p:attrName>ppt_x</p:attrName>
                                        </p:attrNameLst>
                                      </p:cBhvr>
                                      <p:tavLst>
                                        <p:tav tm="0">
                                          <p:val>
                                            <p:strVal val="ppt_x"/>
                                          </p:val>
                                        </p:tav>
                                        <p:tav tm="100000">
                                          <p:val>
                                            <p:strVal val="1+ppt_w/2"/>
                                          </p:val>
                                        </p:tav>
                                      </p:tavLst>
                                    </p:anim>
                                    <p:anim calcmode="lin" valueType="num">
                                      <p:cBhvr additive="base">
                                        <p:cTn id="393" dur="5000"/>
                                        <p:tgtEl>
                                          <p:spTgt spid="30"/>
                                        </p:tgtEl>
                                        <p:attrNameLst>
                                          <p:attrName>ppt_y</p:attrName>
                                        </p:attrNameLst>
                                      </p:cBhvr>
                                      <p:tavLst>
                                        <p:tav tm="0">
                                          <p:val>
                                            <p:strVal val="ppt_y"/>
                                          </p:val>
                                        </p:tav>
                                        <p:tav tm="100000">
                                          <p:val>
                                            <p:strVal val="ppt_y"/>
                                          </p:val>
                                        </p:tav>
                                      </p:tavLst>
                                    </p:anim>
                                    <p:set>
                                      <p:cBhvr>
                                        <p:cTn id="394" dur="1" fill="hold">
                                          <p:stCondLst>
                                            <p:cond delay="4999"/>
                                          </p:stCondLst>
                                        </p:cTn>
                                        <p:tgtEl>
                                          <p:spTgt spid="30"/>
                                        </p:tgtEl>
                                        <p:attrNameLst>
                                          <p:attrName>style.visibility</p:attrName>
                                        </p:attrNameLst>
                                      </p:cBhvr>
                                      <p:to>
                                        <p:strVal val="hidden"/>
                                      </p:to>
                                    </p:set>
                                  </p:childTnLst>
                                </p:cTn>
                              </p:par>
                              <p:par>
                                <p:cTn id="395" presetID="2" presetClass="exit" presetSubtype="2" fill="hold" grpId="3" nodeType="withEffect">
                                  <p:stCondLst>
                                    <p:cond delay="0"/>
                                  </p:stCondLst>
                                  <p:childTnLst>
                                    <p:anim calcmode="lin" valueType="num">
                                      <p:cBhvr additive="base">
                                        <p:cTn id="396" dur="5000"/>
                                        <p:tgtEl>
                                          <p:spTgt spid="31"/>
                                        </p:tgtEl>
                                        <p:attrNameLst>
                                          <p:attrName>ppt_x</p:attrName>
                                        </p:attrNameLst>
                                      </p:cBhvr>
                                      <p:tavLst>
                                        <p:tav tm="0">
                                          <p:val>
                                            <p:strVal val="ppt_x"/>
                                          </p:val>
                                        </p:tav>
                                        <p:tav tm="100000">
                                          <p:val>
                                            <p:strVal val="1+ppt_w/2"/>
                                          </p:val>
                                        </p:tav>
                                      </p:tavLst>
                                    </p:anim>
                                    <p:anim calcmode="lin" valueType="num">
                                      <p:cBhvr additive="base">
                                        <p:cTn id="397" dur="5000"/>
                                        <p:tgtEl>
                                          <p:spTgt spid="31"/>
                                        </p:tgtEl>
                                        <p:attrNameLst>
                                          <p:attrName>ppt_y</p:attrName>
                                        </p:attrNameLst>
                                      </p:cBhvr>
                                      <p:tavLst>
                                        <p:tav tm="0">
                                          <p:val>
                                            <p:strVal val="ppt_y"/>
                                          </p:val>
                                        </p:tav>
                                        <p:tav tm="100000">
                                          <p:val>
                                            <p:strVal val="ppt_y"/>
                                          </p:val>
                                        </p:tav>
                                      </p:tavLst>
                                    </p:anim>
                                    <p:set>
                                      <p:cBhvr>
                                        <p:cTn id="398" dur="1" fill="hold">
                                          <p:stCondLst>
                                            <p:cond delay="4999"/>
                                          </p:stCondLst>
                                        </p:cTn>
                                        <p:tgtEl>
                                          <p:spTgt spid="31"/>
                                        </p:tgtEl>
                                        <p:attrNameLst>
                                          <p:attrName>style.visibility</p:attrName>
                                        </p:attrNameLst>
                                      </p:cBhvr>
                                      <p:to>
                                        <p:strVal val="hidden"/>
                                      </p:to>
                                    </p:set>
                                  </p:childTnLst>
                                </p:cTn>
                              </p:par>
                              <p:par>
                                <p:cTn id="399" presetID="2" presetClass="exit" presetSubtype="8" fill="hold" grpId="3" nodeType="withEffect">
                                  <p:stCondLst>
                                    <p:cond delay="0"/>
                                  </p:stCondLst>
                                  <p:childTnLst>
                                    <p:anim calcmode="lin" valueType="num">
                                      <p:cBhvr additive="base">
                                        <p:cTn id="400" dur="5000"/>
                                        <p:tgtEl>
                                          <p:spTgt spid="7"/>
                                        </p:tgtEl>
                                        <p:attrNameLst>
                                          <p:attrName>ppt_x</p:attrName>
                                        </p:attrNameLst>
                                      </p:cBhvr>
                                      <p:tavLst>
                                        <p:tav tm="0">
                                          <p:val>
                                            <p:strVal val="ppt_x"/>
                                          </p:val>
                                        </p:tav>
                                        <p:tav tm="100000">
                                          <p:val>
                                            <p:strVal val="0-ppt_w/2"/>
                                          </p:val>
                                        </p:tav>
                                      </p:tavLst>
                                    </p:anim>
                                    <p:anim calcmode="lin" valueType="num">
                                      <p:cBhvr additive="base">
                                        <p:cTn id="401" dur="5000"/>
                                        <p:tgtEl>
                                          <p:spTgt spid="7"/>
                                        </p:tgtEl>
                                        <p:attrNameLst>
                                          <p:attrName>ppt_y</p:attrName>
                                        </p:attrNameLst>
                                      </p:cBhvr>
                                      <p:tavLst>
                                        <p:tav tm="0">
                                          <p:val>
                                            <p:strVal val="ppt_y"/>
                                          </p:val>
                                        </p:tav>
                                        <p:tav tm="100000">
                                          <p:val>
                                            <p:strVal val="ppt_y"/>
                                          </p:val>
                                        </p:tav>
                                      </p:tavLst>
                                    </p:anim>
                                    <p:set>
                                      <p:cBhvr>
                                        <p:cTn id="402" dur="1" fill="hold">
                                          <p:stCondLst>
                                            <p:cond delay="4999"/>
                                          </p:stCondLst>
                                        </p:cTn>
                                        <p:tgtEl>
                                          <p:spTgt spid="7"/>
                                        </p:tgtEl>
                                        <p:attrNameLst>
                                          <p:attrName>style.visibility</p:attrName>
                                        </p:attrNameLst>
                                      </p:cBhvr>
                                      <p:to>
                                        <p:strVal val="hidden"/>
                                      </p:to>
                                    </p:set>
                                  </p:childTnLst>
                                </p:cTn>
                              </p:par>
                              <p:par>
                                <p:cTn id="403" presetID="2" presetClass="exit" presetSubtype="8" fill="hold" grpId="3" nodeType="withEffect">
                                  <p:stCondLst>
                                    <p:cond delay="0"/>
                                  </p:stCondLst>
                                  <p:childTnLst>
                                    <p:anim calcmode="lin" valueType="num">
                                      <p:cBhvr additive="base">
                                        <p:cTn id="404" dur="5000"/>
                                        <p:tgtEl>
                                          <p:spTgt spid="8"/>
                                        </p:tgtEl>
                                        <p:attrNameLst>
                                          <p:attrName>ppt_x</p:attrName>
                                        </p:attrNameLst>
                                      </p:cBhvr>
                                      <p:tavLst>
                                        <p:tav tm="0">
                                          <p:val>
                                            <p:strVal val="ppt_x"/>
                                          </p:val>
                                        </p:tav>
                                        <p:tav tm="100000">
                                          <p:val>
                                            <p:strVal val="0-ppt_w/2"/>
                                          </p:val>
                                        </p:tav>
                                      </p:tavLst>
                                    </p:anim>
                                    <p:anim calcmode="lin" valueType="num">
                                      <p:cBhvr additive="base">
                                        <p:cTn id="405" dur="5000"/>
                                        <p:tgtEl>
                                          <p:spTgt spid="8"/>
                                        </p:tgtEl>
                                        <p:attrNameLst>
                                          <p:attrName>ppt_y</p:attrName>
                                        </p:attrNameLst>
                                      </p:cBhvr>
                                      <p:tavLst>
                                        <p:tav tm="0">
                                          <p:val>
                                            <p:strVal val="ppt_y"/>
                                          </p:val>
                                        </p:tav>
                                        <p:tav tm="100000">
                                          <p:val>
                                            <p:strVal val="ppt_y"/>
                                          </p:val>
                                        </p:tav>
                                      </p:tavLst>
                                    </p:anim>
                                    <p:set>
                                      <p:cBhvr>
                                        <p:cTn id="406" dur="1" fill="hold">
                                          <p:stCondLst>
                                            <p:cond delay="4999"/>
                                          </p:stCondLst>
                                        </p:cTn>
                                        <p:tgtEl>
                                          <p:spTgt spid="8"/>
                                        </p:tgtEl>
                                        <p:attrNameLst>
                                          <p:attrName>style.visibility</p:attrName>
                                        </p:attrNameLst>
                                      </p:cBhvr>
                                      <p:to>
                                        <p:strVal val="hidden"/>
                                      </p:to>
                                    </p:set>
                                  </p:childTnLst>
                                </p:cTn>
                              </p:par>
                              <p:par>
                                <p:cTn id="407" presetID="2" presetClass="exit" presetSubtype="8" fill="hold" grpId="3" nodeType="withEffect">
                                  <p:stCondLst>
                                    <p:cond delay="0"/>
                                  </p:stCondLst>
                                  <p:childTnLst>
                                    <p:anim calcmode="lin" valueType="num">
                                      <p:cBhvr additive="base">
                                        <p:cTn id="408" dur="5000"/>
                                        <p:tgtEl>
                                          <p:spTgt spid="9"/>
                                        </p:tgtEl>
                                        <p:attrNameLst>
                                          <p:attrName>ppt_x</p:attrName>
                                        </p:attrNameLst>
                                      </p:cBhvr>
                                      <p:tavLst>
                                        <p:tav tm="0">
                                          <p:val>
                                            <p:strVal val="ppt_x"/>
                                          </p:val>
                                        </p:tav>
                                        <p:tav tm="100000">
                                          <p:val>
                                            <p:strVal val="0-ppt_w/2"/>
                                          </p:val>
                                        </p:tav>
                                      </p:tavLst>
                                    </p:anim>
                                    <p:anim calcmode="lin" valueType="num">
                                      <p:cBhvr additive="base">
                                        <p:cTn id="409" dur="5000"/>
                                        <p:tgtEl>
                                          <p:spTgt spid="9"/>
                                        </p:tgtEl>
                                        <p:attrNameLst>
                                          <p:attrName>ppt_y</p:attrName>
                                        </p:attrNameLst>
                                      </p:cBhvr>
                                      <p:tavLst>
                                        <p:tav tm="0">
                                          <p:val>
                                            <p:strVal val="ppt_y"/>
                                          </p:val>
                                        </p:tav>
                                        <p:tav tm="100000">
                                          <p:val>
                                            <p:strVal val="ppt_y"/>
                                          </p:val>
                                        </p:tav>
                                      </p:tavLst>
                                    </p:anim>
                                    <p:set>
                                      <p:cBhvr>
                                        <p:cTn id="410" dur="1" fill="hold">
                                          <p:stCondLst>
                                            <p:cond delay="4999"/>
                                          </p:stCondLst>
                                        </p:cTn>
                                        <p:tgtEl>
                                          <p:spTgt spid="9"/>
                                        </p:tgtEl>
                                        <p:attrNameLst>
                                          <p:attrName>style.visibility</p:attrName>
                                        </p:attrNameLst>
                                      </p:cBhvr>
                                      <p:to>
                                        <p:strVal val="hidden"/>
                                      </p:to>
                                    </p:set>
                                  </p:childTnLst>
                                </p:cTn>
                              </p:par>
                              <p:par>
                                <p:cTn id="411" presetID="2" presetClass="exit" presetSubtype="8" fill="hold" grpId="3" nodeType="withEffect">
                                  <p:stCondLst>
                                    <p:cond delay="0"/>
                                  </p:stCondLst>
                                  <p:childTnLst>
                                    <p:anim calcmode="lin" valueType="num">
                                      <p:cBhvr additive="base">
                                        <p:cTn id="412" dur="5000"/>
                                        <p:tgtEl>
                                          <p:spTgt spid="10"/>
                                        </p:tgtEl>
                                        <p:attrNameLst>
                                          <p:attrName>ppt_x</p:attrName>
                                        </p:attrNameLst>
                                      </p:cBhvr>
                                      <p:tavLst>
                                        <p:tav tm="0">
                                          <p:val>
                                            <p:strVal val="ppt_x"/>
                                          </p:val>
                                        </p:tav>
                                        <p:tav tm="100000">
                                          <p:val>
                                            <p:strVal val="0-ppt_w/2"/>
                                          </p:val>
                                        </p:tav>
                                      </p:tavLst>
                                    </p:anim>
                                    <p:anim calcmode="lin" valueType="num">
                                      <p:cBhvr additive="base">
                                        <p:cTn id="413" dur="5000"/>
                                        <p:tgtEl>
                                          <p:spTgt spid="10"/>
                                        </p:tgtEl>
                                        <p:attrNameLst>
                                          <p:attrName>ppt_y</p:attrName>
                                        </p:attrNameLst>
                                      </p:cBhvr>
                                      <p:tavLst>
                                        <p:tav tm="0">
                                          <p:val>
                                            <p:strVal val="ppt_y"/>
                                          </p:val>
                                        </p:tav>
                                        <p:tav tm="100000">
                                          <p:val>
                                            <p:strVal val="ppt_y"/>
                                          </p:val>
                                        </p:tav>
                                      </p:tavLst>
                                    </p:anim>
                                    <p:set>
                                      <p:cBhvr>
                                        <p:cTn id="414" dur="1" fill="hold">
                                          <p:stCondLst>
                                            <p:cond delay="4999"/>
                                          </p:stCondLst>
                                        </p:cTn>
                                        <p:tgtEl>
                                          <p:spTgt spid="10"/>
                                        </p:tgtEl>
                                        <p:attrNameLst>
                                          <p:attrName>style.visibility</p:attrName>
                                        </p:attrNameLst>
                                      </p:cBhvr>
                                      <p:to>
                                        <p:strVal val="hidden"/>
                                      </p:to>
                                    </p:set>
                                  </p:childTnLst>
                                </p:cTn>
                              </p:par>
                              <p:par>
                                <p:cTn id="415" presetID="2" presetClass="exit" presetSubtype="8" fill="hold" grpId="3" nodeType="withEffect">
                                  <p:stCondLst>
                                    <p:cond delay="0"/>
                                  </p:stCondLst>
                                  <p:childTnLst>
                                    <p:anim calcmode="lin" valueType="num">
                                      <p:cBhvr additive="base">
                                        <p:cTn id="416" dur="5000"/>
                                        <p:tgtEl>
                                          <p:spTgt spid="11"/>
                                        </p:tgtEl>
                                        <p:attrNameLst>
                                          <p:attrName>ppt_x</p:attrName>
                                        </p:attrNameLst>
                                      </p:cBhvr>
                                      <p:tavLst>
                                        <p:tav tm="0">
                                          <p:val>
                                            <p:strVal val="ppt_x"/>
                                          </p:val>
                                        </p:tav>
                                        <p:tav tm="100000">
                                          <p:val>
                                            <p:strVal val="0-ppt_w/2"/>
                                          </p:val>
                                        </p:tav>
                                      </p:tavLst>
                                    </p:anim>
                                    <p:anim calcmode="lin" valueType="num">
                                      <p:cBhvr additive="base">
                                        <p:cTn id="417" dur="5000"/>
                                        <p:tgtEl>
                                          <p:spTgt spid="11"/>
                                        </p:tgtEl>
                                        <p:attrNameLst>
                                          <p:attrName>ppt_y</p:attrName>
                                        </p:attrNameLst>
                                      </p:cBhvr>
                                      <p:tavLst>
                                        <p:tav tm="0">
                                          <p:val>
                                            <p:strVal val="ppt_y"/>
                                          </p:val>
                                        </p:tav>
                                        <p:tav tm="100000">
                                          <p:val>
                                            <p:strVal val="ppt_y"/>
                                          </p:val>
                                        </p:tav>
                                      </p:tavLst>
                                    </p:anim>
                                    <p:set>
                                      <p:cBhvr>
                                        <p:cTn id="418" dur="1" fill="hold">
                                          <p:stCondLst>
                                            <p:cond delay="4999"/>
                                          </p:stCondLst>
                                        </p:cTn>
                                        <p:tgtEl>
                                          <p:spTgt spid="11"/>
                                        </p:tgtEl>
                                        <p:attrNameLst>
                                          <p:attrName>style.visibility</p:attrName>
                                        </p:attrNameLst>
                                      </p:cBhvr>
                                      <p:to>
                                        <p:strVal val="hidden"/>
                                      </p:to>
                                    </p:set>
                                  </p:childTnLst>
                                </p:cTn>
                              </p:par>
                              <p:par>
                                <p:cTn id="419" presetID="2" presetClass="exit" presetSubtype="8" fill="hold" grpId="3" nodeType="withEffect">
                                  <p:stCondLst>
                                    <p:cond delay="0"/>
                                  </p:stCondLst>
                                  <p:childTnLst>
                                    <p:anim calcmode="lin" valueType="num">
                                      <p:cBhvr additive="base">
                                        <p:cTn id="420" dur="5000"/>
                                        <p:tgtEl>
                                          <p:spTgt spid="12"/>
                                        </p:tgtEl>
                                        <p:attrNameLst>
                                          <p:attrName>ppt_x</p:attrName>
                                        </p:attrNameLst>
                                      </p:cBhvr>
                                      <p:tavLst>
                                        <p:tav tm="0">
                                          <p:val>
                                            <p:strVal val="ppt_x"/>
                                          </p:val>
                                        </p:tav>
                                        <p:tav tm="100000">
                                          <p:val>
                                            <p:strVal val="0-ppt_w/2"/>
                                          </p:val>
                                        </p:tav>
                                      </p:tavLst>
                                    </p:anim>
                                    <p:anim calcmode="lin" valueType="num">
                                      <p:cBhvr additive="base">
                                        <p:cTn id="421" dur="5000"/>
                                        <p:tgtEl>
                                          <p:spTgt spid="12"/>
                                        </p:tgtEl>
                                        <p:attrNameLst>
                                          <p:attrName>ppt_y</p:attrName>
                                        </p:attrNameLst>
                                      </p:cBhvr>
                                      <p:tavLst>
                                        <p:tav tm="0">
                                          <p:val>
                                            <p:strVal val="ppt_y"/>
                                          </p:val>
                                        </p:tav>
                                        <p:tav tm="100000">
                                          <p:val>
                                            <p:strVal val="ppt_y"/>
                                          </p:val>
                                        </p:tav>
                                      </p:tavLst>
                                    </p:anim>
                                    <p:set>
                                      <p:cBhvr>
                                        <p:cTn id="422" dur="1" fill="hold">
                                          <p:stCondLst>
                                            <p:cond delay="4999"/>
                                          </p:stCondLst>
                                        </p:cTn>
                                        <p:tgtEl>
                                          <p:spTgt spid="12"/>
                                        </p:tgtEl>
                                        <p:attrNameLst>
                                          <p:attrName>style.visibility</p:attrName>
                                        </p:attrNameLst>
                                      </p:cBhvr>
                                      <p:to>
                                        <p:strVal val="hidden"/>
                                      </p:to>
                                    </p:set>
                                  </p:childTnLst>
                                </p:cTn>
                              </p:par>
                              <p:par>
                                <p:cTn id="423" presetID="2" presetClass="exit" presetSubtype="8" fill="hold" grpId="3" nodeType="withEffect">
                                  <p:stCondLst>
                                    <p:cond delay="0"/>
                                  </p:stCondLst>
                                  <p:childTnLst>
                                    <p:anim calcmode="lin" valueType="num">
                                      <p:cBhvr additive="base">
                                        <p:cTn id="424" dur="5000"/>
                                        <p:tgtEl>
                                          <p:spTgt spid="13"/>
                                        </p:tgtEl>
                                        <p:attrNameLst>
                                          <p:attrName>ppt_x</p:attrName>
                                        </p:attrNameLst>
                                      </p:cBhvr>
                                      <p:tavLst>
                                        <p:tav tm="0">
                                          <p:val>
                                            <p:strVal val="ppt_x"/>
                                          </p:val>
                                        </p:tav>
                                        <p:tav tm="100000">
                                          <p:val>
                                            <p:strVal val="0-ppt_w/2"/>
                                          </p:val>
                                        </p:tav>
                                      </p:tavLst>
                                    </p:anim>
                                    <p:anim calcmode="lin" valueType="num">
                                      <p:cBhvr additive="base">
                                        <p:cTn id="425" dur="5000"/>
                                        <p:tgtEl>
                                          <p:spTgt spid="13"/>
                                        </p:tgtEl>
                                        <p:attrNameLst>
                                          <p:attrName>ppt_y</p:attrName>
                                        </p:attrNameLst>
                                      </p:cBhvr>
                                      <p:tavLst>
                                        <p:tav tm="0">
                                          <p:val>
                                            <p:strVal val="ppt_y"/>
                                          </p:val>
                                        </p:tav>
                                        <p:tav tm="100000">
                                          <p:val>
                                            <p:strVal val="ppt_y"/>
                                          </p:val>
                                        </p:tav>
                                      </p:tavLst>
                                    </p:anim>
                                    <p:set>
                                      <p:cBhvr>
                                        <p:cTn id="426" dur="1" fill="hold">
                                          <p:stCondLst>
                                            <p:cond delay="4999"/>
                                          </p:stCondLst>
                                        </p:cTn>
                                        <p:tgtEl>
                                          <p:spTgt spid="13"/>
                                        </p:tgtEl>
                                        <p:attrNameLst>
                                          <p:attrName>style.visibility</p:attrName>
                                        </p:attrNameLst>
                                      </p:cBhvr>
                                      <p:to>
                                        <p:strVal val="hidden"/>
                                      </p:to>
                                    </p:set>
                                  </p:childTnLst>
                                </p:cTn>
                              </p:par>
                              <p:par>
                                <p:cTn id="427" presetID="2" presetClass="exit" presetSubtype="8" fill="hold" grpId="3" nodeType="withEffect">
                                  <p:stCondLst>
                                    <p:cond delay="0"/>
                                  </p:stCondLst>
                                  <p:childTnLst>
                                    <p:anim calcmode="lin" valueType="num">
                                      <p:cBhvr additive="base">
                                        <p:cTn id="428" dur="5000"/>
                                        <p:tgtEl>
                                          <p:spTgt spid="14"/>
                                        </p:tgtEl>
                                        <p:attrNameLst>
                                          <p:attrName>ppt_x</p:attrName>
                                        </p:attrNameLst>
                                      </p:cBhvr>
                                      <p:tavLst>
                                        <p:tav tm="0">
                                          <p:val>
                                            <p:strVal val="ppt_x"/>
                                          </p:val>
                                        </p:tav>
                                        <p:tav tm="100000">
                                          <p:val>
                                            <p:strVal val="0-ppt_w/2"/>
                                          </p:val>
                                        </p:tav>
                                      </p:tavLst>
                                    </p:anim>
                                    <p:anim calcmode="lin" valueType="num">
                                      <p:cBhvr additive="base">
                                        <p:cTn id="429" dur="5000"/>
                                        <p:tgtEl>
                                          <p:spTgt spid="14"/>
                                        </p:tgtEl>
                                        <p:attrNameLst>
                                          <p:attrName>ppt_y</p:attrName>
                                        </p:attrNameLst>
                                      </p:cBhvr>
                                      <p:tavLst>
                                        <p:tav tm="0">
                                          <p:val>
                                            <p:strVal val="ppt_y"/>
                                          </p:val>
                                        </p:tav>
                                        <p:tav tm="100000">
                                          <p:val>
                                            <p:strVal val="ppt_y"/>
                                          </p:val>
                                        </p:tav>
                                      </p:tavLst>
                                    </p:anim>
                                    <p:set>
                                      <p:cBhvr>
                                        <p:cTn id="430" dur="1" fill="hold">
                                          <p:stCondLst>
                                            <p:cond delay="4999"/>
                                          </p:stCondLst>
                                        </p:cTn>
                                        <p:tgtEl>
                                          <p:spTgt spid="14"/>
                                        </p:tgtEl>
                                        <p:attrNameLst>
                                          <p:attrName>style.visibility</p:attrName>
                                        </p:attrNameLst>
                                      </p:cBhvr>
                                      <p:to>
                                        <p:strVal val="hidden"/>
                                      </p:to>
                                    </p:set>
                                  </p:childTnLst>
                                </p:cTn>
                              </p:par>
                              <p:par>
                                <p:cTn id="431" presetID="2" presetClass="exit" presetSubtype="8" fill="hold" grpId="3" nodeType="withEffect">
                                  <p:stCondLst>
                                    <p:cond delay="0"/>
                                  </p:stCondLst>
                                  <p:childTnLst>
                                    <p:anim calcmode="lin" valueType="num">
                                      <p:cBhvr additive="base">
                                        <p:cTn id="432" dur="5000"/>
                                        <p:tgtEl>
                                          <p:spTgt spid="15"/>
                                        </p:tgtEl>
                                        <p:attrNameLst>
                                          <p:attrName>ppt_x</p:attrName>
                                        </p:attrNameLst>
                                      </p:cBhvr>
                                      <p:tavLst>
                                        <p:tav tm="0">
                                          <p:val>
                                            <p:strVal val="ppt_x"/>
                                          </p:val>
                                        </p:tav>
                                        <p:tav tm="100000">
                                          <p:val>
                                            <p:strVal val="0-ppt_w/2"/>
                                          </p:val>
                                        </p:tav>
                                      </p:tavLst>
                                    </p:anim>
                                    <p:anim calcmode="lin" valueType="num">
                                      <p:cBhvr additive="base">
                                        <p:cTn id="433" dur="5000"/>
                                        <p:tgtEl>
                                          <p:spTgt spid="15"/>
                                        </p:tgtEl>
                                        <p:attrNameLst>
                                          <p:attrName>ppt_y</p:attrName>
                                        </p:attrNameLst>
                                      </p:cBhvr>
                                      <p:tavLst>
                                        <p:tav tm="0">
                                          <p:val>
                                            <p:strVal val="ppt_y"/>
                                          </p:val>
                                        </p:tav>
                                        <p:tav tm="100000">
                                          <p:val>
                                            <p:strVal val="ppt_y"/>
                                          </p:val>
                                        </p:tav>
                                      </p:tavLst>
                                    </p:anim>
                                    <p:set>
                                      <p:cBhvr>
                                        <p:cTn id="434" dur="1" fill="hold">
                                          <p:stCondLst>
                                            <p:cond delay="4999"/>
                                          </p:stCondLst>
                                        </p:cTn>
                                        <p:tgtEl>
                                          <p:spTgt spid="15"/>
                                        </p:tgtEl>
                                        <p:attrNameLst>
                                          <p:attrName>style.visibility</p:attrName>
                                        </p:attrNameLst>
                                      </p:cBhvr>
                                      <p:to>
                                        <p:strVal val="hidden"/>
                                      </p:to>
                                    </p:set>
                                  </p:childTnLst>
                                </p:cTn>
                              </p:par>
                              <p:par>
                                <p:cTn id="435" presetID="2" presetClass="exit" presetSubtype="8" fill="hold" grpId="3" nodeType="withEffect">
                                  <p:stCondLst>
                                    <p:cond delay="0"/>
                                  </p:stCondLst>
                                  <p:childTnLst>
                                    <p:anim calcmode="lin" valueType="num">
                                      <p:cBhvr additive="base">
                                        <p:cTn id="436" dur="5000"/>
                                        <p:tgtEl>
                                          <p:spTgt spid="16"/>
                                        </p:tgtEl>
                                        <p:attrNameLst>
                                          <p:attrName>ppt_x</p:attrName>
                                        </p:attrNameLst>
                                      </p:cBhvr>
                                      <p:tavLst>
                                        <p:tav tm="0">
                                          <p:val>
                                            <p:strVal val="ppt_x"/>
                                          </p:val>
                                        </p:tav>
                                        <p:tav tm="100000">
                                          <p:val>
                                            <p:strVal val="0-ppt_w/2"/>
                                          </p:val>
                                        </p:tav>
                                      </p:tavLst>
                                    </p:anim>
                                    <p:anim calcmode="lin" valueType="num">
                                      <p:cBhvr additive="base">
                                        <p:cTn id="437" dur="5000"/>
                                        <p:tgtEl>
                                          <p:spTgt spid="16"/>
                                        </p:tgtEl>
                                        <p:attrNameLst>
                                          <p:attrName>ppt_y</p:attrName>
                                        </p:attrNameLst>
                                      </p:cBhvr>
                                      <p:tavLst>
                                        <p:tav tm="0">
                                          <p:val>
                                            <p:strVal val="ppt_y"/>
                                          </p:val>
                                        </p:tav>
                                        <p:tav tm="100000">
                                          <p:val>
                                            <p:strVal val="ppt_y"/>
                                          </p:val>
                                        </p:tav>
                                      </p:tavLst>
                                    </p:anim>
                                    <p:set>
                                      <p:cBhvr>
                                        <p:cTn id="438" dur="1" fill="hold">
                                          <p:stCondLst>
                                            <p:cond delay="4999"/>
                                          </p:stCondLst>
                                        </p:cTn>
                                        <p:tgtEl>
                                          <p:spTgt spid="16"/>
                                        </p:tgtEl>
                                        <p:attrNameLst>
                                          <p:attrName>style.visibility</p:attrName>
                                        </p:attrNameLst>
                                      </p:cBhvr>
                                      <p:to>
                                        <p:strVal val="hidden"/>
                                      </p:to>
                                    </p:set>
                                  </p:childTnLst>
                                </p:cTn>
                              </p:par>
                              <p:par>
                                <p:cTn id="439" presetID="2" presetClass="exit" presetSubtype="8" fill="hold" grpId="3" nodeType="withEffect">
                                  <p:stCondLst>
                                    <p:cond delay="0"/>
                                  </p:stCondLst>
                                  <p:childTnLst>
                                    <p:anim calcmode="lin" valueType="num">
                                      <p:cBhvr additive="base">
                                        <p:cTn id="440" dur="5000"/>
                                        <p:tgtEl>
                                          <p:spTgt spid="17"/>
                                        </p:tgtEl>
                                        <p:attrNameLst>
                                          <p:attrName>ppt_x</p:attrName>
                                        </p:attrNameLst>
                                      </p:cBhvr>
                                      <p:tavLst>
                                        <p:tav tm="0">
                                          <p:val>
                                            <p:strVal val="ppt_x"/>
                                          </p:val>
                                        </p:tav>
                                        <p:tav tm="100000">
                                          <p:val>
                                            <p:strVal val="0-ppt_w/2"/>
                                          </p:val>
                                        </p:tav>
                                      </p:tavLst>
                                    </p:anim>
                                    <p:anim calcmode="lin" valueType="num">
                                      <p:cBhvr additive="base">
                                        <p:cTn id="441" dur="5000"/>
                                        <p:tgtEl>
                                          <p:spTgt spid="17"/>
                                        </p:tgtEl>
                                        <p:attrNameLst>
                                          <p:attrName>ppt_y</p:attrName>
                                        </p:attrNameLst>
                                      </p:cBhvr>
                                      <p:tavLst>
                                        <p:tav tm="0">
                                          <p:val>
                                            <p:strVal val="ppt_y"/>
                                          </p:val>
                                        </p:tav>
                                        <p:tav tm="100000">
                                          <p:val>
                                            <p:strVal val="ppt_y"/>
                                          </p:val>
                                        </p:tav>
                                      </p:tavLst>
                                    </p:anim>
                                    <p:set>
                                      <p:cBhvr>
                                        <p:cTn id="442" dur="1" fill="hold">
                                          <p:stCondLst>
                                            <p:cond delay="4999"/>
                                          </p:stCondLst>
                                        </p:cTn>
                                        <p:tgtEl>
                                          <p:spTgt spid="17"/>
                                        </p:tgtEl>
                                        <p:attrNameLst>
                                          <p:attrName>style.visibility</p:attrName>
                                        </p:attrNameLst>
                                      </p:cBhvr>
                                      <p:to>
                                        <p:strVal val="hidden"/>
                                      </p:to>
                                    </p:set>
                                  </p:childTnLst>
                                </p:cTn>
                              </p:par>
                              <p:par>
                                <p:cTn id="443" presetID="2" presetClass="exit" presetSubtype="8" fill="hold" grpId="3" nodeType="withEffect">
                                  <p:stCondLst>
                                    <p:cond delay="0"/>
                                  </p:stCondLst>
                                  <p:childTnLst>
                                    <p:anim calcmode="lin" valueType="num">
                                      <p:cBhvr additive="base">
                                        <p:cTn id="444" dur="5000"/>
                                        <p:tgtEl>
                                          <p:spTgt spid="18"/>
                                        </p:tgtEl>
                                        <p:attrNameLst>
                                          <p:attrName>ppt_x</p:attrName>
                                        </p:attrNameLst>
                                      </p:cBhvr>
                                      <p:tavLst>
                                        <p:tav tm="0">
                                          <p:val>
                                            <p:strVal val="ppt_x"/>
                                          </p:val>
                                        </p:tav>
                                        <p:tav tm="100000">
                                          <p:val>
                                            <p:strVal val="0-ppt_w/2"/>
                                          </p:val>
                                        </p:tav>
                                      </p:tavLst>
                                    </p:anim>
                                    <p:anim calcmode="lin" valueType="num">
                                      <p:cBhvr additive="base">
                                        <p:cTn id="445" dur="5000"/>
                                        <p:tgtEl>
                                          <p:spTgt spid="18"/>
                                        </p:tgtEl>
                                        <p:attrNameLst>
                                          <p:attrName>ppt_y</p:attrName>
                                        </p:attrNameLst>
                                      </p:cBhvr>
                                      <p:tavLst>
                                        <p:tav tm="0">
                                          <p:val>
                                            <p:strVal val="ppt_y"/>
                                          </p:val>
                                        </p:tav>
                                        <p:tav tm="100000">
                                          <p:val>
                                            <p:strVal val="ppt_y"/>
                                          </p:val>
                                        </p:tav>
                                      </p:tavLst>
                                    </p:anim>
                                    <p:set>
                                      <p:cBhvr>
                                        <p:cTn id="446" dur="1" fill="hold">
                                          <p:stCondLst>
                                            <p:cond delay="4999"/>
                                          </p:stCondLst>
                                        </p:cTn>
                                        <p:tgtEl>
                                          <p:spTgt spid="18"/>
                                        </p:tgtEl>
                                        <p:attrNameLst>
                                          <p:attrName>style.visibility</p:attrName>
                                        </p:attrNameLst>
                                      </p:cBhvr>
                                      <p:to>
                                        <p:strVal val="hidden"/>
                                      </p:to>
                                    </p:set>
                                  </p:childTnLst>
                                </p:cTn>
                              </p:par>
                              <p:par>
                                <p:cTn id="447" presetID="2" presetClass="exit" presetSubtype="8" fill="hold" grpId="3" nodeType="withEffect">
                                  <p:stCondLst>
                                    <p:cond delay="0"/>
                                  </p:stCondLst>
                                  <p:childTnLst>
                                    <p:anim calcmode="lin" valueType="num">
                                      <p:cBhvr additive="base">
                                        <p:cTn id="448" dur="5000"/>
                                        <p:tgtEl>
                                          <p:spTgt spid="19"/>
                                        </p:tgtEl>
                                        <p:attrNameLst>
                                          <p:attrName>ppt_x</p:attrName>
                                        </p:attrNameLst>
                                      </p:cBhvr>
                                      <p:tavLst>
                                        <p:tav tm="0">
                                          <p:val>
                                            <p:strVal val="ppt_x"/>
                                          </p:val>
                                        </p:tav>
                                        <p:tav tm="100000">
                                          <p:val>
                                            <p:strVal val="0-ppt_w/2"/>
                                          </p:val>
                                        </p:tav>
                                      </p:tavLst>
                                    </p:anim>
                                    <p:anim calcmode="lin" valueType="num">
                                      <p:cBhvr additive="base">
                                        <p:cTn id="449" dur="5000"/>
                                        <p:tgtEl>
                                          <p:spTgt spid="19"/>
                                        </p:tgtEl>
                                        <p:attrNameLst>
                                          <p:attrName>ppt_y</p:attrName>
                                        </p:attrNameLst>
                                      </p:cBhvr>
                                      <p:tavLst>
                                        <p:tav tm="0">
                                          <p:val>
                                            <p:strVal val="ppt_y"/>
                                          </p:val>
                                        </p:tav>
                                        <p:tav tm="100000">
                                          <p:val>
                                            <p:strVal val="ppt_y"/>
                                          </p:val>
                                        </p:tav>
                                      </p:tavLst>
                                    </p:anim>
                                    <p:set>
                                      <p:cBhvr>
                                        <p:cTn id="450" dur="1" fill="hold">
                                          <p:stCondLst>
                                            <p:cond delay="4999"/>
                                          </p:stCondLst>
                                        </p:cTn>
                                        <p:tgtEl>
                                          <p:spTgt spid="19"/>
                                        </p:tgtEl>
                                        <p:attrNameLst>
                                          <p:attrName>style.visibility</p:attrName>
                                        </p:attrNameLst>
                                      </p:cBhvr>
                                      <p:to>
                                        <p:strVal val="hidden"/>
                                      </p:to>
                                    </p:set>
                                  </p:childTnLst>
                                </p:cTn>
                              </p:par>
                              <p:par>
                                <p:cTn id="451" presetID="3" presetClass="exit" presetSubtype="10" fill="hold" grpId="4" nodeType="withEffect">
                                  <p:stCondLst>
                                    <p:cond delay="0"/>
                                  </p:stCondLst>
                                  <p:childTnLst>
                                    <p:animEffect transition="out" filter="blinds(horizontal)">
                                      <p:cBhvr>
                                        <p:cTn id="452" dur="5000"/>
                                        <p:tgtEl>
                                          <p:spTgt spid="6"/>
                                        </p:tgtEl>
                                      </p:cBhvr>
                                    </p:animEffect>
                                    <p:set>
                                      <p:cBhvr>
                                        <p:cTn id="453" dur="1" fill="hold">
                                          <p:stCondLst>
                                            <p:cond delay="4999"/>
                                          </p:stCondLst>
                                        </p:cTn>
                                        <p:tgtEl>
                                          <p:spTgt spid="6"/>
                                        </p:tgtEl>
                                        <p:attrNameLst>
                                          <p:attrName>style.visibility</p:attrName>
                                        </p:attrNameLst>
                                      </p:cBhvr>
                                      <p:to>
                                        <p:strVal val="hidden"/>
                                      </p:to>
                                    </p:set>
                                  </p:childTnLst>
                                </p:cTn>
                              </p:par>
                              <p:par>
                                <p:cTn id="454" presetID="3" presetClass="exit" presetSubtype="10" fill="hold" grpId="4" nodeType="withEffect">
                                  <p:stCondLst>
                                    <p:cond delay="0"/>
                                  </p:stCondLst>
                                  <p:childTnLst>
                                    <p:animEffect transition="out" filter="blinds(horizontal)">
                                      <p:cBhvr>
                                        <p:cTn id="455" dur="5000"/>
                                        <p:tgtEl>
                                          <p:spTgt spid="20"/>
                                        </p:tgtEl>
                                      </p:cBhvr>
                                    </p:animEffect>
                                    <p:set>
                                      <p:cBhvr>
                                        <p:cTn id="456" dur="1" fill="hold">
                                          <p:stCondLst>
                                            <p:cond delay="4999"/>
                                          </p:stCondLst>
                                        </p:cTn>
                                        <p:tgtEl>
                                          <p:spTgt spid="20"/>
                                        </p:tgtEl>
                                        <p:attrNameLst>
                                          <p:attrName>style.visibility</p:attrName>
                                        </p:attrNameLst>
                                      </p:cBhvr>
                                      <p:to>
                                        <p:strVal val="hidden"/>
                                      </p:to>
                                    </p:set>
                                  </p:childTnLst>
                                </p:cTn>
                              </p:par>
                              <p:par>
                                <p:cTn id="457" presetID="3" presetClass="exit" presetSubtype="10" fill="hold" grpId="4" nodeType="withEffect">
                                  <p:stCondLst>
                                    <p:cond delay="0"/>
                                  </p:stCondLst>
                                  <p:childTnLst>
                                    <p:animEffect transition="out" filter="blinds(horizontal)">
                                      <p:cBhvr>
                                        <p:cTn id="458" dur="5000"/>
                                        <p:tgtEl>
                                          <p:spTgt spid="21"/>
                                        </p:tgtEl>
                                      </p:cBhvr>
                                    </p:animEffect>
                                    <p:set>
                                      <p:cBhvr>
                                        <p:cTn id="459" dur="1" fill="hold">
                                          <p:stCondLst>
                                            <p:cond delay="4999"/>
                                          </p:stCondLst>
                                        </p:cTn>
                                        <p:tgtEl>
                                          <p:spTgt spid="21"/>
                                        </p:tgtEl>
                                        <p:attrNameLst>
                                          <p:attrName>style.visibility</p:attrName>
                                        </p:attrNameLst>
                                      </p:cBhvr>
                                      <p:to>
                                        <p:strVal val="hidden"/>
                                      </p:to>
                                    </p:set>
                                  </p:childTnLst>
                                </p:cTn>
                              </p:par>
                              <p:par>
                                <p:cTn id="460" presetID="3" presetClass="exit" presetSubtype="10" fill="hold" grpId="4" nodeType="withEffect">
                                  <p:stCondLst>
                                    <p:cond delay="0"/>
                                  </p:stCondLst>
                                  <p:childTnLst>
                                    <p:animEffect transition="out" filter="blinds(horizontal)">
                                      <p:cBhvr>
                                        <p:cTn id="461" dur="5000"/>
                                        <p:tgtEl>
                                          <p:spTgt spid="22"/>
                                        </p:tgtEl>
                                      </p:cBhvr>
                                    </p:animEffect>
                                    <p:set>
                                      <p:cBhvr>
                                        <p:cTn id="462" dur="1" fill="hold">
                                          <p:stCondLst>
                                            <p:cond delay="4999"/>
                                          </p:stCondLst>
                                        </p:cTn>
                                        <p:tgtEl>
                                          <p:spTgt spid="22"/>
                                        </p:tgtEl>
                                        <p:attrNameLst>
                                          <p:attrName>style.visibility</p:attrName>
                                        </p:attrNameLst>
                                      </p:cBhvr>
                                      <p:to>
                                        <p:strVal val="hidden"/>
                                      </p:to>
                                    </p:set>
                                  </p:childTnLst>
                                </p:cTn>
                              </p:par>
                              <p:par>
                                <p:cTn id="463" presetID="3" presetClass="exit" presetSubtype="10" fill="hold" grpId="4" nodeType="withEffect">
                                  <p:stCondLst>
                                    <p:cond delay="0"/>
                                  </p:stCondLst>
                                  <p:childTnLst>
                                    <p:animEffect transition="out" filter="blinds(horizontal)">
                                      <p:cBhvr>
                                        <p:cTn id="464" dur="5000"/>
                                        <p:tgtEl>
                                          <p:spTgt spid="23"/>
                                        </p:tgtEl>
                                      </p:cBhvr>
                                    </p:animEffect>
                                    <p:set>
                                      <p:cBhvr>
                                        <p:cTn id="465" dur="1" fill="hold">
                                          <p:stCondLst>
                                            <p:cond delay="4999"/>
                                          </p:stCondLst>
                                        </p:cTn>
                                        <p:tgtEl>
                                          <p:spTgt spid="23"/>
                                        </p:tgtEl>
                                        <p:attrNameLst>
                                          <p:attrName>style.visibility</p:attrName>
                                        </p:attrNameLst>
                                      </p:cBhvr>
                                      <p:to>
                                        <p:strVal val="hidden"/>
                                      </p:to>
                                    </p:set>
                                  </p:childTnLst>
                                </p:cTn>
                              </p:par>
                              <p:par>
                                <p:cTn id="466" presetID="3" presetClass="exit" presetSubtype="10" fill="hold" grpId="4" nodeType="withEffect">
                                  <p:stCondLst>
                                    <p:cond delay="0"/>
                                  </p:stCondLst>
                                  <p:childTnLst>
                                    <p:animEffect transition="out" filter="blinds(horizontal)">
                                      <p:cBhvr>
                                        <p:cTn id="467" dur="5000"/>
                                        <p:tgtEl>
                                          <p:spTgt spid="24"/>
                                        </p:tgtEl>
                                      </p:cBhvr>
                                    </p:animEffect>
                                    <p:set>
                                      <p:cBhvr>
                                        <p:cTn id="468" dur="1" fill="hold">
                                          <p:stCondLst>
                                            <p:cond delay="4999"/>
                                          </p:stCondLst>
                                        </p:cTn>
                                        <p:tgtEl>
                                          <p:spTgt spid="24"/>
                                        </p:tgtEl>
                                        <p:attrNameLst>
                                          <p:attrName>style.visibility</p:attrName>
                                        </p:attrNameLst>
                                      </p:cBhvr>
                                      <p:to>
                                        <p:strVal val="hidden"/>
                                      </p:to>
                                    </p:set>
                                  </p:childTnLst>
                                </p:cTn>
                              </p:par>
                              <p:par>
                                <p:cTn id="469" presetID="3" presetClass="exit" presetSubtype="10" fill="hold" grpId="4" nodeType="withEffect">
                                  <p:stCondLst>
                                    <p:cond delay="0"/>
                                  </p:stCondLst>
                                  <p:childTnLst>
                                    <p:animEffect transition="out" filter="blinds(horizontal)">
                                      <p:cBhvr>
                                        <p:cTn id="470" dur="5000"/>
                                        <p:tgtEl>
                                          <p:spTgt spid="25"/>
                                        </p:tgtEl>
                                      </p:cBhvr>
                                    </p:animEffect>
                                    <p:set>
                                      <p:cBhvr>
                                        <p:cTn id="471" dur="1" fill="hold">
                                          <p:stCondLst>
                                            <p:cond delay="4999"/>
                                          </p:stCondLst>
                                        </p:cTn>
                                        <p:tgtEl>
                                          <p:spTgt spid="25"/>
                                        </p:tgtEl>
                                        <p:attrNameLst>
                                          <p:attrName>style.visibility</p:attrName>
                                        </p:attrNameLst>
                                      </p:cBhvr>
                                      <p:to>
                                        <p:strVal val="hidden"/>
                                      </p:to>
                                    </p:set>
                                  </p:childTnLst>
                                </p:cTn>
                              </p:par>
                              <p:par>
                                <p:cTn id="472" presetID="3" presetClass="exit" presetSubtype="10" fill="hold" grpId="4" nodeType="withEffect">
                                  <p:stCondLst>
                                    <p:cond delay="0"/>
                                  </p:stCondLst>
                                  <p:childTnLst>
                                    <p:animEffect transition="out" filter="blinds(horizontal)">
                                      <p:cBhvr>
                                        <p:cTn id="473" dur="5000"/>
                                        <p:tgtEl>
                                          <p:spTgt spid="26"/>
                                        </p:tgtEl>
                                      </p:cBhvr>
                                    </p:animEffect>
                                    <p:set>
                                      <p:cBhvr>
                                        <p:cTn id="474" dur="1" fill="hold">
                                          <p:stCondLst>
                                            <p:cond delay="4999"/>
                                          </p:stCondLst>
                                        </p:cTn>
                                        <p:tgtEl>
                                          <p:spTgt spid="26"/>
                                        </p:tgtEl>
                                        <p:attrNameLst>
                                          <p:attrName>style.visibility</p:attrName>
                                        </p:attrNameLst>
                                      </p:cBhvr>
                                      <p:to>
                                        <p:strVal val="hidden"/>
                                      </p:to>
                                    </p:set>
                                  </p:childTnLst>
                                </p:cTn>
                              </p:par>
                              <p:par>
                                <p:cTn id="475" presetID="3" presetClass="exit" presetSubtype="10" fill="hold" grpId="4" nodeType="withEffect">
                                  <p:stCondLst>
                                    <p:cond delay="0"/>
                                  </p:stCondLst>
                                  <p:childTnLst>
                                    <p:animEffect transition="out" filter="blinds(horizontal)">
                                      <p:cBhvr>
                                        <p:cTn id="476" dur="5000"/>
                                        <p:tgtEl>
                                          <p:spTgt spid="27"/>
                                        </p:tgtEl>
                                      </p:cBhvr>
                                    </p:animEffect>
                                    <p:set>
                                      <p:cBhvr>
                                        <p:cTn id="477" dur="1" fill="hold">
                                          <p:stCondLst>
                                            <p:cond delay="4999"/>
                                          </p:stCondLst>
                                        </p:cTn>
                                        <p:tgtEl>
                                          <p:spTgt spid="27"/>
                                        </p:tgtEl>
                                        <p:attrNameLst>
                                          <p:attrName>style.visibility</p:attrName>
                                        </p:attrNameLst>
                                      </p:cBhvr>
                                      <p:to>
                                        <p:strVal val="hidden"/>
                                      </p:to>
                                    </p:set>
                                  </p:childTnLst>
                                </p:cTn>
                              </p:par>
                              <p:par>
                                <p:cTn id="478" presetID="3" presetClass="exit" presetSubtype="10" fill="hold" grpId="4" nodeType="withEffect">
                                  <p:stCondLst>
                                    <p:cond delay="0"/>
                                  </p:stCondLst>
                                  <p:childTnLst>
                                    <p:animEffect transition="out" filter="blinds(horizontal)">
                                      <p:cBhvr>
                                        <p:cTn id="479" dur="5000"/>
                                        <p:tgtEl>
                                          <p:spTgt spid="28"/>
                                        </p:tgtEl>
                                      </p:cBhvr>
                                    </p:animEffect>
                                    <p:set>
                                      <p:cBhvr>
                                        <p:cTn id="480" dur="1" fill="hold">
                                          <p:stCondLst>
                                            <p:cond delay="4999"/>
                                          </p:stCondLst>
                                        </p:cTn>
                                        <p:tgtEl>
                                          <p:spTgt spid="28"/>
                                        </p:tgtEl>
                                        <p:attrNameLst>
                                          <p:attrName>style.visibility</p:attrName>
                                        </p:attrNameLst>
                                      </p:cBhvr>
                                      <p:to>
                                        <p:strVal val="hidden"/>
                                      </p:to>
                                    </p:set>
                                  </p:childTnLst>
                                </p:cTn>
                              </p:par>
                              <p:par>
                                <p:cTn id="481" presetID="3" presetClass="exit" presetSubtype="10" fill="hold" grpId="4" nodeType="withEffect">
                                  <p:stCondLst>
                                    <p:cond delay="0"/>
                                  </p:stCondLst>
                                  <p:childTnLst>
                                    <p:animEffect transition="out" filter="blinds(horizontal)">
                                      <p:cBhvr>
                                        <p:cTn id="482" dur="5000"/>
                                        <p:tgtEl>
                                          <p:spTgt spid="29"/>
                                        </p:tgtEl>
                                      </p:cBhvr>
                                    </p:animEffect>
                                    <p:set>
                                      <p:cBhvr>
                                        <p:cTn id="483" dur="1" fill="hold">
                                          <p:stCondLst>
                                            <p:cond delay="4999"/>
                                          </p:stCondLst>
                                        </p:cTn>
                                        <p:tgtEl>
                                          <p:spTgt spid="29"/>
                                        </p:tgtEl>
                                        <p:attrNameLst>
                                          <p:attrName>style.visibility</p:attrName>
                                        </p:attrNameLst>
                                      </p:cBhvr>
                                      <p:to>
                                        <p:strVal val="hidden"/>
                                      </p:to>
                                    </p:set>
                                  </p:childTnLst>
                                </p:cTn>
                              </p:par>
                              <p:par>
                                <p:cTn id="484" presetID="3" presetClass="exit" presetSubtype="10" fill="hold" grpId="4" nodeType="withEffect">
                                  <p:stCondLst>
                                    <p:cond delay="0"/>
                                  </p:stCondLst>
                                  <p:childTnLst>
                                    <p:animEffect transition="out" filter="blinds(horizontal)">
                                      <p:cBhvr>
                                        <p:cTn id="485" dur="5000"/>
                                        <p:tgtEl>
                                          <p:spTgt spid="30"/>
                                        </p:tgtEl>
                                      </p:cBhvr>
                                    </p:animEffect>
                                    <p:set>
                                      <p:cBhvr>
                                        <p:cTn id="486" dur="1" fill="hold">
                                          <p:stCondLst>
                                            <p:cond delay="4999"/>
                                          </p:stCondLst>
                                        </p:cTn>
                                        <p:tgtEl>
                                          <p:spTgt spid="30"/>
                                        </p:tgtEl>
                                        <p:attrNameLst>
                                          <p:attrName>style.visibility</p:attrName>
                                        </p:attrNameLst>
                                      </p:cBhvr>
                                      <p:to>
                                        <p:strVal val="hidden"/>
                                      </p:to>
                                    </p:set>
                                  </p:childTnLst>
                                </p:cTn>
                              </p:par>
                              <p:par>
                                <p:cTn id="487" presetID="3" presetClass="exit" presetSubtype="10" fill="hold" grpId="4" nodeType="withEffect">
                                  <p:stCondLst>
                                    <p:cond delay="0"/>
                                  </p:stCondLst>
                                  <p:childTnLst>
                                    <p:animEffect transition="out" filter="blinds(horizontal)">
                                      <p:cBhvr>
                                        <p:cTn id="488" dur="5000"/>
                                        <p:tgtEl>
                                          <p:spTgt spid="31"/>
                                        </p:tgtEl>
                                      </p:cBhvr>
                                    </p:animEffect>
                                    <p:set>
                                      <p:cBhvr>
                                        <p:cTn id="489" dur="1" fill="hold">
                                          <p:stCondLst>
                                            <p:cond delay="4999"/>
                                          </p:stCondLst>
                                        </p:cTn>
                                        <p:tgtEl>
                                          <p:spTgt spid="31"/>
                                        </p:tgtEl>
                                        <p:attrNameLst>
                                          <p:attrName>style.visibility</p:attrName>
                                        </p:attrNameLst>
                                      </p:cBhvr>
                                      <p:to>
                                        <p:strVal val="hidden"/>
                                      </p:to>
                                    </p:set>
                                  </p:childTnLst>
                                </p:cTn>
                              </p:par>
                              <p:par>
                                <p:cTn id="490" presetID="3" presetClass="exit" presetSubtype="10" fill="hold" grpId="4" nodeType="withEffect">
                                  <p:stCondLst>
                                    <p:cond delay="0"/>
                                  </p:stCondLst>
                                  <p:childTnLst>
                                    <p:animEffect transition="out" filter="blinds(horizontal)">
                                      <p:cBhvr>
                                        <p:cTn id="491" dur="5000"/>
                                        <p:tgtEl>
                                          <p:spTgt spid="7"/>
                                        </p:tgtEl>
                                      </p:cBhvr>
                                    </p:animEffect>
                                    <p:set>
                                      <p:cBhvr>
                                        <p:cTn id="492" dur="1" fill="hold">
                                          <p:stCondLst>
                                            <p:cond delay="4999"/>
                                          </p:stCondLst>
                                        </p:cTn>
                                        <p:tgtEl>
                                          <p:spTgt spid="7"/>
                                        </p:tgtEl>
                                        <p:attrNameLst>
                                          <p:attrName>style.visibility</p:attrName>
                                        </p:attrNameLst>
                                      </p:cBhvr>
                                      <p:to>
                                        <p:strVal val="hidden"/>
                                      </p:to>
                                    </p:set>
                                  </p:childTnLst>
                                </p:cTn>
                              </p:par>
                              <p:par>
                                <p:cTn id="493" presetID="3" presetClass="exit" presetSubtype="10" fill="hold" grpId="4" nodeType="withEffect">
                                  <p:stCondLst>
                                    <p:cond delay="0"/>
                                  </p:stCondLst>
                                  <p:childTnLst>
                                    <p:animEffect transition="out" filter="blinds(horizontal)">
                                      <p:cBhvr>
                                        <p:cTn id="494" dur="5000"/>
                                        <p:tgtEl>
                                          <p:spTgt spid="8"/>
                                        </p:tgtEl>
                                      </p:cBhvr>
                                    </p:animEffect>
                                    <p:set>
                                      <p:cBhvr>
                                        <p:cTn id="495" dur="1" fill="hold">
                                          <p:stCondLst>
                                            <p:cond delay="4999"/>
                                          </p:stCondLst>
                                        </p:cTn>
                                        <p:tgtEl>
                                          <p:spTgt spid="8"/>
                                        </p:tgtEl>
                                        <p:attrNameLst>
                                          <p:attrName>style.visibility</p:attrName>
                                        </p:attrNameLst>
                                      </p:cBhvr>
                                      <p:to>
                                        <p:strVal val="hidden"/>
                                      </p:to>
                                    </p:set>
                                  </p:childTnLst>
                                </p:cTn>
                              </p:par>
                              <p:par>
                                <p:cTn id="496" presetID="3" presetClass="exit" presetSubtype="10" fill="hold" grpId="4" nodeType="withEffect">
                                  <p:stCondLst>
                                    <p:cond delay="0"/>
                                  </p:stCondLst>
                                  <p:childTnLst>
                                    <p:animEffect transition="out" filter="blinds(horizontal)">
                                      <p:cBhvr>
                                        <p:cTn id="497" dur="5000"/>
                                        <p:tgtEl>
                                          <p:spTgt spid="9"/>
                                        </p:tgtEl>
                                      </p:cBhvr>
                                    </p:animEffect>
                                    <p:set>
                                      <p:cBhvr>
                                        <p:cTn id="498" dur="1" fill="hold">
                                          <p:stCondLst>
                                            <p:cond delay="4999"/>
                                          </p:stCondLst>
                                        </p:cTn>
                                        <p:tgtEl>
                                          <p:spTgt spid="9"/>
                                        </p:tgtEl>
                                        <p:attrNameLst>
                                          <p:attrName>style.visibility</p:attrName>
                                        </p:attrNameLst>
                                      </p:cBhvr>
                                      <p:to>
                                        <p:strVal val="hidden"/>
                                      </p:to>
                                    </p:set>
                                  </p:childTnLst>
                                </p:cTn>
                              </p:par>
                              <p:par>
                                <p:cTn id="499" presetID="3" presetClass="exit" presetSubtype="10" fill="hold" grpId="4" nodeType="withEffect">
                                  <p:stCondLst>
                                    <p:cond delay="0"/>
                                  </p:stCondLst>
                                  <p:childTnLst>
                                    <p:animEffect transition="out" filter="blinds(horizontal)">
                                      <p:cBhvr>
                                        <p:cTn id="500" dur="5000"/>
                                        <p:tgtEl>
                                          <p:spTgt spid="10"/>
                                        </p:tgtEl>
                                      </p:cBhvr>
                                    </p:animEffect>
                                    <p:set>
                                      <p:cBhvr>
                                        <p:cTn id="501" dur="1" fill="hold">
                                          <p:stCondLst>
                                            <p:cond delay="4999"/>
                                          </p:stCondLst>
                                        </p:cTn>
                                        <p:tgtEl>
                                          <p:spTgt spid="10"/>
                                        </p:tgtEl>
                                        <p:attrNameLst>
                                          <p:attrName>style.visibility</p:attrName>
                                        </p:attrNameLst>
                                      </p:cBhvr>
                                      <p:to>
                                        <p:strVal val="hidden"/>
                                      </p:to>
                                    </p:set>
                                  </p:childTnLst>
                                </p:cTn>
                              </p:par>
                              <p:par>
                                <p:cTn id="502" presetID="3" presetClass="exit" presetSubtype="10" fill="hold" grpId="4" nodeType="withEffect">
                                  <p:stCondLst>
                                    <p:cond delay="0"/>
                                  </p:stCondLst>
                                  <p:childTnLst>
                                    <p:animEffect transition="out" filter="blinds(horizontal)">
                                      <p:cBhvr>
                                        <p:cTn id="503" dur="5000"/>
                                        <p:tgtEl>
                                          <p:spTgt spid="11"/>
                                        </p:tgtEl>
                                      </p:cBhvr>
                                    </p:animEffect>
                                    <p:set>
                                      <p:cBhvr>
                                        <p:cTn id="504" dur="1" fill="hold">
                                          <p:stCondLst>
                                            <p:cond delay="4999"/>
                                          </p:stCondLst>
                                        </p:cTn>
                                        <p:tgtEl>
                                          <p:spTgt spid="11"/>
                                        </p:tgtEl>
                                        <p:attrNameLst>
                                          <p:attrName>style.visibility</p:attrName>
                                        </p:attrNameLst>
                                      </p:cBhvr>
                                      <p:to>
                                        <p:strVal val="hidden"/>
                                      </p:to>
                                    </p:set>
                                  </p:childTnLst>
                                </p:cTn>
                              </p:par>
                              <p:par>
                                <p:cTn id="505" presetID="3" presetClass="exit" presetSubtype="10" fill="hold" grpId="4" nodeType="withEffect">
                                  <p:stCondLst>
                                    <p:cond delay="0"/>
                                  </p:stCondLst>
                                  <p:childTnLst>
                                    <p:animEffect transition="out" filter="blinds(horizontal)">
                                      <p:cBhvr>
                                        <p:cTn id="506" dur="5000"/>
                                        <p:tgtEl>
                                          <p:spTgt spid="12"/>
                                        </p:tgtEl>
                                      </p:cBhvr>
                                    </p:animEffect>
                                    <p:set>
                                      <p:cBhvr>
                                        <p:cTn id="507" dur="1" fill="hold">
                                          <p:stCondLst>
                                            <p:cond delay="4999"/>
                                          </p:stCondLst>
                                        </p:cTn>
                                        <p:tgtEl>
                                          <p:spTgt spid="12"/>
                                        </p:tgtEl>
                                        <p:attrNameLst>
                                          <p:attrName>style.visibility</p:attrName>
                                        </p:attrNameLst>
                                      </p:cBhvr>
                                      <p:to>
                                        <p:strVal val="hidden"/>
                                      </p:to>
                                    </p:set>
                                  </p:childTnLst>
                                </p:cTn>
                              </p:par>
                              <p:par>
                                <p:cTn id="508" presetID="3" presetClass="exit" presetSubtype="10" fill="hold" grpId="4" nodeType="withEffect">
                                  <p:stCondLst>
                                    <p:cond delay="0"/>
                                  </p:stCondLst>
                                  <p:childTnLst>
                                    <p:animEffect transition="out" filter="blinds(horizontal)">
                                      <p:cBhvr>
                                        <p:cTn id="509" dur="5000"/>
                                        <p:tgtEl>
                                          <p:spTgt spid="13"/>
                                        </p:tgtEl>
                                      </p:cBhvr>
                                    </p:animEffect>
                                    <p:set>
                                      <p:cBhvr>
                                        <p:cTn id="510" dur="1" fill="hold">
                                          <p:stCondLst>
                                            <p:cond delay="4999"/>
                                          </p:stCondLst>
                                        </p:cTn>
                                        <p:tgtEl>
                                          <p:spTgt spid="13"/>
                                        </p:tgtEl>
                                        <p:attrNameLst>
                                          <p:attrName>style.visibility</p:attrName>
                                        </p:attrNameLst>
                                      </p:cBhvr>
                                      <p:to>
                                        <p:strVal val="hidden"/>
                                      </p:to>
                                    </p:set>
                                  </p:childTnLst>
                                </p:cTn>
                              </p:par>
                              <p:par>
                                <p:cTn id="511" presetID="3" presetClass="exit" presetSubtype="10" fill="hold" grpId="4" nodeType="withEffect">
                                  <p:stCondLst>
                                    <p:cond delay="0"/>
                                  </p:stCondLst>
                                  <p:childTnLst>
                                    <p:animEffect transition="out" filter="blinds(horizontal)">
                                      <p:cBhvr>
                                        <p:cTn id="512" dur="5000"/>
                                        <p:tgtEl>
                                          <p:spTgt spid="14"/>
                                        </p:tgtEl>
                                      </p:cBhvr>
                                    </p:animEffect>
                                    <p:set>
                                      <p:cBhvr>
                                        <p:cTn id="513" dur="1" fill="hold">
                                          <p:stCondLst>
                                            <p:cond delay="4999"/>
                                          </p:stCondLst>
                                        </p:cTn>
                                        <p:tgtEl>
                                          <p:spTgt spid="14"/>
                                        </p:tgtEl>
                                        <p:attrNameLst>
                                          <p:attrName>style.visibility</p:attrName>
                                        </p:attrNameLst>
                                      </p:cBhvr>
                                      <p:to>
                                        <p:strVal val="hidden"/>
                                      </p:to>
                                    </p:set>
                                  </p:childTnLst>
                                </p:cTn>
                              </p:par>
                              <p:par>
                                <p:cTn id="514" presetID="3" presetClass="exit" presetSubtype="10" fill="hold" grpId="4" nodeType="withEffect">
                                  <p:stCondLst>
                                    <p:cond delay="0"/>
                                  </p:stCondLst>
                                  <p:childTnLst>
                                    <p:animEffect transition="out" filter="blinds(horizontal)">
                                      <p:cBhvr>
                                        <p:cTn id="515" dur="5000"/>
                                        <p:tgtEl>
                                          <p:spTgt spid="15"/>
                                        </p:tgtEl>
                                      </p:cBhvr>
                                    </p:animEffect>
                                    <p:set>
                                      <p:cBhvr>
                                        <p:cTn id="516" dur="1" fill="hold">
                                          <p:stCondLst>
                                            <p:cond delay="4999"/>
                                          </p:stCondLst>
                                        </p:cTn>
                                        <p:tgtEl>
                                          <p:spTgt spid="15"/>
                                        </p:tgtEl>
                                        <p:attrNameLst>
                                          <p:attrName>style.visibility</p:attrName>
                                        </p:attrNameLst>
                                      </p:cBhvr>
                                      <p:to>
                                        <p:strVal val="hidden"/>
                                      </p:to>
                                    </p:set>
                                  </p:childTnLst>
                                </p:cTn>
                              </p:par>
                              <p:par>
                                <p:cTn id="517" presetID="3" presetClass="exit" presetSubtype="10" fill="hold" grpId="4" nodeType="withEffect">
                                  <p:stCondLst>
                                    <p:cond delay="0"/>
                                  </p:stCondLst>
                                  <p:childTnLst>
                                    <p:animEffect transition="out" filter="blinds(horizontal)">
                                      <p:cBhvr>
                                        <p:cTn id="518" dur="5000"/>
                                        <p:tgtEl>
                                          <p:spTgt spid="16"/>
                                        </p:tgtEl>
                                      </p:cBhvr>
                                    </p:animEffect>
                                    <p:set>
                                      <p:cBhvr>
                                        <p:cTn id="519" dur="1" fill="hold">
                                          <p:stCondLst>
                                            <p:cond delay="4999"/>
                                          </p:stCondLst>
                                        </p:cTn>
                                        <p:tgtEl>
                                          <p:spTgt spid="16"/>
                                        </p:tgtEl>
                                        <p:attrNameLst>
                                          <p:attrName>style.visibility</p:attrName>
                                        </p:attrNameLst>
                                      </p:cBhvr>
                                      <p:to>
                                        <p:strVal val="hidden"/>
                                      </p:to>
                                    </p:set>
                                  </p:childTnLst>
                                </p:cTn>
                              </p:par>
                              <p:par>
                                <p:cTn id="520" presetID="3" presetClass="exit" presetSubtype="10" fill="hold" grpId="4" nodeType="withEffect">
                                  <p:stCondLst>
                                    <p:cond delay="0"/>
                                  </p:stCondLst>
                                  <p:childTnLst>
                                    <p:animEffect transition="out" filter="blinds(horizontal)">
                                      <p:cBhvr>
                                        <p:cTn id="521" dur="5000"/>
                                        <p:tgtEl>
                                          <p:spTgt spid="17"/>
                                        </p:tgtEl>
                                      </p:cBhvr>
                                    </p:animEffect>
                                    <p:set>
                                      <p:cBhvr>
                                        <p:cTn id="522" dur="1" fill="hold">
                                          <p:stCondLst>
                                            <p:cond delay="4999"/>
                                          </p:stCondLst>
                                        </p:cTn>
                                        <p:tgtEl>
                                          <p:spTgt spid="17"/>
                                        </p:tgtEl>
                                        <p:attrNameLst>
                                          <p:attrName>style.visibility</p:attrName>
                                        </p:attrNameLst>
                                      </p:cBhvr>
                                      <p:to>
                                        <p:strVal val="hidden"/>
                                      </p:to>
                                    </p:set>
                                  </p:childTnLst>
                                </p:cTn>
                              </p:par>
                              <p:par>
                                <p:cTn id="523" presetID="3" presetClass="exit" presetSubtype="10" fill="hold" grpId="4" nodeType="withEffect">
                                  <p:stCondLst>
                                    <p:cond delay="0"/>
                                  </p:stCondLst>
                                  <p:childTnLst>
                                    <p:animEffect transition="out" filter="blinds(horizontal)">
                                      <p:cBhvr>
                                        <p:cTn id="524" dur="5000"/>
                                        <p:tgtEl>
                                          <p:spTgt spid="18"/>
                                        </p:tgtEl>
                                      </p:cBhvr>
                                    </p:animEffect>
                                    <p:set>
                                      <p:cBhvr>
                                        <p:cTn id="525" dur="1" fill="hold">
                                          <p:stCondLst>
                                            <p:cond delay="4999"/>
                                          </p:stCondLst>
                                        </p:cTn>
                                        <p:tgtEl>
                                          <p:spTgt spid="18"/>
                                        </p:tgtEl>
                                        <p:attrNameLst>
                                          <p:attrName>style.visibility</p:attrName>
                                        </p:attrNameLst>
                                      </p:cBhvr>
                                      <p:to>
                                        <p:strVal val="hidden"/>
                                      </p:to>
                                    </p:set>
                                  </p:childTnLst>
                                </p:cTn>
                              </p:par>
                              <p:par>
                                <p:cTn id="526" presetID="3" presetClass="exit" presetSubtype="10" fill="hold" grpId="4" nodeType="withEffect">
                                  <p:stCondLst>
                                    <p:cond delay="0"/>
                                  </p:stCondLst>
                                  <p:childTnLst>
                                    <p:animEffect transition="out" filter="blinds(horizontal)">
                                      <p:cBhvr>
                                        <p:cTn id="527" dur="5000"/>
                                        <p:tgtEl>
                                          <p:spTgt spid="19"/>
                                        </p:tgtEl>
                                      </p:cBhvr>
                                    </p:animEffect>
                                    <p:set>
                                      <p:cBhvr>
                                        <p:cTn id="528" dur="1" fill="hold">
                                          <p:stCondLst>
                                            <p:cond delay="4999"/>
                                          </p:stCondLst>
                                        </p:cTn>
                                        <p:tgtEl>
                                          <p:spTgt spid="19"/>
                                        </p:tgtEl>
                                        <p:attrNameLst>
                                          <p:attrName>style.visibility</p:attrName>
                                        </p:attrNameLst>
                                      </p:cBhvr>
                                      <p:to>
                                        <p:strVal val="hidden"/>
                                      </p:to>
                                    </p:set>
                                  </p:childTnLst>
                                </p:cTn>
                              </p:par>
                              <p:par>
                                <p:cTn id="529" presetID="17" presetClass="entr" presetSubtype="10" fill="hold" nodeType="withEffect">
                                  <p:stCondLst>
                                    <p:cond delay="0"/>
                                  </p:stCondLst>
                                  <p:childTnLst>
                                    <p:set>
                                      <p:cBhvr>
                                        <p:cTn id="530" dur="1" fill="hold">
                                          <p:stCondLst>
                                            <p:cond delay="0"/>
                                          </p:stCondLst>
                                        </p:cTn>
                                        <p:tgtEl>
                                          <p:spTgt spid="5"/>
                                        </p:tgtEl>
                                        <p:attrNameLst>
                                          <p:attrName>style.visibility</p:attrName>
                                        </p:attrNameLst>
                                      </p:cBhvr>
                                      <p:to>
                                        <p:strVal val="visible"/>
                                      </p:to>
                                    </p:set>
                                    <p:anim calcmode="lin" valueType="num">
                                      <p:cBhvr>
                                        <p:cTn id="531" dur="5000" fill="hold"/>
                                        <p:tgtEl>
                                          <p:spTgt spid="5"/>
                                        </p:tgtEl>
                                        <p:attrNameLst>
                                          <p:attrName>ppt_w</p:attrName>
                                        </p:attrNameLst>
                                      </p:cBhvr>
                                      <p:tavLst>
                                        <p:tav tm="0">
                                          <p:val>
                                            <p:fltVal val="0"/>
                                          </p:val>
                                        </p:tav>
                                        <p:tav tm="100000">
                                          <p:val>
                                            <p:strVal val="#ppt_w"/>
                                          </p:val>
                                        </p:tav>
                                      </p:tavLst>
                                    </p:anim>
                                    <p:anim calcmode="lin" valueType="num">
                                      <p:cBhvr>
                                        <p:cTn id="532" dur="5000" fill="hold"/>
                                        <p:tgtEl>
                                          <p:spTgt spid="5"/>
                                        </p:tgtEl>
                                        <p:attrNameLst>
                                          <p:attrName>ppt_h</p:attrName>
                                        </p:attrNameLst>
                                      </p:cBhvr>
                                      <p:tavLst>
                                        <p:tav tm="0">
                                          <p:val>
                                            <p:strVal val="#ppt_h"/>
                                          </p:val>
                                        </p:tav>
                                        <p:tav tm="100000">
                                          <p:val>
                                            <p:strVal val="#ppt_h"/>
                                          </p:val>
                                        </p:tav>
                                      </p:tavLst>
                                    </p:anim>
                                  </p:childTnLst>
                                </p:cTn>
                              </p:par>
                              <p:par>
                                <p:cTn id="533" presetID="4" presetClass="entr" presetSubtype="32" fill="hold" nodeType="withEffect">
                                  <p:stCondLst>
                                    <p:cond delay="0"/>
                                  </p:stCondLst>
                                  <p:childTnLst>
                                    <p:set>
                                      <p:cBhvr>
                                        <p:cTn id="534" dur="1" fill="hold">
                                          <p:stCondLst>
                                            <p:cond delay="0"/>
                                          </p:stCondLst>
                                        </p:cTn>
                                        <p:tgtEl>
                                          <p:spTgt spid="5"/>
                                        </p:tgtEl>
                                        <p:attrNameLst>
                                          <p:attrName>style.visibility</p:attrName>
                                        </p:attrNameLst>
                                      </p:cBhvr>
                                      <p:to>
                                        <p:strVal val="visible"/>
                                      </p:to>
                                    </p:set>
                                    <p:animEffect transition="in" filter="box(out)">
                                      <p:cBhvr>
                                        <p:cTn id="535" dur="5000"/>
                                        <p:tgtEl>
                                          <p:spTgt spid="5"/>
                                        </p:tgtEl>
                                      </p:cBhvr>
                                    </p:animEffect>
                                  </p:childTnLst>
                                </p:cTn>
                              </p:par>
                            </p:childTnLst>
                          </p:cTn>
                        </p:par>
                        <p:par>
                          <p:cTn id="536" fill="hold">
                            <p:stCondLst>
                              <p:cond delay="10000"/>
                            </p:stCondLst>
                            <p:childTnLst>
                              <p:par>
                                <p:cTn id="537" presetID="15" presetClass="entr" presetSubtype="0" fill="hold" nodeType="afterEffect">
                                  <p:stCondLst>
                                    <p:cond delay="0"/>
                                  </p:stCondLst>
                                  <p:childTnLst>
                                    <p:set>
                                      <p:cBhvr>
                                        <p:cTn id="538" dur="1" fill="hold">
                                          <p:stCondLst>
                                            <p:cond delay="0"/>
                                          </p:stCondLst>
                                        </p:cTn>
                                        <p:tgtEl>
                                          <p:spTgt spid="59396"/>
                                        </p:tgtEl>
                                        <p:attrNameLst>
                                          <p:attrName>style.visibility</p:attrName>
                                        </p:attrNameLst>
                                      </p:cBhvr>
                                      <p:to>
                                        <p:strVal val="visible"/>
                                      </p:to>
                                    </p:set>
                                    <p:anim calcmode="lin" valueType="num">
                                      <p:cBhvr>
                                        <p:cTn id="539" dur="2000" fill="hold"/>
                                        <p:tgtEl>
                                          <p:spTgt spid="59396"/>
                                        </p:tgtEl>
                                        <p:attrNameLst>
                                          <p:attrName>ppt_w</p:attrName>
                                        </p:attrNameLst>
                                      </p:cBhvr>
                                      <p:tavLst>
                                        <p:tav tm="0">
                                          <p:val>
                                            <p:fltVal val="0"/>
                                          </p:val>
                                        </p:tav>
                                        <p:tav tm="100000">
                                          <p:val>
                                            <p:strVal val="#ppt_w"/>
                                          </p:val>
                                        </p:tav>
                                      </p:tavLst>
                                    </p:anim>
                                    <p:anim calcmode="lin" valueType="num">
                                      <p:cBhvr>
                                        <p:cTn id="540" dur="2000" fill="hold"/>
                                        <p:tgtEl>
                                          <p:spTgt spid="59396"/>
                                        </p:tgtEl>
                                        <p:attrNameLst>
                                          <p:attrName>ppt_h</p:attrName>
                                        </p:attrNameLst>
                                      </p:cBhvr>
                                      <p:tavLst>
                                        <p:tav tm="0">
                                          <p:val>
                                            <p:fltVal val="0"/>
                                          </p:val>
                                        </p:tav>
                                        <p:tav tm="100000">
                                          <p:val>
                                            <p:strVal val="#ppt_h"/>
                                          </p:val>
                                        </p:tav>
                                      </p:tavLst>
                                    </p:anim>
                                    <p:anim calcmode="lin" valueType="num">
                                      <p:cBhvr>
                                        <p:cTn id="541" dur="2000" fill="hold"/>
                                        <p:tgtEl>
                                          <p:spTgt spid="59396"/>
                                        </p:tgtEl>
                                        <p:attrNameLst>
                                          <p:attrName>ppt_x</p:attrName>
                                        </p:attrNameLst>
                                      </p:cBhvr>
                                      <p:tavLst>
                                        <p:tav tm="0" fmla="#ppt_x+(cos(-2*pi*(1-$))*-#ppt_x-sin(-2*pi*(1-$))*(1-#ppt_y))*(1-$)">
                                          <p:val>
                                            <p:fltVal val="0"/>
                                          </p:val>
                                        </p:tav>
                                        <p:tav tm="100000">
                                          <p:val>
                                            <p:fltVal val="1"/>
                                          </p:val>
                                        </p:tav>
                                      </p:tavLst>
                                    </p:anim>
                                    <p:anim calcmode="lin" valueType="num">
                                      <p:cBhvr>
                                        <p:cTn id="542" dur="2000" fill="hold"/>
                                        <p:tgtEl>
                                          <p:spTgt spid="59396"/>
                                        </p:tgtEl>
                                        <p:attrNameLst>
                                          <p:attrName>ppt_y</p:attrName>
                                        </p:attrNameLst>
                                      </p:cBhvr>
                                      <p:tavLst>
                                        <p:tav tm="0" fmla="#ppt_y+(sin(-2*pi*(1-$))*-#ppt_x+cos(-2*pi*(1-$))*(1-#ppt_y))*(1-$)">
                                          <p:val>
                                            <p:fltVal val="0"/>
                                          </p:val>
                                        </p:tav>
                                        <p:tav tm="100000">
                                          <p:val>
                                            <p:fltVal val="1"/>
                                          </p:val>
                                        </p:tav>
                                      </p:tavLst>
                                    </p:anim>
                                  </p:childTnLst>
                                </p:cTn>
                              </p:par>
                            </p:childTnLst>
                          </p:cTn>
                        </p:par>
                        <p:par>
                          <p:cTn id="543" fill="hold">
                            <p:stCondLst>
                              <p:cond delay="12000"/>
                            </p:stCondLst>
                            <p:childTnLst>
                              <p:par>
                                <p:cTn id="544" presetID="15" presetClass="entr" presetSubtype="0" fill="hold" nodeType="afterEffect">
                                  <p:stCondLst>
                                    <p:cond delay="0"/>
                                  </p:stCondLst>
                                  <p:childTnLst>
                                    <p:set>
                                      <p:cBhvr>
                                        <p:cTn id="545" dur="1" fill="hold">
                                          <p:stCondLst>
                                            <p:cond delay="0"/>
                                          </p:stCondLst>
                                        </p:cTn>
                                        <p:tgtEl>
                                          <p:spTgt spid="59398"/>
                                        </p:tgtEl>
                                        <p:attrNameLst>
                                          <p:attrName>style.visibility</p:attrName>
                                        </p:attrNameLst>
                                      </p:cBhvr>
                                      <p:to>
                                        <p:strVal val="visible"/>
                                      </p:to>
                                    </p:set>
                                    <p:anim calcmode="lin" valueType="num">
                                      <p:cBhvr>
                                        <p:cTn id="546" dur="2000" fill="hold"/>
                                        <p:tgtEl>
                                          <p:spTgt spid="59398"/>
                                        </p:tgtEl>
                                        <p:attrNameLst>
                                          <p:attrName>ppt_w</p:attrName>
                                        </p:attrNameLst>
                                      </p:cBhvr>
                                      <p:tavLst>
                                        <p:tav tm="0">
                                          <p:val>
                                            <p:fltVal val="0"/>
                                          </p:val>
                                        </p:tav>
                                        <p:tav tm="100000">
                                          <p:val>
                                            <p:strVal val="#ppt_w"/>
                                          </p:val>
                                        </p:tav>
                                      </p:tavLst>
                                    </p:anim>
                                    <p:anim calcmode="lin" valueType="num">
                                      <p:cBhvr>
                                        <p:cTn id="547" dur="2000" fill="hold"/>
                                        <p:tgtEl>
                                          <p:spTgt spid="59398"/>
                                        </p:tgtEl>
                                        <p:attrNameLst>
                                          <p:attrName>ppt_h</p:attrName>
                                        </p:attrNameLst>
                                      </p:cBhvr>
                                      <p:tavLst>
                                        <p:tav tm="0">
                                          <p:val>
                                            <p:fltVal val="0"/>
                                          </p:val>
                                        </p:tav>
                                        <p:tav tm="100000">
                                          <p:val>
                                            <p:strVal val="#ppt_h"/>
                                          </p:val>
                                        </p:tav>
                                      </p:tavLst>
                                    </p:anim>
                                    <p:anim calcmode="lin" valueType="num">
                                      <p:cBhvr>
                                        <p:cTn id="548" dur="2000" fill="hold"/>
                                        <p:tgtEl>
                                          <p:spTgt spid="59398"/>
                                        </p:tgtEl>
                                        <p:attrNameLst>
                                          <p:attrName>ppt_x</p:attrName>
                                        </p:attrNameLst>
                                      </p:cBhvr>
                                      <p:tavLst>
                                        <p:tav tm="0" fmla="#ppt_x+(cos(-2*pi*(1-$))*-#ppt_x-sin(-2*pi*(1-$))*(1-#ppt_y))*(1-$)">
                                          <p:val>
                                            <p:fltVal val="0"/>
                                          </p:val>
                                        </p:tav>
                                        <p:tav tm="100000">
                                          <p:val>
                                            <p:fltVal val="1"/>
                                          </p:val>
                                        </p:tav>
                                      </p:tavLst>
                                    </p:anim>
                                    <p:anim calcmode="lin" valueType="num">
                                      <p:cBhvr>
                                        <p:cTn id="549" dur="2000" fill="hold"/>
                                        <p:tgtEl>
                                          <p:spTgt spid="59398"/>
                                        </p:tgtEl>
                                        <p:attrNameLst>
                                          <p:attrName>ppt_y</p:attrName>
                                        </p:attrNameLst>
                                      </p:cBhvr>
                                      <p:tavLst>
                                        <p:tav tm="0" fmla="#ppt_y+(sin(-2*pi*(1-$))*-#ppt_x+cos(-2*pi*(1-$))*(1-#ppt_y))*(1-$)">
                                          <p:val>
                                            <p:fltVal val="0"/>
                                          </p:val>
                                        </p:tav>
                                        <p:tav tm="100000">
                                          <p:val>
                                            <p:fltVal val="1"/>
                                          </p:val>
                                        </p:tav>
                                      </p:tavLst>
                                    </p:anim>
                                  </p:childTnLst>
                                </p:cTn>
                              </p:par>
                            </p:childTnLst>
                          </p:cTn>
                        </p:par>
                        <p:par>
                          <p:cTn id="550" fill="hold">
                            <p:stCondLst>
                              <p:cond delay="14000"/>
                            </p:stCondLst>
                            <p:childTnLst>
                              <p:par>
                                <p:cTn id="551" presetID="15" presetClass="entr" presetSubtype="0" fill="hold" nodeType="afterEffect">
                                  <p:stCondLst>
                                    <p:cond delay="0"/>
                                  </p:stCondLst>
                                  <p:childTnLst>
                                    <p:set>
                                      <p:cBhvr>
                                        <p:cTn id="552" dur="1" fill="hold">
                                          <p:stCondLst>
                                            <p:cond delay="0"/>
                                          </p:stCondLst>
                                        </p:cTn>
                                        <p:tgtEl>
                                          <p:spTgt spid="59400"/>
                                        </p:tgtEl>
                                        <p:attrNameLst>
                                          <p:attrName>style.visibility</p:attrName>
                                        </p:attrNameLst>
                                      </p:cBhvr>
                                      <p:to>
                                        <p:strVal val="visible"/>
                                      </p:to>
                                    </p:set>
                                    <p:anim calcmode="lin" valueType="num">
                                      <p:cBhvr>
                                        <p:cTn id="553" dur="2000" fill="hold"/>
                                        <p:tgtEl>
                                          <p:spTgt spid="59400"/>
                                        </p:tgtEl>
                                        <p:attrNameLst>
                                          <p:attrName>ppt_w</p:attrName>
                                        </p:attrNameLst>
                                      </p:cBhvr>
                                      <p:tavLst>
                                        <p:tav tm="0">
                                          <p:val>
                                            <p:fltVal val="0"/>
                                          </p:val>
                                        </p:tav>
                                        <p:tav tm="100000">
                                          <p:val>
                                            <p:strVal val="#ppt_w"/>
                                          </p:val>
                                        </p:tav>
                                      </p:tavLst>
                                    </p:anim>
                                    <p:anim calcmode="lin" valueType="num">
                                      <p:cBhvr>
                                        <p:cTn id="554" dur="2000" fill="hold"/>
                                        <p:tgtEl>
                                          <p:spTgt spid="59400"/>
                                        </p:tgtEl>
                                        <p:attrNameLst>
                                          <p:attrName>ppt_h</p:attrName>
                                        </p:attrNameLst>
                                      </p:cBhvr>
                                      <p:tavLst>
                                        <p:tav tm="0">
                                          <p:val>
                                            <p:fltVal val="0"/>
                                          </p:val>
                                        </p:tav>
                                        <p:tav tm="100000">
                                          <p:val>
                                            <p:strVal val="#ppt_h"/>
                                          </p:val>
                                        </p:tav>
                                      </p:tavLst>
                                    </p:anim>
                                    <p:anim calcmode="lin" valueType="num">
                                      <p:cBhvr>
                                        <p:cTn id="555" dur="2000" fill="hold"/>
                                        <p:tgtEl>
                                          <p:spTgt spid="59400"/>
                                        </p:tgtEl>
                                        <p:attrNameLst>
                                          <p:attrName>ppt_x</p:attrName>
                                        </p:attrNameLst>
                                      </p:cBhvr>
                                      <p:tavLst>
                                        <p:tav tm="0" fmla="#ppt_x+(cos(-2*pi*(1-$))*-#ppt_x-sin(-2*pi*(1-$))*(1-#ppt_y))*(1-$)">
                                          <p:val>
                                            <p:fltVal val="0"/>
                                          </p:val>
                                        </p:tav>
                                        <p:tav tm="100000">
                                          <p:val>
                                            <p:fltVal val="1"/>
                                          </p:val>
                                        </p:tav>
                                      </p:tavLst>
                                    </p:anim>
                                    <p:anim calcmode="lin" valueType="num">
                                      <p:cBhvr>
                                        <p:cTn id="556" dur="2000" fill="hold"/>
                                        <p:tgtEl>
                                          <p:spTgt spid="59400"/>
                                        </p:tgtEl>
                                        <p:attrNameLst>
                                          <p:attrName>ppt_y</p:attrName>
                                        </p:attrNameLst>
                                      </p:cBhvr>
                                      <p:tavLst>
                                        <p:tav tm="0" fmla="#ppt_y+(sin(-2*pi*(1-$))*-#ppt_x+cos(-2*pi*(1-$))*(1-#ppt_y))*(1-$)">
                                          <p:val>
                                            <p:fltVal val="0"/>
                                          </p:val>
                                        </p:tav>
                                        <p:tav tm="100000">
                                          <p:val>
                                            <p:fltVal val="1"/>
                                          </p:val>
                                        </p:tav>
                                      </p:tavLst>
                                    </p:anim>
                                  </p:childTnLst>
                                </p:cTn>
                              </p:par>
                            </p:childTnLst>
                          </p:cTn>
                        </p:par>
                        <p:par>
                          <p:cTn id="557" fill="hold">
                            <p:stCondLst>
                              <p:cond delay="16000"/>
                            </p:stCondLst>
                            <p:childTnLst>
                              <p:par>
                                <p:cTn id="558" presetID="15" presetClass="entr" presetSubtype="0" fill="hold" nodeType="afterEffect">
                                  <p:stCondLst>
                                    <p:cond delay="0"/>
                                  </p:stCondLst>
                                  <p:childTnLst>
                                    <p:set>
                                      <p:cBhvr>
                                        <p:cTn id="559" dur="1" fill="hold">
                                          <p:stCondLst>
                                            <p:cond delay="0"/>
                                          </p:stCondLst>
                                        </p:cTn>
                                        <p:tgtEl>
                                          <p:spTgt spid="59404"/>
                                        </p:tgtEl>
                                        <p:attrNameLst>
                                          <p:attrName>style.visibility</p:attrName>
                                        </p:attrNameLst>
                                      </p:cBhvr>
                                      <p:to>
                                        <p:strVal val="visible"/>
                                      </p:to>
                                    </p:set>
                                    <p:anim calcmode="lin" valueType="num">
                                      <p:cBhvr>
                                        <p:cTn id="560" dur="2000" fill="hold"/>
                                        <p:tgtEl>
                                          <p:spTgt spid="59404"/>
                                        </p:tgtEl>
                                        <p:attrNameLst>
                                          <p:attrName>ppt_w</p:attrName>
                                        </p:attrNameLst>
                                      </p:cBhvr>
                                      <p:tavLst>
                                        <p:tav tm="0">
                                          <p:val>
                                            <p:fltVal val="0"/>
                                          </p:val>
                                        </p:tav>
                                        <p:tav tm="100000">
                                          <p:val>
                                            <p:strVal val="#ppt_w"/>
                                          </p:val>
                                        </p:tav>
                                      </p:tavLst>
                                    </p:anim>
                                    <p:anim calcmode="lin" valueType="num">
                                      <p:cBhvr>
                                        <p:cTn id="561" dur="2000" fill="hold"/>
                                        <p:tgtEl>
                                          <p:spTgt spid="59404"/>
                                        </p:tgtEl>
                                        <p:attrNameLst>
                                          <p:attrName>ppt_h</p:attrName>
                                        </p:attrNameLst>
                                      </p:cBhvr>
                                      <p:tavLst>
                                        <p:tav tm="0">
                                          <p:val>
                                            <p:fltVal val="0"/>
                                          </p:val>
                                        </p:tav>
                                        <p:tav tm="100000">
                                          <p:val>
                                            <p:strVal val="#ppt_h"/>
                                          </p:val>
                                        </p:tav>
                                      </p:tavLst>
                                    </p:anim>
                                    <p:anim calcmode="lin" valueType="num">
                                      <p:cBhvr>
                                        <p:cTn id="562" dur="2000" fill="hold"/>
                                        <p:tgtEl>
                                          <p:spTgt spid="59404"/>
                                        </p:tgtEl>
                                        <p:attrNameLst>
                                          <p:attrName>ppt_x</p:attrName>
                                        </p:attrNameLst>
                                      </p:cBhvr>
                                      <p:tavLst>
                                        <p:tav tm="0" fmla="#ppt_x+(cos(-2*pi*(1-$))*-#ppt_x-sin(-2*pi*(1-$))*(1-#ppt_y))*(1-$)">
                                          <p:val>
                                            <p:fltVal val="0"/>
                                          </p:val>
                                        </p:tav>
                                        <p:tav tm="100000">
                                          <p:val>
                                            <p:fltVal val="1"/>
                                          </p:val>
                                        </p:tav>
                                      </p:tavLst>
                                    </p:anim>
                                    <p:anim calcmode="lin" valueType="num">
                                      <p:cBhvr>
                                        <p:cTn id="563" dur="2000" fill="hold"/>
                                        <p:tgtEl>
                                          <p:spTgt spid="59404"/>
                                        </p:tgtEl>
                                        <p:attrNameLst>
                                          <p:attrName>ppt_y</p:attrName>
                                        </p:attrNameLst>
                                      </p:cBhvr>
                                      <p:tavLst>
                                        <p:tav tm="0" fmla="#ppt_y+(sin(-2*pi*(1-$))*-#ppt_x+cos(-2*pi*(1-$))*(1-#ppt_y))*(1-$)">
                                          <p:val>
                                            <p:fltVal val="0"/>
                                          </p:val>
                                        </p:tav>
                                        <p:tav tm="100000">
                                          <p:val>
                                            <p:fltVal val="1"/>
                                          </p:val>
                                        </p:tav>
                                      </p:tavLst>
                                    </p:anim>
                                  </p:childTnLst>
                                </p:cTn>
                              </p:par>
                            </p:childTnLst>
                          </p:cTn>
                        </p:par>
                        <p:par>
                          <p:cTn id="564" fill="hold">
                            <p:stCondLst>
                              <p:cond delay="18000"/>
                            </p:stCondLst>
                            <p:childTnLst>
                              <p:par>
                                <p:cTn id="565" presetID="15" presetClass="entr" presetSubtype="0" fill="hold" nodeType="afterEffect">
                                  <p:stCondLst>
                                    <p:cond delay="0"/>
                                  </p:stCondLst>
                                  <p:childTnLst>
                                    <p:set>
                                      <p:cBhvr>
                                        <p:cTn id="566" dur="1" fill="hold">
                                          <p:stCondLst>
                                            <p:cond delay="0"/>
                                          </p:stCondLst>
                                        </p:cTn>
                                        <p:tgtEl>
                                          <p:spTgt spid="59402"/>
                                        </p:tgtEl>
                                        <p:attrNameLst>
                                          <p:attrName>style.visibility</p:attrName>
                                        </p:attrNameLst>
                                      </p:cBhvr>
                                      <p:to>
                                        <p:strVal val="visible"/>
                                      </p:to>
                                    </p:set>
                                    <p:anim calcmode="lin" valueType="num">
                                      <p:cBhvr>
                                        <p:cTn id="567" dur="2000" fill="hold"/>
                                        <p:tgtEl>
                                          <p:spTgt spid="59402"/>
                                        </p:tgtEl>
                                        <p:attrNameLst>
                                          <p:attrName>ppt_w</p:attrName>
                                        </p:attrNameLst>
                                      </p:cBhvr>
                                      <p:tavLst>
                                        <p:tav tm="0">
                                          <p:val>
                                            <p:fltVal val="0"/>
                                          </p:val>
                                        </p:tav>
                                        <p:tav tm="100000">
                                          <p:val>
                                            <p:strVal val="#ppt_w"/>
                                          </p:val>
                                        </p:tav>
                                      </p:tavLst>
                                    </p:anim>
                                    <p:anim calcmode="lin" valueType="num">
                                      <p:cBhvr>
                                        <p:cTn id="568" dur="2000" fill="hold"/>
                                        <p:tgtEl>
                                          <p:spTgt spid="59402"/>
                                        </p:tgtEl>
                                        <p:attrNameLst>
                                          <p:attrName>ppt_h</p:attrName>
                                        </p:attrNameLst>
                                      </p:cBhvr>
                                      <p:tavLst>
                                        <p:tav tm="0">
                                          <p:val>
                                            <p:fltVal val="0"/>
                                          </p:val>
                                        </p:tav>
                                        <p:tav tm="100000">
                                          <p:val>
                                            <p:strVal val="#ppt_h"/>
                                          </p:val>
                                        </p:tav>
                                      </p:tavLst>
                                    </p:anim>
                                    <p:anim calcmode="lin" valueType="num">
                                      <p:cBhvr>
                                        <p:cTn id="569" dur="2000" fill="hold"/>
                                        <p:tgtEl>
                                          <p:spTgt spid="59402"/>
                                        </p:tgtEl>
                                        <p:attrNameLst>
                                          <p:attrName>ppt_x</p:attrName>
                                        </p:attrNameLst>
                                      </p:cBhvr>
                                      <p:tavLst>
                                        <p:tav tm="0" fmla="#ppt_x+(cos(-2*pi*(1-$))*-#ppt_x-sin(-2*pi*(1-$))*(1-#ppt_y))*(1-$)">
                                          <p:val>
                                            <p:fltVal val="0"/>
                                          </p:val>
                                        </p:tav>
                                        <p:tav tm="100000">
                                          <p:val>
                                            <p:fltVal val="1"/>
                                          </p:val>
                                        </p:tav>
                                      </p:tavLst>
                                    </p:anim>
                                    <p:anim calcmode="lin" valueType="num">
                                      <p:cBhvr>
                                        <p:cTn id="570" dur="2000" fill="hold"/>
                                        <p:tgtEl>
                                          <p:spTgt spid="59402"/>
                                        </p:tgtEl>
                                        <p:attrNameLst>
                                          <p:attrName>ppt_y</p:attrName>
                                        </p:attrNameLst>
                                      </p:cBhvr>
                                      <p:tavLst>
                                        <p:tav tm="0" fmla="#ppt_y+(sin(-2*pi*(1-$))*-#ppt_x+cos(-2*pi*(1-$))*(1-#ppt_y))*(1-$)">
                                          <p:val>
                                            <p:fltVal val="0"/>
                                          </p:val>
                                        </p:tav>
                                        <p:tav tm="100000">
                                          <p:val>
                                            <p:fltVal val="1"/>
                                          </p:val>
                                        </p:tav>
                                      </p:tavLst>
                                    </p:anim>
                                  </p:childTnLst>
                                </p:cTn>
                              </p:par>
                            </p:childTnLst>
                          </p:cTn>
                        </p:par>
                        <p:par>
                          <p:cTn id="571" fill="hold">
                            <p:stCondLst>
                              <p:cond delay="20000"/>
                            </p:stCondLst>
                            <p:childTnLst>
                              <p:par>
                                <p:cTn id="572" presetID="15" presetClass="entr" presetSubtype="0" fill="hold" nodeType="afterEffect">
                                  <p:stCondLst>
                                    <p:cond delay="0"/>
                                  </p:stCondLst>
                                  <p:childTnLst>
                                    <p:set>
                                      <p:cBhvr>
                                        <p:cTn id="573" dur="1" fill="hold">
                                          <p:stCondLst>
                                            <p:cond delay="0"/>
                                          </p:stCondLst>
                                        </p:cTn>
                                        <p:tgtEl>
                                          <p:spTgt spid="59406"/>
                                        </p:tgtEl>
                                        <p:attrNameLst>
                                          <p:attrName>style.visibility</p:attrName>
                                        </p:attrNameLst>
                                      </p:cBhvr>
                                      <p:to>
                                        <p:strVal val="visible"/>
                                      </p:to>
                                    </p:set>
                                    <p:anim calcmode="lin" valueType="num">
                                      <p:cBhvr>
                                        <p:cTn id="574" dur="2000" fill="hold"/>
                                        <p:tgtEl>
                                          <p:spTgt spid="59406"/>
                                        </p:tgtEl>
                                        <p:attrNameLst>
                                          <p:attrName>ppt_w</p:attrName>
                                        </p:attrNameLst>
                                      </p:cBhvr>
                                      <p:tavLst>
                                        <p:tav tm="0">
                                          <p:val>
                                            <p:fltVal val="0"/>
                                          </p:val>
                                        </p:tav>
                                        <p:tav tm="100000">
                                          <p:val>
                                            <p:strVal val="#ppt_w"/>
                                          </p:val>
                                        </p:tav>
                                      </p:tavLst>
                                    </p:anim>
                                    <p:anim calcmode="lin" valueType="num">
                                      <p:cBhvr>
                                        <p:cTn id="575" dur="2000" fill="hold"/>
                                        <p:tgtEl>
                                          <p:spTgt spid="59406"/>
                                        </p:tgtEl>
                                        <p:attrNameLst>
                                          <p:attrName>ppt_h</p:attrName>
                                        </p:attrNameLst>
                                      </p:cBhvr>
                                      <p:tavLst>
                                        <p:tav tm="0">
                                          <p:val>
                                            <p:fltVal val="0"/>
                                          </p:val>
                                        </p:tav>
                                        <p:tav tm="100000">
                                          <p:val>
                                            <p:strVal val="#ppt_h"/>
                                          </p:val>
                                        </p:tav>
                                      </p:tavLst>
                                    </p:anim>
                                    <p:anim calcmode="lin" valueType="num">
                                      <p:cBhvr>
                                        <p:cTn id="576" dur="2000" fill="hold"/>
                                        <p:tgtEl>
                                          <p:spTgt spid="59406"/>
                                        </p:tgtEl>
                                        <p:attrNameLst>
                                          <p:attrName>ppt_x</p:attrName>
                                        </p:attrNameLst>
                                      </p:cBhvr>
                                      <p:tavLst>
                                        <p:tav tm="0" fmla="#ppt_x+(cos(-2*pi*(1-$))*-#ppt_x-sin(-2*pi*(1-$))*(1-#ppt_y))*(1-$)">
                                          <p:val>
                                            <p:fltVal val="0"/>
                                          </p:val>
                                        </p:tav>
                                        <p:tav tm="100000">
                                          <p:val>
                                            <p:fltVal val="1"/>
                                          </p:val>
                                        </p:tav>
                                      </p:tavLst>
                                    </p:anim>
                                    <p:anim calcmode="lin" valueType="num">
                                      <p:cBhvr>
                                        <p:cTn id="577" dur="2000" fill="hold"/>
                                        <p:tgtEl>
                                          <p:spTgt spid="59406"/>
                                        </p:tgtEl>
                                        <p:attrNameLst>
                                          <p:attrName>ppt_y</p:attrName>
                                        </p:attrNameLst>
                                      </p:cBhvr>
                                      <p:tavLst>
                                        <p:tav tm="0" fmla="#ppt_y+(sin(-2*pi*(1-$))*-#ppt_x+cos(-2*pi*(1-$))*(1-#ppt_y))*(1-$)">
                                          <p:val>
                                            <p:fltVal val="0"/>
                                          </p:val>
                                        </p:tav>
                                        <p:tav tm="100000">
                                          <p:val>
                                            <p:fltVal val="1"/>
                                          </p:val>
                                        </p:tav>
                                      </p:tavLst>
                                    </p:anim>
                                  </p:childTnLst>
                                </p:cTn>
                              </p:par>
                            </p:childTnLst>
                          </p:cTn>
                        </p:par>
                        <p:par>
                          <p:cTn id="578" fill="hold">
                            <p:stCondLst>
                              <p:cond delay="22000"/>
                            </p:stCondLst>
                            <p:childTnLst>
                              <p:par>
                                <p:cTn id="579" presetID="15" presetClass="entr" presetSubtype="0" fill="hold" nodeType="afterEffect">
                                  <p:stCondLst>
                                    <p:cond delay="0"/>
                                  </p:stCondLst>
                                  <p:childTnLst>
                                    <p:set>
                                      <p:cBhvr>
                                        <p:cTn id="580" dur="1" fill="hold">
                                          <p:stCondLst>
                                            <p:cond delay="0"/>
                                          </p:stCondLst>
                                        </p:cTn>
                                        <p:tgtEl>
                                          <p:spTgt spid="59408"/>
                                        </p:tgtEl>
                                        <p:attrNameLst>
                                          <p:attrName>style.visibility</p:attrName>
                                        </p:attrNameLst>
                                      </p:cBhvr>
                                      <p:to>
                                        <p:strVal val="visible"/>
                                      </p:to>
                                    </p:set>
                                    <p:anim calcmode="lin" valueType="num">
                                      <p:cBhvr>
                                        <p:cTn id="581" dur="2000" fill="hold"/>
                                        <p:tgtEl>
                                          <p:spTgt spid="59408"/>
                                        </p:tgtEl>
                                        <p:attrNameLst>
                                          <p:attrName>ppt_w</p:attrName>
                                        </p:attrNameLst>
                                      </p:cBhvr>
                                      <p:tavLst>
                                        <p:tav tm="0">
                                          <p:val>
                                            <p:fltVal val="0"/>
                                          </p:val>
                                        </p:tav>
                                        <p:tav tm="100000">
                                          <p:val>
                                            <p:strVal val="#ppt_w"/>
                                          </p:val>
                                        </p:tav>
                                      </p:tavLst>
                                    </p:anim>
                                    <p:anim calcmode="lin" valueType="num">
                                      <p:cBhvr>
                                        <p:cTn id="582" dur="2000" fill="hold"/>
                                        <p:tgtEl>
                                          <p:spTgt spid="59408"/>
                                        </p:tgtEl>
                                        <p:attrNameLst>
                                          <p:attrName>ppt_h</p:attrName>
                                        </p:attrNameLst>
                                      </p:cBhvr>
                                      <p:tavLst>
                                        <p:tav tm="0">
                                          <p:val>
                                            <p:fltVal val="0"/>
                                          </p:val>
                                        </p:tav>
                                        <p:tav tm="100000">
                                          <p:val>
                                            <p:strVal val="#ppt_h"/>
                                          </p:val>
                                        </p:tav>
                                      </p:tavLst>
                                    </p:anim>
                                    <p:anim calcmode="lin" valueType="num">
                                      <p:cBhvr>
                                        <p:cTn id="583" dur="2000" fill="hold"/>
                                        <p:tgtEl>
                                          <p:spTgt spid="59408"/>
                                        </p:tgtEl>
                                        <p:attrNameLst>
                                          <p:attrName>ppt_x</p:attrName>
                                        </p:attrNameLst>
                                      </p:cBhvr>
                                      <p:tavLst>
                                        <p:tav tm="0" fmla="#ppt_x+(cos(-2*pi*(1-$))*-#ppt_x-sin(-2*pi*(1-$))*(1-#ppt_y))*(1-$)">
                                          <p:val>
                                            <p:fltVal val="0"/>
                                          </p:val>
                                        </p:tav>
                                        <p:tav tm="100000">
                                          <p:val>
                                            <p:fltVal val="1"/>
                                          </p:val>
                                        </p:tav>
                                      </p:tavLst>
                                    </p:anim>
                                    <p:anim calcmode="lin" valueType="num">
                                      <p:cBhvr>
                                        <p:cTn id="584" dur="2000" fill="hold"/>
                                        <p:tgtEl>
                                          <p:spTgt spid="59408"/>
                                        </p:tgtEl>
                                        <p:attrNameLst>
                                          <p:attrName>ppt_y</p:attrName>
                                        </p:attrNameLst>
                                      </p:cBhvr>
                                      <p:tavLst>
                                        <p:tav tm="0" fmla="#ppt_y+(sin(-2*pi*(1-$))*-#ppt_x+cos(-2*pi*(1-$))*(1-#ppt_y))*(1-$)">
                                          <p:val>
                                            <p:fltVal val="0"/>
                                          </p:val>
                                        </p:tav>
                                        <p:tav tm="100000">
                                          <p:val>
                                            <p:fltVal val="1"/>
                                          </p:val>
                                        </p:tav>
                                      </p:tavLst>
                                    </p:anim>
                                  </p:childTnLst>
                                </p:cTn>
                              </p:par>
                            </p:childTnLst>
                          </p:cTn>
                        </p:par>
                        <p:par>
                          <p:cTn id="585" fill="hold">
                            <p:stCondLst>
                              <p:cond delay="24000"/>
                            </p:stCondLst>
                            <p:childTnLst>
                              <p:par>
                                <p:cTn id="586" presetID="15" presetClass="entr" presetSubtype="0" fill="hold" nodeType="afterEffect">
                                  <p:stCondLst>
                                    <p:cond delay="0"/>
                                  </p:stCondLst>
                                  <p:childTnLst>
                                    <p:set>
                                      <p:cBhvr>
                                        <p:cTn id="587" dur="1" fill="hold">
                                          <p:stCondLst>
                                            <p:cond delay="0"/>
                                          </p:stCondLst>
                                        </p:cTn>
                                        <p:tgtEl>
                                          <p:spTgt spid="59410"/>
                                        </p:tgtEl>
                                        <p:attrNameLst>
                                          <p:attrName>style.visibility</p:attrName>
                                        </p:attrNameLst>
                                      </p:cBhvr>
                                      <p:to>
                                        <p:strVal val="visible"/>
                                      </p:to>
                                    </p:set>
                                    <p:anim calcmode="lin" valueType="num">
                                      <p:cBhvr>
                                        <p:cTn id="588" dur="2000" fill="hold"/>
                                        <p:tgtEl>
                                          <p:spTgt spid="59410"/>
                                        </p:tgtEl>
                                        <p:attrNameLst>
                                          <p:attrName>ppt_w</p:attrName>
                                        </p:attrNameLst>
                                      </p:cBhvr>
                                      <p:tavLst>
                                        <p:tav tm="0">
                                          <p:val>
                                            <p:fltVal val="0"/>
                                          </p:val>
                                        </p:tav>
                                        <p:tav tm="100000">
                                          <p:val>
                                            <p:strVal val="#ppt_w"/>
                                          </p:val>
                                        </p:tav>
                                      </p:tavLst>
                                    </p:anim>
                                    <p:anim calcmode="lin" valueType="num">
                                      <p:cBhvr>
                                        <p:cTn id="589" dur="2000" fill="hold"/>
                                        <p:tgtEl>
                                          <p:spTgt spid="59410"/>
                                        </p:tgtEl>
                                        <p:attrNameLst>
                                          <p:attrName>ppt_h</p:attrName>
                                        </p:attrNameLst>
                                      </p:cBhvr>
                                      <p:tavLst>
                                        <p:tav tm="0">
                                          <p:val>
                                            <p:fltVal val="0"/>
                                          </p:val>
                                        </p:tav>
                                        <p:tav tm="100000">
                                          <p:val>
                                            <p:strVal val="#ppt_h"/>
                                          </p:val>
                                        </p:tav>
                                      </p:tavLst>
                                    </p:anim>
                                    <p:anim calcmode="lin" valueType="num">
                                      <p:cBhvr>
                                        <p:cTn id="590" dur="2000" fill="hold"/>
                                        <p:tgtEl>
                                          <p:spTgt spid="59410"/>
                                        </p:tgtEl>
                                        <p:attrNameLst>
                                          <p:attrName>ppt_x</p:attrName>
                                        </p:attrNameLst>
                                      </p:cBhvr>
                                      <p:tavLst>
                                        <p:tav tm="0" fmla="#ppt_x+(cos(-2*pi*(1-$))*-#ppt_x-sin(-2*pi*(1-$))*(1-#ppt_y))*(1-$)">
                                          <p:val>
                                            <p:fltVal val="0"/>
                                          </p:val>
                                        </p:tav>
                                        <p:tav tm="100000">
                                          <p:val>
                                            <p:fltVal val="1"/>
                                          </p:val>
                                        </p:tav>
                                      </p:tavLst>
                                    </p:anim>
                                    <p:anim calcmode="lin" valueType="num">
                                      <p:cBhvr>
                                        <p:cTn id="591" dur="2000" fill="hold"/>
                                        <p:tgtEl>
                                          <p:spTgt spid="59410"/>
                                        </p:tgtEl>
                                        <p:attrNameLst>
                                          <p:attrName>ppt_y</p:attrName>
                                        </p:attrNameLst>
                                      </p:cBhvr>
                                      <p:tavLst>
                                        <p:tav tm="0" fmla="#ppt_y+(sin(-2*pi*(1-$))*-#ppt_x+cos(-2*pi*(1-$))*(1-#ppt_y))*(1-$)">
                                          <p:val>
                                            <p:fltVal val="0"/>
                                          </p:val>
                                        </p:tav>
                                        <p:tav tm="100000">
                                          <p:val>
                                            <p:fltVal val="1"/>
                                          </p:val>
                                        </p:tav>
                                      </p:tavLst>
                                    </p:anim>
                                  </p:childTnLst>
                                </p:cTn>
                              </p:par>
                            </p:childTnLst>
                          </p:cTn>
                        </p:par>
                        <p:par>
                          <p:cTn id="592" fill="hold">
                            <p:stCondLst>
                              <p:cond delay="26000"/>
                            </p:stCondLst>
                            <p:childTnLst>
                              <p:par>
                                <p:cTn id="593" presetID="29" presetClass="entr" presetSubtype="0" fill="hold" grpId="0" nodeType="afterEffect">
                                  <p:stCondLst>
                                    <p:cond delay="0"/>
                                  </p:stCondLst>
                                  <p:childTnLst>
                                    <p:set>
                                      <p:cBhvr>
                                        <p:cTn id="594" dur="1" fill="hold">
                                          <p:stCondLst>
                                            <p:cond delay="0"/>
                                          </p:stCondLst>
                                        </p:cTn>
                                        <p:tgtEl>
                                          <p:spTgt spid="40"/>
                                        </p:tgtEl>
                                        <p:attrNameLst>
                                          <p:attrName>style.visibility</p:attrName>
                                        </p:attrNameLst>
                                      </p:cBhvr>
                                      <p:to>
                                        <p:strVal val="visible"/>
                                      </p:to>
                                    </p:set>
                                    <p:anim calcmode="lin" valueType="num">
                                      <p:cBhvr>
                                        <p:cTn id="595" dur="2000" fill="hold"/>
                                        <p:tgtEl>
                                          <p:spTgt spid="40"/>
                                        </p:tgtEl>
                                        <p:attrNameLst>
                                          <p:attrName>ppt_x</p:attrName>
                                        </p:attrNameLst>
                                      </p:cBhvr>
                                      <p:tavLst>
                                        <p:tav tm="0">
                                          <p:val>
                                            <p:strVal val="#ppt_x-.2"/>
                                          </p:val>
                                        </p:tav>
                                        <p:tav tm="100000">
                                          <p:val>
                                            <p:strVal val="#ppt_x"/>
                                          </p:val>
                                        </p:tav>
                                      </p:tavLst>
                                    </p:anim>
                                    <p:anim calcmode="lin" valueType="num">
                                      <p:cBhvr>
                                        <p:cTn id="596" dur="2000" fill="hold"/>
                                        <p:tgtEl>
                                          <p:spTgt spid="40"/>
                                        </p:tgtEl>
                                        <p:attrNameLst>
                                          <p:attrName>ppt_y</p:attrName>
                                        </p:attrNameLst>
                                      </p:cBhvr>
                                      <p:tavLst>
                                        <p:tav tm="0">
                                          <p:val>
                                            <p:strVal val="#ppt_y"/>
                                          </p:val>
                                        </p:tav>
                                        <p:tav tm="100000">
                                          <p:val>
                                            <p:strVal val="#ppt_y"/>
                                          </p:val>
                                        </p:tav>
                                      </p:tavLst>
                                    </p:anim>
                                    <p:animEffect transition="in" filter="wipe(right)" prLst="gradientSize: 0.1">
                                      <p:cBhvr>
                                        <p:cTn id="597"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4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ob_41e14929166cef6cff7dca1fd4c370f3_img-0230.JPG"/>
          <p:cNvPicPr>
            <a:picLocks noChangeAspect="1"/>
          </p:cNvPicPr>
          <p:nvPr/>
        </p:nvPicPr>
        <p:blipFill>
          <a:blip r:embed="rId3">
            <a:lum contrast="10000"/>
          </a:blip>
          <a:stretch>
            <a:fillRect/>
          </a:stretch>
        </p:blipFill>
        <p:spPr>
          <a:xfrm>
            <a:off x="1142976" y="0"/>
            <a:ext cx="6643734" cy="6858000"/>
          </a:xfrm>
          <a:prstGeom prst="rect">
            <a:avLst/>
          </a:prstGeom>
          <a:scene3d>
            <a:camera prst="orthographicFront"/>
            <a:lightRig rig="threePt" dir="t"/>
          </a:scene3d>
          <a:sp3d>
            <a:bevelT prst="angle"/>
          </a:sp3d>
        </p:spPr>
      </p:pic>
      <p:sp>
        <p:nvSpPr>
          <p:cNvPr id="8" name="7 Franja diagonal"/>
          <p:cNvSpPr/>
          <p:nvPr/>
        </p:nvSpPr>
        <p:spPr>
          <a:xfrm flipH="1" flipV="1">
            <a:off x="7858148" y="0"/>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Franja diagonal"/>
          <p:cNvSpPr/>
          <p:nvPr/>
        </p:nvSpPr>
        <p:spPr>
          <a:xfrm flipV="1">
            <a:off x="0" y="0"/>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Franja diagonal"/>
          <p:cNvSpPr/>
          <p:nvPr/>
        </p:nvSpPr>
        <p:spPr>
          <a:xfrm flipH="1" flipV="1">
            <a:off x="7858148" y="428604"/>
            <a:ext cx="1285852" cy="642918"/>
          </a:xfrm>
          <a:prstGeom prst="diagStripe">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Franja diagonal"/>
          <p:cNvSpPr/>
          <p:nvPr/>
        </p:nvSpPr>
        <p:spPr>
          <a:xfrm flipV="1">
            <a:off x="0" y="428604"/>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Franja diagonal"/>
          <p:cNvSpPr/>
          <p:nvPr/>
        </p:nvSpPr>
        <p:spPr>
          <a:xfrm flipH="1" flipV="1">
            <a:off x="7858148" y="857232"/>
            <a:ext cx="1285852" cy="642918"/>
          </a:xfrm>
          <a:prstGeom prst="diagStripe">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Franja diagonal"/>
          <p:cNvSpPr/>
          <p:nvPr/>
        </p:nvSpPr>
        <p:spPr>
          <a:xfrm flipV="1">
            <a:off x="0" y="857232"/>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Franja diagonal"/>
          <p:cNvSpPr/>
          <p:nvPr/>
        </p:nvSpPr>
        <p:spPr>
          <a:xfrm flipH="1" flipV="1">
            <a:off x="7858148" y="1285836"/>
            <a:ext cx="1285852" cy="642918"/>
          </a:xfrm>
          <a:prstGeom prst="diagStripe">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Franja diagonal"/>
          <p:cNvSpPr/>
          <p:nvPr/>
        </p:nvSpPr>
        <p:spPr>
          <a:xfrm flipV="1">
            <a:off x="0" y="1285836"/>
            <a:ext cx="1214414" cy="642918"/>
          </a:xfrm>
          <a:prstGeom prst="diagStripe">
            <a:avLst>
              <a:gd name="adj" fmla="val 54103"/>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Franja diagonal"/>
          <p:cNvSpPr/>
          <p:nvPr/>
        </p:nvSpPr>
        <p:spPr>
          <a:xfrm flipH="1" flipV="1">
            <a:off x="7858148" y="1714536"/>
            <a:ext cx="1285852" cy="642918"/>
          </a:xfrm>
          <a:prstGeom prst="diagStripe">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Franja diagonal"/>
          <p:cNvSpPr/>
          <p:nvPr/>
        </p:nvSpPr>
        <p:spPr>
          <a:xfrm flipV="1">
            <a:off x="0" y="1714536"/>
            <a:ext cx="1214414" cy="642918"/>
          </a:xfrm>
          <a:prstGeom prst="diagStripe">
            <a:avLst>
              <a:gd name="adj" fmla="val 54103"/>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Franja diagonal"/>
          <p:cNvSpPr/>
          <p:nvPr/>
        </p:nvSpPr>
        <p:spPr>
          <a:xfrm flipH="1" flipV="1">
            <a:off x="7858148" y="2143140"/>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Franja diagonal"/>
          <p:cNvSpPr/>
          <p:nvPr/>
        </p:nvSpPr>
        <p:spPr>
          <a:xfrm flipV="1">
            <a:off x="0" y="2143140"/>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Franja diagonal"/>
          <p:cNvSpPr/>
          <p:nvPr/>
        </p:nvSpPr>
        <p:spPr>
          <a:xfrm flipH="1" flipV="1">
            <a:off x="7858148" y="2571768"/>
            <a:ext cx="1285852" cy="642918"/>
          </a:xfrm>
          <a:prstGeom prst="diagStripe">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Franja diagonal"/>
          <p:cNvSpPr/>
          <p:nvPr/>
        </p:nvSpPr>
        <p:spPr>
          <a:xfrm flipV="1">
            <a:off x="0" y="2571768"/>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Franja diagonal"/>
          <p:cNvSpPr/>
          <p:nvPr/>
        </p:nvSpPr>
        <p:spPr>
          <a:xfrm flipH="1" flipV="1">
            <a:off x="7858148" y="3000372"/>
            <a:ext cx="1285852" cy="642918"/>
          </a:xfrm>
          <a:prstGeom prst="diagStripe">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Franja diagonal"/>
          <p:cNvSpPr/>
          <p:nvPr/>
        </p:nvSpPr>
        <p:spPr>
          <a:xfrm flipV="1">
            <a:off x="0" y="3000372"/>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Franja diagonal"/>
          <p:cNvSpPr/>
          <p:nvPr/>
        </p:nvSpPr>
        <p:spPr>
          <a:xfrm flipH="1" flipV="1">
            <a:off x="7858148" y="3429024"/>
            <a:ext cx="1285852" cy="642918"/>
          </a:xfrm>
          <a:prstGeom prst="diagStripe">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Franja diagonal"/>
          <p:cNvSpPr/>
          <p:nvPr/>
        </p:nvSpPr>
        <p:spPr>
          <a:xfrm flipV="1">
            <a:off x="0" y="3429024"/>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Franja diagonal"/>
          <p:cNvSpPr/>
          <p:nvPr/>
        </p:nvSpPr>
        <p:spPr>
          <a:xfrm flipH="1" flipV="1">
            <a:off x="7858148" y="3857628"/>
            <a:ext cx="1285852" cy="642918"/>
          </a:xfrm>
          <a:prstGeom prst="diagStripe">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Franja diagonal"/>
          <p:cNvSpPr/>
          <p:nvPr/>
        </p:nvSpPr>
        <p:spPr>
          <a:xfrm flipV="1">
            <a:off x="0" y="3857628"/>
            <a:ext cx="1214414" cy="642918"/>
          </a:xfrm>
          <a:prstGeom prst="diagStripe">
            <a:avLst>
              <a:gd name="adj" fmla="val 54103"/>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Franja diagonal"/>
          <p:cNvSpPr/>
          <p:nvPr/>
        </p:nvSpPr>
        <p:spPr>
          <a:xfrm flipH="1" flipV="1">
            <a:off x="7858148" y="4286256"/>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Franja diagonal"/>
          <p:cNvSpPr/>
          <p:nvPr/>
        </p:nvSpPr>
        <p:spPr>
          <a:xfrm flipV="1">
            <a:off x="0" y="4286256"/>
            <a:ext cx="1214414" cy="642918"/>
          </a:xfrm>
          <a:prstGeom prst="diagStripe">
            <a:avLst>
              <a:gd name="adj" fmla="val 54103"/>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Franja diagonal"/>
          <p:cNvSpPr/>
          <p:nvPr/>
        </p:nvSpPr>
        <p:spPr>
          <a:xfrm flipH="1" flipV="1">
            <a:off x="7858148" y="4714860"/>
            <a:ext cx="1285852" cy="642918"/>
          </a:xfrm>
          <a:prstGeom prst="diagStripe">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Franja diagonal"/>
          <p:cNvSpPr/>
          <p:nvPr/>
        </p:nvSpPr>
        <p:spPr>
          <a:xfrm flipV="1">
            <a:off x="0" y="4714860"/>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Franja diagonal"/>
          <p:cNvSpPr/>
          <p:nvPr/>
        </p:nvSpPr>
        <p:spPr>
          <a:xfrm flipH="1" flipV="1">
            <a:off x="7858148" y="5143560"/>
            <a:ext cx="1285852" cy="642918"/>
          </a:xfrm>
          <a:prstGeom prst="diagStripe">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Franja diagonal"/>
          <p:cNvSpPr/>
          <p:nvPr/>
        </p:nvSpPr>
        <p:spPr>
          <a:xfrm flipV="1">
            <a:off x="0" y="5143560"/>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Franja diagonal"/>
          <p:cNvSpPr/>
          <p:nvPr/>
        </p:nvSpPr>
        <p:spPr>
          <a:xfrm flipH="1" flipV="1">
            <a:off x="7858148" y="5572164"/>
            <a:ext cx="1285852" cy="642918"/>
          </a:xfrm>
          <a:prstGeom prst="diagStripe">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Franja diagonal"/>
          <p:cNvSpPr/>
          <p:nvPr/>
        </p:nvSpPr>
        <p:spPr>
          <a:xfrm flipV="1">
            <a:off x="0" y="5572164"/>
            <a:ext cx="1214414" cy="642918"/>
          </a:xfrm>
          <a:prstGeom prst="diagStripe">
            <a:avLst>
              <a:gd name="adj" fmla="val 54103"/>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Franja diagonal"/>
          <p:cNvSpPr/>
          <p:nvPr/>
        </p:nvSpPr>
        <p:spPr>
          <a:xfrm flipH="1" flipV="1">
            <a:off x="7858148" y="6000792"/>
            <a:ext cx="1285852" cy="642918"/>
          </a:xfrm>
          <a:prstGeom prst="diagStripe">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Franja diagonal"/>
          <p:cNvSpPr/>
          <p:nvPr/>
        </p:nvSpPr>
        <p:spPr>
          <a:xfrm flipV="1">
            <a:off x="0" y="6000792"/>
            <a:ext cx="1214414" cy="642918"/>
          </a:xfrm>
          <a:prstGeom prst="diagStripe">
            <a:avLst>
              <a:gd name="adj" fmla="val 54103"/>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Franja diagonal"/>
          <p:cNvSpPr/>
          <p:nvPr/>
        </p:nvSpPr>
        <p:spPr>
          <a:xfrm flipH="1" flipV="1">
            <a:off x="7858148" y="6429396"/>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Franja diagonal"/>
          <p:cNvSpPr/>
          <p:nvPr/>
        </p:nvSpPr>
        <p:spPr>
          <a:xfrm flipV="1">
            <a:off x="0" y="6429396"/>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 calcmode="lin" valueType="num">
                                      <p:cBhvr additive="base">
                                        <p:cTn id="10" dur="5000" fill="hold"/>
                                        <p:tgtEl>
                                          <p:spTgt spid="37"/>
                                        </p:tgtEl>
                                        <p:attrNameLst>
                                          <p:attrName>ppt_x</p:attrName>
                                        </p:attrNameLst>
                                      </p:cBhvr>
                                      <p:tavLst>
                                        <p:tav tm="0">
                                          <p:val>
                                            <p:strVal val="0-#ppt_w/2"/>
                                          </p:val>
                                        </p:tav>
                                        <p:tav tm="100000">
                                          <p:val>
                                            <p:strVal val="#ppt_x"/>
                                          </p:val>
                                        </p:tav>
                                      </p:tavLst>
                                    </p:anim>
                                    <p:anim calcmode="lin" valueType="num">
                                      <p:cBhvr additive="base">
                                        <p:cTn id="11" dur="5000" fill="hold"/>
                                        <p:tgtEl>
                                          <p:spTgt spid="3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0" fill="hold"/>
                                        <p:tgtEl>
                                          <p:spTgt spid="40"/>
                                        </p:tgtEl>
                                        <p:attrNameLst>
                                          <p:attrName>ppt_x</p:attrName>
                                        </p:attrNameLst>
                                      </p:cBhvr>
                                      <p:tavLst>
                                        <p:tav tm="0">
                                          <p:val>
                                            <p:strVal val="0-#ppt_w/2"/>
                                          </p:val>
                                        </p:tav>
                                        <p:tav tm="100000">
                                          <p:val>
                                            <p:strVal val="#ppt_x"/>
                                          </p:val>
                                        </p:tav>
                                      </p:tavLst>
                                    </p:anim>
                                    <p:anim calcmode="lin" valueType="num">
                                      <p:cBhvr additive="base">
                                        <p:cTn id="15" dur="5000" fill="hold"/>
                                        <p:tgtEl>
                                          <p:spTgt spid="40"/>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0" fill="hold"/>
                                        <p:tgtEl>
                                          <p:spTgt spid="42"/>
                                        </p:tgtEl>
                                        <p:attrNameLst>
                                          <p:attrName>ppt_x</p:attrName>
                                        </p:attrNameLst>
                                      </p:cBhvr>
                                      <p:tavLst>
                                        <p:tav tm="0">
                                          <p:val>
                                            <p:strVal val="0-#ppt_w/2"/>
                                          </p:val>
                                        </p:tav>
                                        <p:tav tm="100000">
                                          <p:val>
                                            <p:strVal val="#ppt_x"/>
                                          </p:val>
                                        </p:tav>
                                      </p:tavLst>
                                    </p:anim>
                                    <p:anim calcmode="lin" valueType="num">
                                      <p:cBhvr additive="base">
                                        <p:cTn id="19" dur="5000" fill="hold"/>
                                        <p:tgtEl>
                                          <p:spTgt spid="42"/>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5000" fill="hold"/>
                                        <p:tgtEl>
                                          <p:spTgt spid="44"/>
                                        </p:tgtEl>
                                        <p:attrNameLst>
                                          <p:attrName>ppt_x</p:attrName>
                                        </p:attrNameLst>
                                      </p:cBhvr>
                                      <p:tavLst>
                                        <p:tav tm="0">
                                          <p:val>
                                            <p:strVal val="0-#ppt_w/2"/>
                                          </p:val>
                                        </p:tav>
                                        <p:tav tm="100000">
                                          <p:val>
                                            <p:strVal val="#ppt_x"/>
                                          </p:val>
                                        </p:tav>
                                      </p:tavLst>
                                    </p:anim>
                                    <p:anim calcmode="lin" valueType="num">
                                      <p:cBhvr additive="base">
                                        <p:cTn id="23" dur="5000" fill="hold"/>
                                        <p:tgtEl>
                                          <p:spTgt spid="4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0" fill="hold"/>
                                        <p:tgtEl>
                                          <p:spTgt spid="46"/>
                                        </p:tgtEl>
                                        <p:attrNameLst>
                                          <p:attrName>ppt_x</p:attrName>
                                        </p:attrNameLst>
                                      </p:cBhvr>
                                      <p:tavLst>
                                        <p:tav tm="0">
                                          <p:val>
                                            <p:strVal val="0-#ppt_w/2"/>
                                          </p:val>
                                        </p:tav>
                                        <p:tav tm="100000">
                                          <p:val>
                                            <p:strVal val="#ppt_x"/>
                                          </p:val>
                                        </p:tav>
                                      </p:tavLst>
                                    </p:anim>
                                    <p:anim calcmode="lin" valueType="num">
                                      <p:cBhvr additive="base">
                                        <p:cTn id="27" dur="5000" fill="hold"/>
                                        <p:tgtEl>
                                          <p:spTgt spid="46"/>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5000" fill="hold"/>
                                        <p:tgtEl>
                                          <p:spTgt spid="48"/>
                                        </p:tgtEl>
                                        <p:attrNameLst>
                                          <p:attrName>ppt_x</p:attrName>
                                        </p:attrNameLst>
                                      </p:cBhvr>
                                      <p:tavLst>
                                        <p:tav tm="0">
                                          <p:val>
                                            <p:strVal val="0-#ppt_w/2"/>
                                          </p:val>
                                        </p:tav>
                                        <p:tav tm="100000">
                                          <p:val>
                                            <p:strVal val="#ppt_x"/>
                                          </p:val>
                                        </p:tav>
                                      </p:tavLst>
                                    </p:anim>
                                    <p:anim calcmode="lin" valueType="num">
                                      <p:cBhvr additive="base">
                                        <p:cTn id="31" dur="5000" fill="hold"/>
                                        <p:tgtEl>
                                          <p:spTgt spid="48"/>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0" fill="hold"/>
                                        <p:tgtEl>
                                          <p:spTgt spid="50"/>
                                        </p:tgtEl>
                                        <p:attrNameLst>
                                          <p:attrName>ppt_x</p:attrName>
                                        </p:attrNameLst>
                                      </p:cBhvr>
                                      <p:tavLst>
                                        <p:tav tm="0">
                                          <p:val>
                                            <p:strVal val="0-#ppt_w/2"/>
                                          </p:val>
                                        </p:tav>
                                        <p:tav tm="100000">
                                          <p:val>
                                            <p:strVal val="#ppt_x"/>
                                          </p:val>
                                        </p:tav>
                                      </p:tavLst>
                                    </p:anim>
                                    <p:anim calcmode="lin" valueType="num">
                                      <p:cBhvr additive="base">
                                        <p:cTn id="35" dur="5000" fill="hold"/>
                                        <p:tgtEl>
                                          <p:spTgt spid="5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2"/>
                                        </p:tgtEl>
                                        <p:attrNameLst>
                                          <p:attrName>style.visibility</p:attrName>
                                        </p:attrNameLst>
                                      </p:cBhvr>
                                      <p:to>
                                        <p:strVal val="visible"/>
                                      </p:to>
                                    </p:set>
                                    <p:anim calcmode="lin" valueType="num">
                                      <p:cBhvr additive="base">
                                        <p:cTn id="38" dur="5000" fill="hold"/>
                                        <p:tgtEl>
                                          <p:spTgt spid="52"/>
                                        </p:tgtEl>
                                        <p:attrNameLst>
                                          <p:attrName>ppt_x</p:attrName>
                                        </p:attrNameLst>
                                      </p:cBhvr>
                                      <p:tavLst>
                                        <p:tav tm="0">
                                          <p:val>
                                            <p:strVal val="0-#ppt_w/2"/>
                                          </p:val>
                                        </p:tav>
                                        <p:tav tm="100000">
                                          <p:val>
                                            <p:strVal val="#ppt_x"/>
                                          </p:val>
                                        </p:tav>
                                      </p:tavLst>
                                    </p:anim>
                                    <p:anim calcmode="lin" valueType="num">
                                      <p:cBhvr additive="base">
                                        <p:cTn id="39" dur="5000" fill="hold"/>
                                        <p:tgtEl>
                                          <p:spTgt spid="5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0" fill="hold"/>
                                        <p:tgtEl>
                                          <p:spTgt spid="54"/>
                                        </p:tgtEl>
                                        <p:attrNameLst>
                                          <p:attrName>ppt_x</p:attrName>
                                        </p:attrNameLst>
                                      </p:cBhvr>
                                      <p:tavLst>
                                        <p:tav tm="0">
                                          <p:val>
                                            <p:strVal val="0-#ppt_w/2"/>
                                          </p:val>
                                        </p:tav>
                                        <p:tav tm="100000">
                                          <p:val>
                                            <p:strVal val="#ppt_x"/>
                                          </p:val>
                                        </p:tav>
                                      </p:tavLst>
                                    </p:anim>
                                    <p:anim calcmode="lin" valueType="num">
                                      <p:cBhvr additive="base">
                                        <p:cTn id="43" dur="5000" fill="hold"/>
                                        <p:tgtEl>
                                          <p:spTgt spid="54"/>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additive="base">
                                        <p:cTn id="46" dur="5000" fill="hold"/>
                                        <p:tgtEl>
                                          <p:spTgt spid="56"/>
                                        </p:tgtEl>
                                        <p:attrNameLst>
                                          <p:attrName>ppt_x</p:attrName>
                                        </p:attrNameLst>
                                      </p:cBhvr>
                                      <p:tavLst>
                                        <p:tav tm="0">
                                          <p:val>
                                            <p:strVal val="0-#ppt_w/2"/>
                                          </p:val>
                                        </p:tav>
                                        <p:tav tm="100000">
                                          <p:val>
                                            <p:strVal val="#ppt_x"/>
                                          </p:val>
                                        </p:tav>
                                      </p:tavLst>
                                    </p:anim>
                                    <p:anim calcmode="lin" valueType="num">
                                      <p:cBhvr additive="base">
                                        <p:cTn id="47" dur="5000" fill="hold"/>
                                        <p:tgtEl>
                                          <p:spTgt spid="56"/>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additive="base">
                                        <p:cTn id="50" dur="5000" fill="hold"/>
                                        <p:tgtEl>
                                          <p:spTgt spid="58"/>
                                        </p:tgtEl>
                                        <p:attrNameLst>
                                          <p:attrName>ppt_x</p:attrName>
                                        </p:attrNameLst>
                                      </p:cBhvr>
                                      <p:tavLst>
                                        <p:tav tm="0">
                                          <p:val>
                                            <p:strVal val="0-#ppt_w/2"/>
                                          </p:val>
                                        </p:tav>
                                        <p:tav tm="100000">
                                          <p:val>
                                            <p:strVal val="#ppt_x"/>
                                          </p:val>
                                        </p:tav>
                                      </p:tavLst>
                                    </p:anim>
                                    <p:anim calcmode="lin" valueType="num">
                                      <p:cBhvr additive="base">
                                        <p:cTn id="51" dur="5000" fill="hold"/>
                                        <p:tgtEl>
                                          <p:spTgt spid="58"/>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60"/>
                                        </p:tgtEl>
                                        <p:attrNameLst>
                                          <p:attrName>style.visibility</p:attrName>
                                        </p:attrNameLst>
                                      </p:cBhvr>
                                      <p:to>
                                        <p:strVal val="visible"/>
                                      </p:to>
                                    </p:set>
                                    <p:anim calcmode="lin" valueType="num">
                                      <p:cBhvr additive="base">
                                        <p:cTn id="54" dur="5000" fill="hold"/>
                                        <p:tgtEl>
                                          <p:spTgt spid="60"/>
                                        </p:tgtEl>
                                        <p:attrNameLst>
                                          <p:attrName>ppt_x</p:attrName>
                                        </p:attrNameLst>
                                      </p:cBhvr>
                                      <p:tavLst>
                                        <p:tav tm="0">
                                          <p:val>
                                            <p:strVal val="0-#ppt_w/2"/>
                                          </p:val>
                                        </p:tav>
                                        <p:tav tm="100000">
                                          <p:val>
                                            <p:strVal val="#ppt_x"/>
                                          </p:val>
                                        </p:tav>
                                      </p:tavLst>
                                    </p:anim>
                                    <p:anim calcmode="lin" valueType="num">
                                      <p:cBhvr additive="base">
                                        <p:cTn id="55" dur="5000" fill="hold"/>
                                        <p:tgtEl>
                                          <p:spTgt spid="60"/>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2"/>
                                        </p:tgtEl>
                                        <p:attrNameLst>
                                          <p:attrName>style.visibility</p:attrName>
                                        </p:attrNameLst>
                                      </p:cBhvr>
                                      <p:to>
                                        <p:strVal val="visible"/>
                                      </p:to>
                                    </p:set>
                                    <p:anim calcmode="lin" valueType="num">
                                      <p:cBhvr additive="base">
                                        <p:cTn id="58" dur="5000" fill="hold"/>
                                        <p:tgtEl>
                                          <p:spTgt spid="62"/>
                                        </p:tgtEl>
                                        <p:attrNameLst>
                                          <p:attrName>ppt_x</p:attrName>
                                        </p:attrNameLst>
                                      </p:cBhvr>
                                      <p:tavLst>
                                        <p:tav tm="0">
                                          <p:val>
                                            <p:strVal val="0-#ppt_w/2"/>
                                          </p:val>
                                        </p:tav>
                                        <p:tav tm="100000">
                                          <p:val>
                                            <p:strVal val="#ppt_x"/>
                                          </p:val>
                                        </p:tav>
                                      </p:tavLst>
                                    </p:anim>
                                    <p:anim calcmode="lin" valueType="num">
                                      <p:cBhvr additive="base">
                                        <p:cTn id="59" dur="5000" fill="hold"/>
                                        <p:tgtEl>
                                          <p:spTgt spid="62"/>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0" fill="hold"/>
                                        <p:tgtEl>
                                          <p:spTgt spid="64"/>
                                        </p:tgtEl>
                                        <p:attrNameLst>
                                          <p:attrName>ppt_x</p:attrName>
                                        </p:attrNameLst>
                                      </p:cBhvr>
                                      <p:tavLst>
                                        <p:tav tm="0">
                                          <p:val>
                                            <p:strVal val="0-#ppt_w/2"/>
                                          </p:val>
                                        </p:tav>
                                        <p:tav tm="100000">
                                          <p:val>
                                            <p:strVal val="#ppt_x"/>
                                          </p:val>
                                        </p:tav>
                                      </p:tavLst>
                                    </p:anim>
                                    <p:anim calcmode="lin" valueType="num">
                                      <p:cBhvr additive="base">
                                        <p:cTn id="63" dur="5000" fill="hold"/>
                                        <p:tgtEl>
                                          <p:spTgt spid="64"/>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0" fill="hold"/>
                                        <p:tgtEl>
                                          <p:spTgt spid="66"/>
                                        </p:tgtEl>
                                        <p:attrNameLst>
                                          <p:attrName>ppt_x</p:attrName>
                                        </p:attrNameLst>
                                      </p:cBhvr>
                                      <p:tavLst>
                                        <p:tav tm="0">
                                          <p:val>
                                            <p:strVal val="0-#ppt_w/2"/>
                                          </p:val>
                                        </p:tav>
                                        <p:tav tm="100000">
                                          <p:val>
                                            <p:strVal val="#ppt_x"/>
                                          </p:val>
                                        </p:tav>
                                      </p:tavLst>
                                    </p:anim>
                                    <p:anim calcmode="lin" valueType="num">
                                      <p:cBhvr additive="base">
                                        <p:cTn id="67" dur="5000" fill="hold"/>
                                        <p:tgtEl>
                                          <p:spTgt spid="66"/>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68"/>
                                        </p:tgtEl>
                                        <p:attrNameLst>
                                          <p:attrName>style.visibility</p:attrName>
                                        </p:attrNameLst>
                                      </p:cBhvr>
                                      <p:to>
                                        <p:strVal val="visible"/>
                                      </p:to>
                                    </p:set>
                                    <p:anim calcmode="lin" valueType="num">
                                      <p:cBhvr additive="base">
                                        <p:cTn id="70" dur="5000" fill="hold"/>
                                        <p:tgtEl>
                                          <p:spTgt spid="68"/>
                                        </p:tgtEl>
                                        <p:attrNameLst>
                                          <p:attrName>ppt_x</p:attrName>
                                        </p:attrNameLst>
                                      </p:cBhvr>
                                      <p:tavLst>
                                        <p:tav tm="0">
                                          <p:val>
                                            <p:strVal val="0-#ppt_w/2"/>
                                          </p:val>
                                        </p:tav>
                                        <p:tav tm="100000">
                                          <p:val>
                                            <p:strVal val="#ppt_x"/>
                                          </p:val>
                                        </p:tav>
                                      </p:tavLst>
                                    </p:anim>
                                    <p:anim calcmode="lin" valueType="num">
                                      <p:cBhvr additive="base">
                                        <p:cTn id="71" dur="5000" fill="hold"/>
                                        <p:tgtEl>
                                          <p:spTgt spid="68"/>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5000" fill="hold"/>
                                        <p:tgtEl>
                                          <p:spTgt spid="8"/>
                                        </p:tgtEl>
                                        <p:attrNameLst>
                                          <p:attrName>ppt_x</p:attrName>
                                        </p:attrNameLst>
                                      </p:cBhvr>
                                      <p:tavLst>
                                        <p:tav tm="0">
                                          <p:val>
                                            <p:strVal val="1+#ppt_w/2"/>
                                          </p:val>
                                        </p:tav>
                                        <p:tav tm="100000">
                                          <p:val>
                                            <p:strVal val="#ppt_x"/>
                                          </p:val>
                                        </p:tav>
                                      </p:tavLst>
                                    </p:anim>
                                    <p:anim calcmode="lin" valueType="num">
                                      <p:cBhvr additive="base">
                                        <p:cTn id="75" dur="5000" fill="hold"/>
                                        <p:tgtEl>
                                          <p:spTgt spid="8"/>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0" fill="hold"/>
                                        <p:tgtEl>
                                          <p:spTgt spid="39"/>
                                        </p:tgtEl>
                                        <p:attrNameLst>
                                          <p:attrName>ppt_x</p:attrName>
                                        </p:attrNameLst>
                                      </p:cBhvr>
                                      <p:tavLst>
                                        <p:tav tm="0">
                                          <p:val>
                                            <p:strVal val="1+#ppt_w/2"/>
                                          </p:val>
                                        </p:tav>
                                        <p:tav tm="100000">
                                          <p:val>
                                            <p:strVal val="#ppt_x"/>
                                          </p:val>
                                        </p:tav>
                                      </p:tavLst>
                                    </p:anim>
                                    <p:anim calcmode="lin" valueType="num">
                                      <p:cBhvr additive="base">
                                        <p:cTn id="79" dur="5000" fill="hold"/>
                                        <p:tgtEl>
                                          <p:spTgt spid="39"/>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additive="base">
                                        <p:cTn id="82" dur="5000" fill="hold"/>
                                        <p:tgtEl>
                                          <p:spTgt spid="41"/>
                                        </p:tgtEl>
                                        <p:attrNameLst>
                                          <p:attrName>ppt_x</p:attrName>
                                        </p:attrNameLst>
                                      </p:cBhvr>
                                      <p:tavLst>
                                        <p:tav tm="0">
                                          <p:val>
                                            <p:strVal val="1+#ppt_w/2"/>
                                          </p:val>
                                        </p:tav>
                                        <p:tav tm="100000">
                                          <p:val>
                                            <p:strVal val="#ppt_x"/>
                                          </p:val>
                                        </p:tav>
                                      </p:tavLst>
                                    </p:anim>
                                    <p:anim calcmode="lin" valueType="num">
                                      <p:cBhvr additive="base">
                                        <p:cTn id="83" dur="5000" fill="hold"/>
                                        <p:tgtEl>
                                          <p:spTgt spid="41"/>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5000" fill="hold"/>
                                        <p:tgtEl>
                                          <p:spTgt spid="43"/>
                                        </p:tgtEl>
                                        <p:attrNameLst>
                                          <p:attrName>ppt_x</p:attrName>
                                        </p:attrNameLst>
                                      </p:cBhvr>
                                      <p:tavLst>
                                        <p:tav tm="0">
                                          <p:val>
                                            <p:strVal val="1+#ppt_w/2"/>
                                          </p:val>
                                        </p:tav>
                                        <p:tav tm="100000">
                                          <p:val>
                                            <p:strVal val="#ppt_x"/>
                                          </p:val>
                                        </p:tav>
                                      </p:tavLst>
                                    </p:anim>
                                    <p:anim calcmode="lin" valueType="num">
                                      <p:cBhvr additive="base">
                                        <p:cTn id="87" dur="5000" fill="hold"/>
                                        <p:tgtEl>
                                          <p:spTgt spid="4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45"/>
                                        </p:tgtEl>
                                        <p:attrNameLst>
                                          <p:attrName>style.visibility</p:attrName>
                                        </p:attrNameLst>
                                      </p:cBhvr>
                                      <p:to>
                                        <p:strVal val="visible"/>
                                      </p:to>
                                    </p:set>
                                    <p:anim calcmode="lin" valueType="num">
                                      <p:cBhvr additive="base">
                                        <p:cTn id="90" dur="5000" fill="hold"/>
                                        <p:tgtEl>
                                          <p:spTgt spid="45"/>
                                        </p:tgtEl>
                                        <p:attrNameLst>
                                          <p:attrName>ppt_x</p:attrName>
                                        </p:attrNameLst>
                                      </p:cBhvr>
                                      <p:tavLst>
                                        <p:tav tm="0">
                                          <p:val>
                                            <p:strVal val="1+#ppt_w/2"/>
                                          </p:val>
                                        </p:tav>
                                        <p:tav tm="100000">
                                          <p:val>
                                            <p:strVal val="#ppt_x"/>
                                          </p:val>
                                        </p:tav>
                                      </p:tavLst>
                                    </p:anim>
                                    <p:anim calcmode="lin" valueType="num">
                                      <p:cBhvr additive="base">
                                        <p:cTn id="91" dur="5000" fill="hold"/>
                                        <p:tgtEl>
                                          <p:spTgt spid="45"/>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47"/>
                                        </p:tgtEl>
                                        <p:attrNameLst>
                                          <p:attrName>style.visibility</p:attrName>
                                        </p:attrNameLst>
                                      </p:cBhvr>
                                      <p:to>
                                        <p:strVal val="visible"/>
                                      </p:to>
                                    </p:set>
                                    <p:anim calcmode="lin" valueType="num">
                                      <p:cBhvr additive="base">
                                        <p:cTn id="94" dur="5000" fill="hold"/>
                                        <p:tgtEl>
                                          <p:spTgt spid="47"/>
                                        </p:tgtEl>
                                        <p:attrNameLst>
                                          <p:attrName>ppt_x</p:attrName>
                                        </p:attrNameLst>
                                      </p:cBhvr>
                                      <p:tavLst>
                                        <p:tav tm="0">
                                          <p:val>
                                            <p:strVal val="1+#ppt_w/2"/>
                                          </p:val>
                                        </p:tav>
                                        <p:tav tm="100000">
                                          <p:val>
                                            <p:strVal val="#ppt_x"/>
                                          </p:val>
                                        </p:tav>
                                      </p:tavLst>
                                    </p:anim>
                                    <p:anim calcmode="lin" valueType="num">
                                      <p:cBhvr additive="base">
                                        <p:cTn id="95" dur="5000" fill="hold"/>
                                        <p:tgtEl>
                                          <p:spTgt spid="47"/>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49"/>
                                        </p:tgtEl>
                                        <p:attrNameLst>
                                          <p:attrName>style.visibility</p:attrName>
                                        </p:attrNameLst>
                                      </p:cBhvr>
                                      <p:to>
                                        <p:strVal val="visible"/>
                                      </p:to>
                                    </p:set>
                                    <p:anim calcmode="lin" valueType="num">
                                      <p:cBhvr additive="base">
                                        <p:cTn id="98" dur="5000" fill="hold"/>
                                        <p:tgtEl>
                                          <p:spTgt spid="49"/>
                                        </p:tgtEl>
                                        <p:attrNameLst>
                                          <p:attrName>ppt_x</p:attrName>
                                        </p:attrNameLst>
                                      </p:cBhvr>
                                      <p:tavLst>
                                        <p:tav tm="0">
                                          <p:val>
                                            <p:strVal val="1+#ppt_w/2"/>
                                          </p:val>
                                        </p:tav>
                                        <p:tav tm="100000">
                                          <p:val>
                                            <p:strVal val="#ppt_x"/>
                                          </p:val>
                                        </p:tav>
                                      </p:tavLst>
                                    </p:anim>
                                    <p:anim calcmode="lin" valueType="num">
                                      <p:cBhvr additive="base">
                                        <p:cTn id="99" dur="5000" fill="hold"/>
                                        <p:tgtEl>
                                          <p:spTgt spid="49"/>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51"/>
                                        </p:tgtEl>
                                        <p:attrNameLst>
                                          <p:attrName>style.visibility</p:attrName>
                                        </p:attrNameLst>
                                      </p:cBhvr>
                                      <p:to>
                                        <p:strVal val="visible"/>
                                      </p:to>
                                    </p:set>
                                    <p:anim calcmode="lin" valueType="num">
                                      <p:cBhvr additive="base">
                                        <p:cTn id="102" dur="5000" fill="hold"/>
                                        <p:tgtEl>
                                          <p:spTgt spid="51"/>
                                        </p:tgtEl>
                                        <p:attrNameLst>
                                          <p:attrName>ppt_x</p:attrName>
                                        </p:attrNameLst>
                                      </p:cBhvr>
                                      <p:tavLst>
                                        <p:tav tm="0">
                                          <p:val>
                                            <p:strVal val="1+#ppt_w/2"/>
                                          </p:val>
                                        </p:tav>
                                        <p:tav tm="100000">
                                          <p:val>
                                            <p:strVal val="#ppt_x"/>
                                          </p:val>
                                        </p:tav>
                                      </p:tavLst>
                                    </p:anim>
                                    <p:anim calcmode="lin" valueType="num">
                                      <p:cBhvr additive="base">
                                        <p:cTn id="103" dur="5000" fill="hold"/>
                                        <p:tgtEl>
                                          <p:spTgt spid="51"/>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53"/>
                                        </p:tgtEl>
                                        <p:attrNameLst>
                                          <p:attrName>style.visibility</p:attrName>
                                        </p:attrNameLst>
                                      </p:cBhvr>
                                      <p:to>
                                        <p:strVal val="visible"/>
                                      </p:to>
                                    </p:set>
                                    <p:anim calcmode="lin" valueType="num">
                                      <p:cBhvr additive="base">
                                        <p:cTn id="106" dur="5000" fill="hold"/>
                                        <p:tgtEl>
                                          <p:spTgt spid="53"/>
                                        </p:tgtEl>
                                        <p:attrNameLst>
                                          <p:attrName>ppt_x</p:attrName>
                                        </p:attrNameLst>
                                      </p:cBhvr>
                                      <p:tavLst>
                                        <p:tav tm="0">
                                          <p:val>
                                            <p:strVal val="1+#ppt_w/2"/>
                                          </p:val>
                                        </p:tav>
                                        <p:tav tm="100000">
                                          <p:val>
                                            <p:strVal val="#ppt_x"/>
                                          </p:val>
                                        </p:tav>
                                      </p:tavLst>
                                    </p:anim>
                                    <p:anim calcmode="lin" valueType="num">
                                      <p:cBhvr additive="base">
                                        <p:cTn id="107" dur="5000" fill="hold"/>
                                        <p:tgtEl>
                                          <p:spTgt spid="5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5"/>
                                        </p:tgtEl>
                                        <p:attrNameLst>
                                          <p:attrName>style.visibility</p:attrName>
                                        </p:attrNameLst>
                                      </p:cBhvr>
                                      <p:to>
                                        <p:strVal val="visible"/>
                                      </p:to>
                                    </p:set>
                                    <p:anim calcmode="lin" valueType="num">
                                      <p:cBhvr additive="base">
                                        <p:cTn id="110" dur="5000" fill="hold"/>
                                        <p:tgtEl>
                                          <p:spTgt spid="55"/>
                                        </p:tgtEl>
                                        <p:attrNameLst>
                                          <p:attrName>ppt_x</p:attrName>
                                        </p:attrNameLst>
                                      </p:cBhvr>
                                      <p:tavLst>
                                        <p:tav tm="0">
                                          <p:val>
                                            <p:strVal val="1+#ppt_w/2"/>
                                          </p:val>
                                        </p:tav>
                                        <p:tav tm="100000">
                                          <p:val>
                                            <p:strVal val="#ppt_x"/>
                                          </p:val>
                                        </p:tav>
                                      </p:tavLst>
                                    </p:anim>
                                    <p:anim calcmode="lin" valueType="num">
                                      <p:cBhvr additive="base">
                                        <p:cTn id="111" dur="5000" fill="hold"/>
                                        <p:tgtEl>
                                          <p:spTgt spid="5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57"/>
                                        </p:tgtEl>
                                        <p:attrNameLst>
                                          <p:attrName>style.visibility</p:attrName>
                                        </p:attrNameLst>
                                      </p:cBhvr>
                                      <p:to>
                                        <p:strVal val="visible"/>
                                      </p:to>
                                    </p:set>
                                    <p:anim calcmode="lin" valueType="num">
                                      <p:cBhvr additive="base">
                                        <p:cTn id="114" dur="5000" fill="hold"/>
                                        <p:tgtEl>
                                          <p:spTgt spid="57"/>
                                        </p:tgtEl>
                                        <p:attrNameLst>
                                          <p:attrName>ppt_x</p:attrName>
                                        </p:attrNameLst>
                                      </p:cBhvr>
                                      <p:tavLst>
                                        <p:tav tm="0">
                                          <p:val>
                                            <p:strVal val="1+#ppt_w/2"/>
                                          </p:val>
                                        </p:tav>
                                        <p:tav tm="100000">
                                          <p:val>
                                            <p:strVal val="#ppt_x"/>
                                          </p:val>
                                        </p:tav>
                                      </p:tavLst>
                                    </p:anim>
                                    <p:anim calcmode="lin" valueType="num">
                                      <p:cBhvr additive="base">
                                        <p:cTn id="115" dur="5000" fill="hold"/>
                                        <p:tgtEl>
                                          <p:spTgt spid="5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59"/>
                                        </p:tgtEl>
                                        <p:attrNameLst>
                                          <p:attrName>style.visibility</p:attrName>
                                        </p:attrNameLst>
                                      </p:cBhvr>
                                      <p:to>
                                        <p:strVal val="visible"/>
                                      </p:to>
                                    </p:set>
                                    <p:anim calcmode="lin" valueType="num">
                                      <p:cBhvr additive="base">
                                        <p:cTn id="118" dur="5000" fill="hold"/>
                                        <p:tgtEl>
                                          <p:spTgt spid="59"/>
                                        </p:tgtEl>
                                        <p:attrNameLst>
                                          <p:attrName>ppt_x</p:attrName>
                                        </p:attrNameLst>
                                      </p:cBhvr>
                                      <p:tavLst>
                                        <p:tav tm="0">
                                          <p:val>
                                            <p:strVal val="1+#ppt_w/2"/>
                                          </p:val>
                                        </p:tav>
                                        <p:tav tm="100000">
                                          <p:val>
                                            <p:strVal val="#ppt_x"/>
                                          </p:val>
                                        </p:tav>
                                      </p:tavLst>
                                    </p:anim>
                                    <p:anim calcmode="lin" valueType="num">
                                      <p:cBhvr additive="base">
                                        <p:cTn id="119" dur="5000" fill="hold"/>
                                        <p:tgtEl>
                                          <p:spTgt spid="5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61"/>
                                        </p:tgtEl>
                                        <p:attrNameLst>
                                          <p:attrName>style.visibility</p:attrName>
                                        </p:attrNameLst>
                                      </p:cBhvr>
                                      <p:to>
                                        <p:strVal val="visible"/>
                                      </p:to>
                                    </p:set>
                                    <p:anim calcmode="lin" valueType="num">
                                      <p:cBhvr additive="base">
                                        <p:cTn id="122" dur="5000" fill="hold"/>
                                        <p:tgtEl>
                                          <p:spTgt spid="61"/>
                                        </p:tgtEl>
                                        <p:attrNameLst>
                                          <p:attrName>ppt_x</p:attrName>
                                        </p:attrNameLst>
                                      </p:cBhvr>
                                      <p:tavLst>
                                        <p:tav tm="0">
                                          <p:val>
                                            <p:strVal val="1+#ppt_w/2"/>
                                          </p:val>
                                        </p:tav>
                                        <p:tav tm="100000">
                                          <p:val>
                                            <p:strVal val="#ppt_x"/>
                                          </p:val>
                                        </p:tav>
                                      </p:tavLst>
                                    </p:anim>
                                    <p:anim calcmode="lin" valueType="num">
                                      <p:cBhvr additive="base">
                                        <p:cTn id="123" dur="5000" fill="hold"/>
                                        <p:tgtEl>
                                          <p:spTgt spid="6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63"/>
                                        </p:tgtEl>
                                        <p:attrNameLst>
                                          <p:attrName>style.visibility</p:attrName>
                                        </p:attrNameLst>
                                      </p:cBhvr>
                                      <p:to>
                                        <p:strVal val="visible"/>
                                      </p:to>
                                    </p:set>
                                    <p:anim calcmode="lin" valueType="num">
                                      <p:cBhvr additive="base">
                                        <p:cTn id="126" dur="5000" fill="hold"/>
                                        <p:tgtEl>
                                          <p:spTgt spid="63"/>
                                        </p:tgtEl>
                                        <p:attrNameLst>
                                          <p:attrName>ppt_x</p:attrName>
                                        </p:attrNameLst>
                                      </p:cBhvr>
                                      <p:tavLst>
                                        <p:tav tm="0">
                                          <p:val>
                                            <p:strVal val="1+#ppt_w/2"/>
                                          </p:val>
                                        </p:tav>
                                        <p:tav tm="100000">
                                          <p:val>
                                            <p:strVal val="#ppt_x"/>
                                          </p:val>
                                        </p:tav>
                                      </p:tavLst>
                                    </p:anim>
                                    <p:anim calcmode="lin" valueType="num">
                                      <p:cBhvr additive="base">
                                        <p:cTn id="127" dur="5000" fill="hold"/>
                                        <p:tgtEl>
                                          <p:spTgt spid="6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65"/>
                                        </p:tgtEl>
                                        <p:attrNameLst>
                                          <p:attrName>style.visibility</p:attrName>
                                        </p:attrNameLst>
                                      </p:cBhvr>
                                      <p:to>
                                        <p:strVal val="visible"/>
                                      </p:to>
                                    </p:set>
                                    <p:anim calcmode="lin" valueType="num">
                                      <p:cBhvr additive="base">
                                        <p:cTn id="130" dur="5000" fill="hold"/>
                                        <p:tgtEl>
                                          <p:spTgt spid="65"/>
                                        </p:tgtEl>
                                        <p:attrNameLst>
                                          <p:attrName>ppt_x</p:attrName>
                                        </p:attrNameLst>
                                      </p:cBhvr>
                                      <p:tavLst>
                                        <p:tav tm="0">
                                          <p:val>
                                            <p:strVal val="1+#ppt_w/2"/>
                                          </p:val>
                                        </p:tav>
                                        <p:tav tm="100000">
                                          <p:val>
                                            <p:strVal val="#ppt_x"/>
                                          </p:val>
                                        </p:tav>
                                      </p:tavLst>
                                    </p:anim>
                                    <p:anim calcmode="lin" valueType="num">
                                      <p:cBhvr additive="base">
                                        <p:cTn id="131" dur="5000" fill="hold"/>
                                        <p:tgtEl>
                                          <p:spTgt spid="6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67"/>
                                        </p:tgtEl>
                                        <p:attrNameLst>
                                          <p:attrName>style.visibility</p:attrName>
                                        </p:attrNameLst>
                                      </p:cBhvr>
                                      <p:to>
                                        <p:strVal val="visible"/>
                                      </p:to>
                                    </p:set>
                                    <p:anim calcmode="lin" valueType="num">
                                      <p:cBhvr additive="base">
                                        <p:cTn id="134" dur="5000" fill="hold"/>
                                        <p:tgtEl>
                                          <p:spTgt spid="67"/>
                                        </p:tgtEl>
                                        <p:attrNameLst>
                                          <p:attrName>ppt_x</p:attrName>
                                        </p:attrNameLst>
                                      </p:cBhvr>
                                      <p:tavLst>
                                        <p:tav tm="0">
                                          <p:val>
                                            <p:strVal val="1+#ppt_w/2"/>
                                          </p:val>
                                        </p:tav>
                                        <p:tav tm="100000">
                                          <p:val>
                                            <p:strVal val="#ppt_x"/>
                                          </p:val>
                                        </p:tav>
                                      </p:tavLst>
                                    </p:anim>
                                    <p:anim calcmode="lin" valueType="num">
                                      <p:cBhvr additive="base">
                                        <p:cTn id="135" dur="5000" fill="hold"/>
                                        <p:tgtEl>
                                          <p:spTgt spid="67"/>
                                        </p:tgtEl>
                                        <p:attrNameLst>
                                          <p:attrName>ppt_y</p:attrName>
                                        </p:attrNameLst>
                                      </p:cBhvr>
                                      <p:tavLst>
                                        <p:tav tm="0">
                                          <p:val>
                                            <p:strVal val="0-#ppt_h/2"/>
                                          </p:val>
                                        </p:tav>
                                        <p:tav tm="100000">
                                          <p:val>
                                            <p:strVal val="#ppt_y"/>
                                          </p:val>
                                        </p:tav>
                                      </p:tavLst>
                                    </p:anim>
                                  </p:childTnLst>
                                </p:cTn>
                              </p:par>
                              <p:par>
                                <p:cTn id="136" presetID="47" presetClass="entr" presetSubtype="0"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Effect transition="in" filter="fade">
                                      <p:cBhvr>
                                        <p:cTn id="138" dur="5000"/>
                                        <p:tgtEl>
                                          <p:spTgt spid="4"/>
                                        </p:tgtEl>
                                      </p:cBhvr>
                                    </p:animEffect>
                                    <p:anim calcmode="lin" valueType="num">
                                      <p:cBhvr>
                                        <p:cTn id="139" dur="5000" fill="hold"/>
                                        <p:tgtEl>
                                          <p:spTgt spid="4"/>
                                        </p:tgtEl>
                                        <p:attrNameLst>
                                          <p:attrName>ppt_x</p:attrName>
                                        </p:attrNameLst>
                                      </p:cBhvr>
                                      <p:tavLst>
                                        <p:tav tm="0">
                                          <p:val>
                                            <p:strVal val="#ppt_x"/>
                                          </p:val>
                                        </p:tav>
                                        <p:tav tm="100000">
                                          <p:val>
                                            <p:strVal val="#ppt_x"/>
                                          </p:val>
                                        </p:tav>
                                      </p:tavLst>
                                    </p:anim>
                                    <p:anim calcmode="lin" valueType="num">
                                      <p:cBhvr>
                                        <p:cTn id="140" dur="5000" fill="hold"/>
                                        <p:tgtEl>
                                          <p:spTgt spid="4"/>
                                        </p:tgtEl>
                                        <p:attrNameLst>
                                          <p:attrName>ppt_y</p:attrName>
                                        </p:attrNameLst>
                                      </p:cBhvr>
                                      <p:tavLst>
                                        <p:tav tm="0">
                                          <p:val>
                                            <p:strVal val="#ppt_y-.1"/>
                                          </p:val>
                                        </p:tav>
                                        <p:tav tm="100000">
                                          <p:val>
                                            <p:strVal val="#ppt_y"/>
                                          </p:val>
                                        </p:tav>
                                      </p:tavLst>
                                    </p:anim>
                                  </p:childTnLst>
                                </p:cTn>
                              </p:par>
                              <p:par>
                                <p:cTn id="141" presetID="5" presetClass="entr" presetSubtype="10" fill="hold" grpId="1" nodeType="withEffect">
                                  <p:stCondLst>
                                    <p:cond delay="0"/>
                                  </p:stCondLst>
                                  <p:childTnLst>
                                    <p:set>
                                      <p:cBhvr>
                                        <p:cTn id="142" dur="1" fill="hold">
                                          <p:stCondLst>
                                            <p:cond delay="0"/>
                                          </p:stCondLst>
                                        </p:cTn>
                                        <p:tgtEl>
                                          <p:spTgt spid="8"/>
                                        </p:tgtEl>
                                        <p:attrNameLst>
                                          <p:attrName>style.visibility</p:attrName>
                                        </p:attrNameLst>
                                      </p:cBhvr>
                                      <p:to>
                                        <p:strVal val="visible"/>
                                      </p:to>
                                    </p:set>
                                    <p:animEffect transition="in" filter="checkerboard(across)">
                                      <p:cBhvr>
                                        <p:cTn id="143" dur="5000"/>
                                        <p:tgtEl>
                                          <p:spTgt spid="8"/>
                                        </p:tgtEl>
                                      </p:cBhvr>
                                    </p:animEffect>
                                  </p:childTnLst>
                                </p:cTn>
                              </p:par>
                              <p:par>
                                <p:cTn id="144" presetID="5" presetClass="entr" presetSubtype="10" fill="hold" grpId="1" nodeType="withEffect">
                                  <p:stCondLst>
                                    <p:cond delay="0"/>
                                  </p:stCondLst>
                                  <p:childTnLst>
                                    <p:set>
                                      <p:cBhvr>
                                        <p:cTn id="145" dur="1" fill="hold">
                                          <p:stCondLst>
                                            <p:cond delay="0"/>
                                          </p:stCondLst>
                                        </p:cTn>
                                        <p:tgtEl>
                                          <p:spTgt spid="39"/>
                                        </p:tgtEl>
                                        <p:attrNameLst>
                                          <p:attrName>style.visibility</p:attrName>
                                        </p:attrNameLst>
                                      </p:cBhvr>
                                      <p:to>
                                        <p:strVal val="visible"/>
                                      </p:to>
                                    </p:set>
                                    <p:animEffect transition="in" filter="checkerboard(across)">
                                      <p:cBhvr>
                                        <p:cTn id="146" dur="5000"/>
                                        <p:tgtEl>
                                          <p:spTgt spid="39"/>
                                        </p:tgtEl>
                                      </p:cBhvr>
                                    </p:animEffect>
                                  </p:childTnLst>
                                </p:cTn>
                              </p:par>
                              <p:par>
                                <p:cTn id="147" presetID="5" presetClass="entr" presetSubtype="10" fill="hold" grpId="1" nodeType="withEffect">
                                  <p:stCondLst>
                                    <p:cond delay="0"/>
                                  </p:stCondLst>
                                  <p:childTnLst>
                                    <p:set>
                                      <p:cBhvr>
                                        <p:cTn id="148" dur="1" fill="hold">
                                          <p:stCondLst>
                                            <p:cond delay="0"/>
                                          </p:stCondLst>
                                        </p:cTn>
                                        <p:tgtEl>
                                          <p:spTgt spid="41"/>
                                        </p:tgtEl>
                                        <p:attrNameLst>
                                          <p:attrName>style.visibility</p:attrName>
                                        </p:attrNameLst>
                                      </p:cBhvr>
                                      <p:to>
                                        <p:strVal val="visible"/>
                                      </p:to>
                                    </p:set>
                                    <p:animEffect transition="in" filter="checkerboard(across)">
                                      <p:cBhvr>
                                        <p:cTn id="149" dur="5000"/>
                                        <p:tgtEl>
                                          <p:spTgt spid="41"/>
                                        </p:tgtEl>
                                      </p:cBhvr>
                                    </p:animEffect>
                                  </p:childTnLst>
                                </p:cTn>
                              </p:par>
                              <p:par>
                                <p:cTn id="150" presetID="5" presetClass="entr" presetSubtype="10" fill="hold" grpId="1" nodeType="withEffect">
                                  <p:stCondLst>
                                    <p:cond delay="0"/>
                                  </p:stCondLst>
                                  <p:childTnLst>
                                    <p:set>
                                      <p:cBhvr>
                                        <p:cTn id="151" dur="1" fill="hold">
                                          <p:stCondLst>
                                            <p:cond delay="0"/>
                                          </p:stCondLst>
                                        </p:cTn>
                                        <p:tgtEl>
                                          <p:spTgt spid="43"/>
                                        </p:tgtEl>
                                        <p:attrNameLst>
                                          <p:attrName>style.visibility</p:attrName>
                                        </p:attrNameLst>
                                      </p:cBhvr>
                                      <p:to>
                                        <p:strVal val="visible"/>
                                      </p:to>
                                    </p:set>
                                    <p:animEffect transition="in" filter="checkerboard(across)">
                                      <p:cBhvr>
                                        <p:cTn id="152" dur="5000"/>
                                        <p:tgtEl>
                                          <p:spTgt spid="43"/>
                                        </p:tgtEl>
                                      </p:cBhvr>
                                    </p:animEffect>
                                  </p:childTnLst>
                                </p:cTn>
                              </p:par>
                              <p:par>
                                <p:cTn id="153" presetID="5" presetClass="entr" presetSubtype="10" fill="hold" grpId="1" nodeType="withEffect">
                                  <p:stCondLst>
                                    <p:cond delay="0"/>
                                  </p:stCondLst>
                                  <p:childTnLst>
                                    <p:set>
                                      <p:cBhvr>
                                        <p:cTn id="154" dur="1" fill="hold">
                                          <p:stCondLst>
                                            <p:cond delay="0"/>
                                          </p:stCondLst>
                                        </p:cTn>
                                        <p:tgtEl>
                                          <p:spTgt spid="45"/>
                                        </p:tgtEl>
                                        <p:attrNameLst>
                                          <p:attrName>style.visibility</p:attrName>
                                        </p:attrNameLst>
                                      </p:cBhvr>
                                      <p:to>
                                        <p:strVal val="visible"/>
                                      </p:to>
                                    </p:set>
                                    <p:animEffect transition="in" filter="checkerboard(across)">
                                      <p:cBhvr>
                                        <p:cTn id="155" dur="5000"/>
                                        <p:tgtEl>
                                          <p:spTgt spid="45"/>
                                        </p:tgtEl>
                                      </p:cBhvr>
                                    </p:animEffect>
                                  </p:childTnLst>
                                </p:cTn>
                              </p:par>
                              <p:par>
                                <p:cTn id="156" presetID="5" presetClass="entr" presetSubtype="10" fill="hold" grpId="1" nodeType="withEffect">
                                  <p:stCondLst>
                                    <p:cond delay="0"/>
                                  </p:stCondLst>
                                  <p:childTnLst>
                                    <p:set>
                                      <p:cBhvr>
                                        <p:cTn id="157" dur="1" fill="hold">
                                          <p:stCondLst>
                                            <p:cond delay="0"/>
                                          </p:stCondLst>
                                        </p:cTn>
                                        <p:tgtEl>
                                          <p:spTgt spid="47"/>
                                        </p:tgtEl>
                                        <p:attrNameLst>
                                          <p:attrName>style.visibility</p:attrName>
                                        </p:attrNameLst>
                                      </p:cBhvr>
                                      <p:to>
                                        <p:strVal val="visible"/>
                                      </p:to>
                                    </p:set>
                                    <p:animEffect transition="in" filter="checkerboard(across)">
                                      <p:cBhvr>
                                        <p:cTn id="158" dur="5000"/>
                                        <p:tgtEl>
                                          <p:spTgt spid="47"/>
                                        </p:tgtEl>
                                      </p:cBhvr>
                                    </p:animEffect>
                                  </p:childTnLst>
                                </p:cTn>
                              </p:par>
                              <p:par>
                                <p:cTn id="159" presetID="5" presetClass="entr" presetSubtype="10" fill="hold" grpId="1" nodeType="withEffect">
                                  <p:stCondLst>
                                    <p:cond delay="0"/>
                                  </p:stCondLst>
                                  <p:childTnLst>
                                    <p:set>
                                      <p:cBhvr>
                                        <p:cTn id="160" dur="1" fill="hold">
                                          <p:stCondLst>
                                            <p:cond delay="0"/>
                                          </p:stCondLst>
                                        </p:cTn>
                                        <p:tgtEl>
                                          <p:spTgt spid="49"/>
                                        </p:tgtEl>
                                        <p:attrNameLst>
                                          <p:attrName>style.visibility</p:attrName>
                                        </p:attrNameLst>
                                      </p:cBhvr>
                                      <p:to>
                                        <p:strVal val="visible"/>
                                      </p:to>
                                    </p:set>
                                    <p:animEffect transition="in" filter="checkerboard(across)">
                                      <p:cBhvr>
                                        <p:cTn id="161" dur="5000"/>
                                        <p:tgtEl>
                                          <p:spTgt spid="49"/>
                                        </p:tgtEl>
                                      </p:cBhvr>
                                    </p:animEffect>
                                  </p:childTnLst>
                                </p:cTn>
                              </p:par>
                              <p:par>
                                <p:cTn id="162" presetID="5" presetClass="entr" presetSubtype="10" fill="hold" grpId="1" nodeType="withEffect">
                                  <p:stCondLst>
                                    <p:cond delay="0"/>
                                  </p:stCondLst>
                                  <p:childTnLst>
                                    <p:set>
                                      <p:cBhvr>
                                        <p:cTn id="163" dur="1" fill="hold">
                                          <p:stCondLst>
                                            <p:cond delay="0"/>
                                          </p:stCondLst>
                                        </p:cTn>
                                        <p:tgtEl>
                                          <p:spTgt spid="51"/>
                                        </p:tgtEl>
                                        <p:attrNameLst>
                                          <p:attrName>style.visibility</p:attrName>
                                        </p:attrNameLst>
                                      </p:cBhvr>
                                      <p:to>
                                        <p:strVal val="visible"/>
                                      </p:to>
                                    </p:set>
                                    <p:animEffect transition="in" filter="checkerboard(across)">
                                      <p:cBhvr>
                                        <p:cTn id="164" dur="5000"/>
                                        <p:tgtEl>
                                          <p:spTgt spid="51"/>
                                        </p:tgtEl>
                                      </p:cBhvr>
                                    </p:animEffect>
                                  </p:childTnLst>
                                </p:cTn>
                              </p:par>
                              <p:par>
                                <p:cTn id="165" presetID="5" presetClass="entr" presetSubtype="10" fill="hold" grpId="1" nodeType="withEffect">
                                  <p:stCondLst>
                                    <p:cond delay="0"/>
                                  </p:stCondLst>
                                  <p:childTnLst>
                                    <p:set>
                                      <p:cBhvr>
                                        <p:cTn id="166" dur="1" fill="hold">
                                          <p:stCondLst>
                                            <p:cond delay="0"/>
                                          </p:stCondLst>
                                        </p:cTn>
                                        <p:tgtEl>
                                          <p:spTgt spid="53"/>
                                        </p:tgtEl>
                                        <p:attrNameLst>
                                          <p:attrName>style.visibility</p:attrName>
                                        </p:attrNameLst>
                                      </p:cBhvr>
                                      <p:to>
                                        <p:strVal val="visible"/>
                                      </p:to>
                                    </p:set>
                                    <p:animEffect transition="in" filter="checkerboard(across)">
                                      <p:cBhvr>
                                        <p:cTn id="167" dur="5000"/>
                                        <p:tgtEl>
                                          <p:spTgt spid="53"/>
                                        </p:tgtEl>
                                      </p:cBhvr>
                                    </p:animEffect>
                                  </p:childTnLst>
                                </p:cTn>
                              </p:par>
                              <p:par>
                                <p:cTn id="168" presetID="5" presetClass="entr" presetSubtype="10" fill="hold" grpId="1" nodeType="withEffect">
                                  <p:stCondLst>
                                    <p:cond delay="0"/>
                                  </p:stCondLst>
                                  <p:childTnLst>
                                    <p:set>
                                      <p:cBhvr>
                                        <p:cTn id="169" dur="1" fill="hold">
                                          <p:stCondLst>
                                            <p:cond delay="0"/>
                                          </p:stCondLst>
                                        </p:cTn>
                                        <p:tgtEl>
                                          <p:spTgt spid="55"/>
                                        </p:tgtEl>
                                        <p:attrNameLst>
                                          <p:attrName>style.visibility</p:attrName>
                                        </p:attrNameLst>
                                      </p:cBhvr>
                                      <p:to>
                                        <p:strVal val="visible"/>
                                      </p:to>
                                    </p:set>
                                    <p:animEffect transition="in" filter="checkerboard(across)">
                                      <p:cBhvr>
                                        <p:cTn id="170" dur="5000"/>
                                        <p:tgtEl>
                                          <p:spTgt spid="55"/>
                                        </p:tgtEl>
                                      </p:cBhvr>
                                    </p:animEffect>
                                  </p:childTnLst>
                                </p:cTn>
                              </p:par>
                              <p:par>
                                <p:cTn id="171" presetID="5" presetClass="entr" presetSubtype="10" fill="hold" grpId="1" nodeType="withEffect">
                                  <p:stCondLst>
                                    <p:cond delay="0"/>
                                  </p:stCondLst>
                                  <p:childTnLst>
                                    <p:set>
                                      <p:cBhvr>
                                        <p:cTn id="172" dur="1" fill="hold">
                                          <p:stCondLst>
                                            <p:cond delay="0"/>
                                          </p:stCondLst>
                                        </p:cTn>
                                        <p:tgtEl>
                                          <p:spTgt spid="57"/>
                                        </p:tgtEl>
                                        <p:attrNameLst>
                                          <p:attrName>style.visibility</p:attrName>
                                        </p:attrNameLst>
                                      </p:cBhvr>
                                      <p:to>
                                        <p:strVal val="visible"/>
                                      </p:to>
                                    </p:set>
                                    <p:animEffect transition="in" filter="checkerboard(across)">
                                      <p:cBhvr>
                                        <p:cTn id="173" dur="5000"/>
                                        <p:tgtEl>
                                          <p:spTgt spid="57"/>
                                        </p:tgtEl>
                                      </p:cBhvr>
                                    </p:animEffect>
                                  </p:childTnLst>
                                </p:cTn>
                              </p:par>
                              <p:par>
                                <p:cTn id="174" presetID="5" presetClass="entr" presetSubtype="10" fill="hold" grpId="1" nodeType="withEffect">
                                  <p:stCondLst>
                                    <p:cond delay="0"/>
                                  </p:stCondLst>
                                  <p:childTnLst>
                                    <p:set>
                                      <p:cBhvr>
                                        <p:cTn id="175" dur="1" fill="hold">
                                          <p:stCondLst>
                                            <p:cond delay="0"/>
                                          </p:stCondLst>
                                        </p:cTn>
                                        <p:tgtEl>
                                          <p:spTgt spid="59"/>
                                        </p:tgtEl>
                                        <p:attrNameLst>
                                          <p:attrName>style.visibility</p:attrName>
                                        </p:attrNameLst>
                                      </p:cBhvr>
                                      <p:to>
                                        <p:strVal val="visible"/>
                                      </p:to>
                                    </p:set>
                                    <p:animEffect transition="in" filter="checkerboard(across)">
                                      <p:cBhvr>
                                        <p:cTn id="176" dur="5000"/>
                                        <p:tgtEl>
                                          <p:spTgt spid="59"/>
                                        </p:tgtEl>
                                      </p:cBhvr>
                                    </p:animEffect>
                                  </p:childTnLst>
                                </p:cTn>
                              </p:par>
                              <p:par>
                                <p:cTn id="177" presetID="5" presetClass="entr" presetSubtype="10" fill="hold" grpId="1" nodeType="withEffect">
                                  <p:stCondLst>
                                    <p:cond delay="0"/>
                                  </p:stCondLst>
                                  <p:childTnLst>
                                    <p:set>
                                      <p:cBhvr>
                                        <p:cTn id="178" dur="1" fill="hold">
                                          <p:stCondLst>
                                            <p:cond delay="0"/>
                                          </p:stCondLst>
                                        </p:cTn>
                                        <p:tgtEl>
                                          <p:spTgt spid="61"/>
                                        </p:tgtEl>
                                        <p:attrNameLst>
                                          <p:attrName>style.visibility</p:attrName>
                                        </p:attrNameLst>
                                      </p:cBhvr>
                                      <p:to>
                                        <p:strVal val="visible"/>
                                      </p:to>
                                    </p:set>
                                    <p:animEffect transition="in" filter="checkerboard(across)">
                                      <p:cBhvr>
                                        <p:cTn id="179" dur="5000"/>
                                        <p:tgtEl>
                                          <p:spTgt spid="61"/>
                                        </p:tgtEl>
                                      </p:cBhvr>
                                    </p:animEffect>
                                  </p:childTnLst>
                                </p:cTn>
                              </p:par>
                              <p:par>
                                <p:cTn id="180" presetID="5" presetClass="entr" presetSubtype="10" fill="hold" grpId="1" nodeType="withEffect">
                                  <p:stCondLst>
                                    <p:cond delay="0"/>
                                  </p:stCondLst>
                                  <p:childTnLst>
                                    <p:set>
                                      <p:cBhvr>
                                        <p:cTn id="181" dur="1" fill="hold">
                                          <p:stCondLst>
                                            <p:cond delay="0"/>
                                          </p:stCondLst>
                                        </p:cTn>
                                        <p:tgtEl>
                                          <p:spTgt spid="63"/>
                                        </p:tgtEl>
                                        <p:attrNameLst>
                                          <p:attrName>style.visibility</p:attrName>
                                        </p:attrNameLst>
                                      </p:cBhvr>
                                      <p:to>
                                        <p:strVal val="visible"/>
                                      </p:to>
                                    </p:set>
                                    <p:animEffect transition="in" filter="checkerboard(across)">
                                      <p:cBhvr>
                                        <p:cTn id="182" dur="5000"/>
                                        <p:tgtEl>
                                          <p:spTgt spid="63"/>
                                        </p:tgtEl>
                                      </p:cBhvr>
                                    </p:animEffect>
                                  </p:childTnLst>
                                </p:cTn>
                              </p:par>
                              <p:par>
                                <p:cTn id="183" presetID="5" presetClass="entr" presetSubtype="10" fill="hold" grpId="1" nodeType="withEffect">
                                  <p:stCondLst>
                                    <p:cond delay="0"/>
                                  </p:stCondLst>
                                  <p:childTnLst>
                                    <p:set>
                                      <p:cBhvr>
                                        <p:cTn id="184" dur="1" fill="hold">
                                          <p:stCondLst>
                                            <p:cond delay="0"/>
                                          </p:stCondLst>
                                        </p:cTn>
                                        <p:tgtEl>
                                          <p:spTgt spid="65"/>
                                        </p:tgtEl>
                                        <p:attrNameLst>
                                          <p:attrName>style.visibility</p:attrName>
                                        </p:attrNameLst>
                                      </p:cBhvr>
                                      <p:to>
                                        <p:strVal val="visible"/>
                                      </p:to>
                                    </p:set>
                                    <p:animEffect transition="in" filter="checkerboard(across)">
                                      <p:cBhvr>
                                        <p:cTn id="185" dur="5000"/>
                                        <p:tgtEl>
                                          <p:spTgt spid="65"/>
                                        </p:tgtEl>
                                      </p:cBhvr>
                                    </p:animEffect>
                                  </p:childTnLst>
                                </p:cTn>
                              </p:par>
                              <p:par>
                                <p:cTn id="186" presetID="5" presetClass="entr" presetSubtype="10" fill="hold" grpId="1" nodeType="withEffect">
                                  <p:stCondLst>
                                    <p:cond delay="0"/>
                                  </p:stCondLst>
                                  <p:childTnLst>
                                    <p:set>
                                      <p:cBhvr>
                                        <p:cTn id="187" dur="1" fill="hold">
                                          <p:stCondLst>
                                            <p:cond delay="0"/>
                                          </p:stCondLst>
                                        </p:cTn>
                                        <p:tgtEl>
                                          <p:spTgt spid="67"/>
                                        </p:tgtEl>
                                        <p:attrNameLst>
                                          <p:attrName>style.visibility</p:attrName>
                                        </p:attrNameLst>
                                      </p:cBhvr>
                                      <p:to>
                                        <p:strVal val="visible"/>
                                      </p:to>
                                    </p:set>
                                    <p:animEffect transition="in" filter="checkerboard(across)">
                                      <p:cBhvr>
                                        <p:cTn id="188" dur="5000"/>
                                        <p:tgtEl>
                                          <p:spTgt spid="67"/>
                                        </p:tgtEl>
                                      </p:cBhvr>
                                    </p:animEffect>
                                  </p:childTnLst>
                                </p:cTn>
                              </p:par>
                              <p:par>
                                <p:cTn id="189" presetID="5" presetClass="entr" presetSubtype="10" fill="hold" grpId="1" nodeType="withEffect">
                                  <p:stCondLst>
                                    <p:cond delay="0"/>
                                  </p:stCondLst>
                                  <p:childTnLst>
                                    <p:set>
                                      <p:cBhvr>
                                        <p:cTn id="190" dur="1" fill="hold">
                                          <p:stCondLst>
                                            <p:cond delay="0"/>
                                          </p:stCondLst>
                                        </p:cTn>
                                        <p:tgtEl>
                                          <p:spTgt spid="37"/>
                                        </p:tgtEl>
                                        <p:attrNameLst>
                                          <p:attrName>style.visibility</p:attrName>
                                        </p:attrNameLst>
                                      </p:cBhvr>
                                      <p:to>
                                        <p:strVal val="visible"/>
                                      </p:to>
                                    </p:set>
                                    <p:animEffect transition="in" filter="checkerboard(across)">
                                      <p:cBhvr>
                                        <p:cTn id="191" dur="5000"/>
                                        <p:tgtEl>
                                          <p:spTgt spid="37"/>
                                        </p:tgtEl>
                                      </p:cBhvr>
                                    </p:animEffect>
                                  </p:childTnLst>
                                </p:cTn>
                              </p:par>
                              <p:par>
                                <p:cTn id="192" presetID="5" presetClass="entr" presetSubtype="10" fill="hold" grpId="1" nodeType="withEffect">
                                  <p:stCondLst>
                                    <p:cond delay="0"/>
                                  </p:stCondLst>
                                  <p:childTnLst>
                                    <p:set>
                                      <p:cBhvr>
                                        <p:cTn id="193" dur="1" fill="hold">
                                          <p:stCondLst>
                                            <p:cond delay="0"/>
                                          </p:stCondLst>
                                        </p:cTn>
                                        <p:tgtEl>
                                          <p:spTgt spid="40"/>
                                        </p:tgtEl>
                                        <p:attrNameLst>
                                          <p:attrName>style.visibility</p:attrName>
                                        </p:attrNameLst>
                                      </p:cBhvr>
                                      <p:to>
                                        <p:strVal val="visible"/>
                                      </p:to>
                                    </p:set>
                                    <p:animEffect transition="in" filter="checkerboard(across)">
                                      <p:cBhvr>
                                        <p:cTn id="194" dur="5000"/>
                                        <p:tgtEl>
                                          <p:spTgt spid="40"/>
                                        </p:tgtEl>
                                      </p:cBhvr>
                                    </p:animEffect>
                                  </p:childTnLst>
                                </p:cTn>
                              </p:par>
                              <p:par>
                                <p:cTn id="195" presetID="5" presetClass="entr" presetSubtype="10" fill="hold" grpId="1" nodeType="withEffect">
                                  <p:stCondLst>
                                    <p:cond delay="0"/>
                                  </p:stCondLst>
                                  <p:childTnLst>
                                    <p:set>
                                      <p:cBhvr>
                                        <p:cTn id="196" dur="1" fill="hold">
                                          <p:stCondLst>
                                            <p:cond delay="0"/>
                                          </p:stCondLst>
                                        </p:cTn>
                                        <p:tgtEl>
                                          <p:spTgt spid="42"/>
                                        </p:tgtEl>
                                        <p:attrNameLst>
                                          <p:attrName>style.visibility</p:attrName>
                                        </p:attrNameLst>
                                      </p:cBhvr>
                                      <p:to>
                                        <p:strVal val="visible"/>
                                      </p:to>
                                    </p:set>
                                    <p:animEffect transition="in" filter="checkerboard(across)">
                                      <p:cBhvr>
                                        <p:cTn id="197" dur="5000"/>
                                        <p:tgtEl>
                                          <p:spTgt spid="42"/>
                                        </p:tgtEl>
                                      </p:cBhvr>
                                    </p:animEffect>
                                  </p:childTnLst>
                                </p:cTn>
                              </p:par>
                              <p:par>
                                <p:cTn id="198" presetID="5" presetClass="entr" presetSubtype="10" fill="hold" grpId="1" nodeType="withEffect">
                                  <p:stCondLst>
                                    <p:cond delay="0"/>
                                  </p:stCondLst>
                                  <p:childTnLst>
                                    <p:set>
                                      <p:cBhvr>
                                        <p:cTn id="199" dur="1" fill="hold">
                                          <p:stCondLst>
                                            <p:cond delay="0"/>
                                          </p:stCondLst>
                                        </p:cTn>
                                        <p:tgtEl>
                                          <p:spTgt spid="44"/>
                                        </p:tgtEl>
                                        <p:attrNameLst>
                                          <p:attrName>style.visibility</p:attrName>
                                        </p:attrNameLst>
                                      </p:cBhvr>
                                      <p:to>
                                        <p:strVal val="visible"/>
                                      </p:to>
                                    </p:set>
                                    <p:animEffect transition="in" filter="checkerboard(across)">
                                      <p:cBhvr>
                                        <p:cTn id="200" dur="5000"/>
                                        <p:tgtEl>
                                          <p:spTgt spid="44"/>
                                        </p:tgtEl>
                                      </p:cBhvr>
                                    </p:animEffect>
                                  </p:childTnLst>
                                </p:cTn>
                              </p:par>
                              <p:par>
                                <p:cTn id="201" presetID="5" presetClass="entr" presetSubtype="10" fill="hold" grpId="1" nodeType="withEffect">
                                  <p:stCondLst>
                                    <p:cond delay="0"/>
                                  </p:stCondLst>
                                  <p:childTnLst>
                                    <p:set>
                                      <p:cBhvr>
                                        <p:cTn id="202" dur="1" fill="hold">
                                          <p:stCondLst>
                                            <p:cond delay="0"/>
                                          </p:stCondLst>
                                        </p:cTn>
                                        <p:tgtEl>
                                          <p:spTgt spid="46"/>
                                        </p:tgtEl>
                                        <p:attrNameLst>
                                          <p:attrName>style.visibility</p:attrName>
                                        </p:attrNameLst>
                                      </p:cBhvr>
                                      <p:to>
                                        <p:strVal val="visible"/>
                                      </p:to>
                                    </p:set>
                                    <p:animEffect transition="in" filter="checkerboard(across)">
                                      <p:cBhvr>
                                        <p:cTn id="203" dur="5000"/>
                                        <p:tgtEl>
                                          <p:spTgt spid="46"/>
                                        </p:tgtEl>
                                      </p:cBhvr>
                                    </p:animEffect>
                                  </p:childTnLst>
                                </p:cTn>
                              </p:par>
                              <p:par>
                                <p:cTn id="204" presetID="5" presetClass="entr" presetSubtype="10" fill="hold" grpId="1" nodeType="withEffect">
                                  <p:stCondLst>
                                    <p:cond delay="0"/>
                                  </p:stCondLst>
                                  <p:childTnLst>
                                    <p:set>
                                      <p:cBhvr>
                                        <p:cTn id="205" dur="1" fill="hold">
                                          <p:stCondLst>
                                            <p:cond delay="0"/>
                                          </p:stCondLst>
                                        </p:cTn>
                                        <p:tgtEl>
                                          <p:spTgt spid="48"/>
                                        </p:tgtEl>
                                        <p:attrNameLst>
                                          <p:attrName>style.visibility</p:attrName>
                                        </p:attrNameLst>
                                      </p:cBhvr>
                                      <p:to>
                                        <p:strVal val="visible"/>
                                      </p:to>
                                    </p:set>
                                    <p:animEffect transition="in" filter="checkerboard(across)">
                                      <p:cBhvr>
                                        <p:cTn id="206" dur="5000"/>
                                        <p:tgtEl>
                                          <p:spTgt spid="48"/>
                                        </p:tgtEl>
                                      </p:cBhvr>
                                    </p:animEffect>
                                  </p:childTnLst>
                                </p:cTn>
                              </p:par>
                              <p:par>
                                <p:cTn id="207" presetID="5" presetClass="entr" presetSubtype="10" fill="hold" grpId="1" nodeType="withEffect">
                                  <p:stCondLst>
                                    <p:cond delay="0"/>
                                  </p:stCondLst>
                                  <p:childTnLst>
                                    <p:set>
                                      <p:cBhvr>
                                        <p:cTn id="208" dur="1" fill="hold">
                                          <p:stCondLst>
                                            <p:cond delay="0"/>
                                          </p:stCondLst>
                                        </p:cTn>
                                        <p:tgtEl>
                                          <p:spTgt spid="50"/>
                                        </p:tgtEl>
                                        <p:attrNameLst>
                                          <p:attrName>style.visibility</p:attrName>
                                        </p:attrNameLst>
                                      </p:cBhvr>
                                      <p:to>
                                        <p:strVal val="visible"/>
                                      </p:to>
                                    </p:set>
                                    <p:animEffect transition="in" filter="checkerboard(across)">
                                      <p:cBhvr>
                                        <p:cTn id="209" dur="5000"/>
                                        <p:tgtEl>
                                          <p:spTgt spid="50"/>
                                        </p:tgtEl>
                                      </p:cBhvr>
                                    </p:animEffect>
                                  </p:childTnLst>
                                </p:cTn>
                              </p:par>
                              <p:par>
                                <p:cTn id="210" presetID="5" presetClass="entr" presetSubtype="10" fill="hold" grpId="1" nodeType="withEffect">
                                  <p:stCondLst>
                                    <p:cond delay="0"/>
                                  </p:stCondLst>
                                  <p:childTnLst>
                                    <p:set>
                                      <p:cBhvr>
                                        <p:cTn id="211" dur="1" fill="hold">
                                          <p:stCondLst>
                                            <p:cond delay="0"/>
                                          </p:stCondLst>
                                        </p:cTn>
                                        <p:tgtEl>
                                          <p:spTgt spid="52"/>
                                        </p:tgtEl>
                                        <p:attrNameLst>
                                          <p:attrName>style.visibility</p:attrName>
                                        </p:attrNameLst>
                                      </p:cBhvr>
                                      <p:to>
                                        <p:strVal val="visible"/>
                                      </p:to>
                                    </p:set>
                                    <p:animEffect transition="in" filter="checkerboard(across)">
                                      <p:cBhvr>
                                        <p:cTn id="212" dur="5000"/>
                                        <p:tgtEl>
                                          <p:spTgt spid="52"/>
                                        </p:tgtEl>
                                      </p:cBhvr>
                                    </p:animEffect>
                                  </p:childTnLst>
                                </p:cTn>
                              </p:par>
                              <p:par>
                                <p:cTn id="213" presetID="5" presetClass="entr" presetSubtype="10" fill="hold" grpId="1" nodeType="withEffect">
                                  <p:stCondLst>
                                    <p:cond delay="0"/>
                                  </p:stCondLst>
                                  <p:childTnLst>
                                    <p:set>
                                      <p:cBhvr>
                                        <p:cTn id="214" dur="1" fill="hold">
                                          <p:stCondLst>
                                            <p:cond delay="0"/>
                                          </p:stCondLst>
                                        </p:cTn>
                                        <p:tgtEl>
                                          <p:spTgt spid="54"/>
                                        </p:tgtEl>
                                        <p:attrNameLst>
                                          <p:attrName>style.visibility</p:attrName>
                                        </p:attrNameLst>
                                      </p:cBhvr>
                                      <p:to>
                                        <p:strVal val="visible"/>
                                      </p:to>
                                    </p:set>
                                    <p:animEffect transition="in" filter="checkerboard(across)">
                                      <p:cBhvr>
                                        <p:cTn id="215" dur="5000"/>
                                        <p:tgtEl>
                                          <p:spTgt spid="54"/>
                                        </p:tgtEl>
                                      </p:cBhvr>
                                    </p:animEffect>
                                  </p:childTnLst>
                                </p:cTn>
                              </p:par>
                              <p:par>
                                <p:cTn id="216" presetID="5" presetClass="entr" presetSubtype="10" fill="hold" grpId="1" nodeType="withEffect">
                                  <p:stCondLst>
                                    <p:cond delay="0"/>
                                  </p:stCondLst>
                                  <p:childTnLst>
                                    <p:set>
                                      <p:cBhvr>
                                        <p:cTn id="217" dur="1" fill="hold">
                                          <p:stCondLst>
                                            <p:cond delay="0"/>
                                          </p:stCondLst>
                                        </p:cTn>
                                        <p:tgtEl>
                                          <p:spTgt spid="56"/>
                                        </p:tgtEl>
                                        <p:attrNameLst>
                                          <p:attrName>style.visibility</p:attrName>
                                        </p:attrNameLst>
                                      </p:cBhvr>
                                      <p:to>
                                        <p:strVal val="visible"/>
                                      </p:to>
                                    </p:set>
                                    <p:animEffect transition="in" filter="checkerboard(across)">
                                      <p:cBhvr>
                                        <p:cTn id="218" dur="5000"/>
                                        <p:tgtEl>
                                          <p:spTgt spid="56"/>
                                        </p:tgtEl>
                                      </p:cBhvr>
                                    </p:animEffect>
                                  </p:childTnLst>
                                </p:cTn>
                              </p:par>
                              <p:par>
                                <p:cTn id="219" presetID="5" presetClass="entr" presetSubtype="10" fill="hold" grpId="1" nodeType="withEffect">
                                  <p:stCondLst>
                                    <p:cond delay="0"/>
                                  </p:stCondLst>
                                  <p:childTnLst>
                                    <p:set>
                                      <p:cBhvr>
                                        <p:cTn id="220" dur="1" fill="hold">
                                          <p:stCondLst>
                                            <p:cond delay="0"/>
                                          </p:stCondLst>
                                        </p:cTn>
                                        <p:tgtEl>
                                          <p:spTgt spid="58"/>
                                        </p:tgtEl>
                                        <p:attrNameLst>
                                          <p:attrName>style.visibility</p:attrName>
                                        </p:attrNameLst>
                                      </p:cBhvr>
                                      <p:to>
                                        <p:strVal val="visible"/>
                                      </p:to>
                                    </p:set>
                                    <p:animEffect transition="in" filter="checkerboard(across)">
                                      <p:cBhvr>
                                        <p:cTn id="221" dur="5000"/>
                                        <p:tgtEl>
                                          <p:spTgt spid="58"/>
                                        </p:tgtEl>
                                      </p:cBhvr>
                                    </p:animEffect>
                                  </p:childTnLst>
                                </p:cTn>
                              </p:par>
                              <p:par>
                                <p:cTn id="222" presetID="5" presetClass="entr" presetSubtype="10" fill="hold" grpId="1" nodeType="withEffect">
                                  <p:stCondLst>
                                    <p:cond delay="0"/>
                                  </p:stCondLst>
                                  <p:childTnLst>
                                    <p:set>
                                      <p:cBhvr>
                                        <p:cTn id="223" dur="1" fill="hold">
                                          <p:stCondLst>
                                            <p:cond delay="0"/>
                                          </p:stCondLst>
                                        </p:cTn>
                                        <p:tgtEl>
                                          <p:spTgt spid="60"/>
                                        </p:tgtEl>
                                        <p:attrNameLst>
                                          <p:attrName>style.visibility</p:attrName>
                                        </p:attrNameLst>
                                      </p:cBhvr>
                                      <p:to>
                                        <p:strVal val="visible"/>
                                      </p:to>
                                    </p:set>
                                    <p:animEffect transition="in" filter="checkerboard(across)">
                                      <p:cBhvr>
                                        <p:cTn id="224" dur="5000"/>
                                        <p:tgtEl>
                                          <p:spTgt spid="60"/>
                                        </p:tgtEl>
                                      </p:cBhvr>
                                    </p:animEffect>
                                  </p:childTnLst>
                                </p:cTn>
                              </p:par>
                              <p:par>
                                <p:cTn id="225" presetID="5" presetClass="entr" presetSubtype="10" fill="hold" grpId="1" nodeType="withEffect">
                                  <p:stCondLst>
                                    <p:cond delay="0"/>
                                  </p:stCondLst>
                                  <p:childTnLst>
                                    <p:set>
                                      <p:cBhvr>
                                        <p:cTn id="226" dur="1" fill="hold">
                                          <p:stCondLst>
                                            <p:cond delay="0"/>
                                          </p:stCondLst>
                                        </p:cTn>
                                        <p:tgtEl>
                                          <p:spTgt spid="62"/>
                                        </p:tgtEl>
                                        <p:attrNameLst>
                                          <p:attrName>style.visibility</p:attrName>
                                        </p:attrNameLst>
                                      </p:cBhvr>
                                      <p:to>
                                        <p:strVal val="visible"/>
                                      </p:to>
                                    </p:set>
                                    <p:animEffect transition="in" filter="checkerboard(across)">
                                      <p:cBhvr>
                                        <p:cTn id="227" dur="5000"/>
                                        <p:tgtEl>
                                          <p:spTgt spid="62"/>
                                        </p:tgtEl>
                                      </p:cBhvr>
                                    </p:animEffect>
                                  </p:childTnLst>
                                </p:cTn>
                              </p:par>
                              <p:par>
                                <p:cTn id="228" presetID="5" presetClass="entr" presetSubtype="10" fill="hold" grpId="1" nodeType="withEffect">
                                  <p:stCondLst>
                                    <p:cond delay="0"/>
                                  </p:stCondLst>
                                  <p:childTnLst>
                                    <p:set>
                                      <p:cBhvr>
                                        <p:cTn id="229" dur="1" fill="hold">
                                          <p:stCondLst>
                                            <p:cond delay="0"/>
                                          </p:stCondLst>
                                        </p:cTn>
                                        <p:tgtEl>
                                          <p:spTgt spid="64"/>
                                        </p:tgtEl>
                                        <p:attrNameLst>
                                          <p:attrName>style.visibility</p:attrName>
                                        </p:attrNameLst>
                                      </p:cBhvr>
                                      <p:to>
                                        <p:strVal val="visible"/>
                                      </p:to>
                                    </p:set>
                                    <p:animEffect transition="in" filter="checkerboard(across)">
                                      <p:cBhvr>
                                        <p:cTn id="230" dur="5000"/>
                                        <p:tgtEl>
                                          <p:spTgt spid="64"/>
                                        </p:tgtEl>
                                      </p:cBhvr>
                                    </p:animEffect>
                                  </p:childTnLst>
                                </p:cTn>
                              </p:par>
                              <p:par>
                                <p:cTn id="231" presetID="5" presetClass="entr" presetSubtype="10" fill="hold" grpId="1" nodeType="withEffect">
                                  <p:stCondLst>
                                    <p:cond delay="0"/>
                                  </p:stCondLst>
                                  <p:childTnLst>
                                    <p:set>
                                      <p:cBhvr>
                                        <p:cTn id="232" dur="1" fill="hold">
                                          <p:stCondLst>
                                            <p:cond delay="0"/>
                                          </p:stCondLst>
                                        </p:cTn>
                                        <p:tgtEl>
                                          <p:spTgt spid="66"/>
                                        </p:tgtEl>
                                        <p:attrNameLst>
                                          <p:attrName>style.visibility</p:attrName>
                                        </p:attrNameLst>
                                      </p:cBhvr>
                                      <p:to>
                                        <p:strVal val="visible"/>
                                      </p:to>
                                    </p:set>
                                    <p:animEffect transition="in" filter="checkerboard(across)">
                                      <p:cBhvr>
                                        <p:cTn id="233" dur="5000"/>
                                        <p:tgtEl>
                                          <p:spTgt spid="66"/>
                                        </p:tgtEl>
                                      </p:cBhvr>
                                    </p:animEffect>
                                  </p:childTnLst>
                                </p:cTn>
                              </p:par>
                              <p:par>
                                <p:cTn id="234" presetID="5" presetClass="entr" presetSubtype="10" fill="hold" grpId="1" nodeType="withEffect">
                                  <p:stCondLst>
                                    <p:cond delay="0"/>
                                  </p:stCondLst>
                                  <p:childTnLst>
                                    <p:set>
                                      <p:cBhvr>
                                        <p:cTn id="235" dur="1" fill="hold">
                                          <p:stCondLst>
                                            <p:cond delay="0"/>
                                          </p:stCondLst>
                                        </p:cTn>
                                        <p:tgtEl>
                                          <p:spTgt spid="68"/>
                                        </p:tgtEl>
                                        <p:attrNameLst>
                                          <p:attrName>style.visibility</p:attrName>
                                        </p:attrNameLst>
                                      </p:cBhvr>
                                      <p:to>
                                        <p:strVal val="visible"/>
                                      </p:to>
                                    </p:set>
                                    <p:animEffect transition="in" filter="checkerboard(across)">
                                      <p:cBhvr>
                                        <p:cTn id="236" dur="50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37" grpId="0" animBg="1"/>
      <p:bldP spid="37"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60" grpId="0" animBg="1"/>
      <p:bldP spid="60" grpId="1" animBg="1"/>
      <p:bldP spid="61" grpId="0" animBg="1"/>
      <p:bldP spid="61" grpId="1" animBg="1"/>
      <p:bldP spid="62" grpId="0" animBg="1"/>
      <p:bldP spid="62" grpId="1" animBg="1"/>
      <p:bldP spid="63" grpId="0" animBg="1"/>
      <p:bldP spid="63" grpId="1" animBg="1"/>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3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7500"/>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928662" y="1571612"/>
            <a:ext cx="7429552" cy="4708981"/>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gency FB" pitchFamily="34" charset="0"/>
              </a:rPr>
              <a:t>El vidrio artístico o vitral  en cualquiera de sus expresiones es un medio poderoso que se integra fácilmente en la esencia de un edificio ya sea residencial o público. Muy a menudo convierte un espacio en un rincón cálido y acogedor por medio de la luz que se filtra creando sombras o manchas multicolores que cambian de acuerdo con los cambios climáticos o con los matices de la luz diurna. En el ventanal artístico o vitral también puede estar ausente el color o ser monocromático pero igual crea una atmósfera atractiva mediante el uso de patrones de línea o de estructuras animadas.</a:t>
            </a:r>
          </a:p>
          <a:p>
            <a:r>
              <a:rPr lang="es-ES" sz="2000" dirty="0" smtClean="0">
                <a:effectLst>
                  <a:outerShdw blurRad="38100" dist="38100" dir="2700000" algn="tl">
                    <a:srgbClr val="000000">
                      <a:alpha val="43137"/>
                    </a:srgbClr>
                  </a:outerShdw>
                </a:effectLst>
                <a:latin typeface="Agency FB" pitchFamily="34" charset="0"/>
              </a:rPr>
              <a:t>Son infinitas las variaciones arquitectónicas que se pueden lograr con el vidrio artístico. Se puede cambiar el exterior de un edificio con un vitral-mural que de día ilumina el interior y de noche el exterior. Un ejemplo de ello se muestra en el vitral “Árbol de vida” que se instaló en el 2006 en la entrada sur del edificio de la Clínica Bíblica. En este caso</a:t>
            </a:r>
          </a:p>
          <a:p>
            <a:r>
              <a:rPr lang="es-ES" sz="2000" dirty="0" smtClean="0">
                <a:effectLst>
                  <a:outerShdw blurRad="38100" dist="38100" dir="2700000" algn="tl">
                    <a:srgbClr val="000000">
                      <a:alpha val="43137"/>
                    </a:srgbClr>
                  </a:outerShdw>
                </a:effectLst>
                <a:latin typeface="Agency FB" pitchFamily="34" charset="0"/>
              </a:rPr>
              <a:t> el diseño es figurativo. En otros casos el diseño se adapta al gusto y diseño específico</a:t>
            </a:r>
          </a:p>
          <a:p>
            <a:r>
              <a:rPr lang="es-ES" sz="2000" dirty="0" smtClean="0">
                <a:effectLst>
                  <a:outerShdw blurRad="38100" dist="38100" dir="2700000" algn="tl">
                    <a:srgbClr val="000000">
                      <a:alpha val="43137"/>
                    </a:srgbClr>
                  </a:outerShdw>
                </a:effectLst>
                <a:latin typeface="Agency FB" pitchFamily="34" charset="0"/>
              </a:rPr>
              <a:t> del edificio.</a:t>
            </a:r>
          </a:p>
          <a:p>
            <a:r>
              <a:rPr lang="es-ES" sz="2000" dirty="0" smtClean="0">
                <a:effectLst>
                  <a:outerShdw blurRad="38100" dist="38100" dir="2700000" algn="tl">
                    <a:srgbClr val="000000">
                      <a:alpha val="43137"/>
                    </a:srgbClr>
                  </a:outerShdw>
                </a:effectLst>
                <a:latin typeface="Agency FB" pitchFamily="34" charset="0"/>
              </a:rPr>
              <a:t> </a:t>
            </a:r>
          </a:p>
          <a:p>
            <a:endParaRPr lang="es-ES" sz="20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2686.1694150089.1.o1627418382.jpg"/>
          <p:cNvPicPr>
            <a:picLocks noChangeAspect="1"/>
          </p:cNvPicPr>
          <p:nvPr/>
        </p:nvPicPr>
        <p:blipFill>
          <a:blip r:embed="rId2"/>
          <a:stretch>
            <a:fillRect/>
          </a:stretch>
        </p:blipFill>
        <p:spPr>
          <a:xfrm>
            <a:off x="1428729" y="0"/>
            <a:ext cx="6286544" cy="6858000"/>
          </a:xfrm>
          <a:prstGeom prst="rect">
            <a:avLst/>
          </a:prstGeom>
        </p:spPr>
      </p:pic>
      <p:pic>
        <p:nvPicPr>
          <p:cNvPr id="20" name="19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0"/>
            <a:ext cx="1500166" cy="1180259"/>
          </a:xfrm>
          <a:prstGeom prst="rect">
            <a:avLst/>
          </a:prstGeom>
          <a:effectLst/>
        </p:spPr>
      </p:pic>
      <p:pic>
        <p:nvPicPr>
          <p:cNvPr id="21" name="20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0"/>
            <a:ext cx="1500166" cy="1180259"/>
          </a:xfrm>
          <a:prstGeom prst="rect">
            <a:avLst/>
          </a:prstGeom>
          <a:effectLst/>
        </p:spPr>
      </p:pic>
      <p:pic>
        <p:nvPicPr>
          <p:cNvPr id="22" name="21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500042"/>
            <a:ext cx="1500166" cy="1180259"/>
          </a:xfrm>
          <a:prstGeom prst="rect">
            <a:avLst/>
          </a:prstGeom>
          <a:effectLst/>
        </p:spPr>
      </p:pic>
      <p:pic>
        <p:nvPicPr>
          <p:cNvPr id="23" name="22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1071546"/>
            <a:ext cx="1500166" cy="1180259"/>
          </a:xfrm>
          <a:prstGeom prst="rect">
            <a:avLst/>
          </a:prstGeom>
          <a:effectLst/>
        </p:spPr>
      </p:pic>
      <p:pic>
        <p:nvPicPr>
          <p:cNvPr id="24" name="23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1643050"/>
            <a:ext cx="1500166" cy="1180259"/>
          </a:xfrm>
          <a:prstGeom prst="rect">
            <a:avLst/>
          </a:prstGeom>
          <a:effectLst/>
        </p:spPr>
      </p:pic>
      <p:pic>
        <p:nvPicPr>
          <p:cNvPr id="25" name="24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2285992"/>
            <a:ext cx="1500166" cy="1180259"/>
          </a:xfrm>
          <a:prstGeom prst="rect">
            <a:avLst/>
          </a:prstGeom>
          <a:effectLst/>
        </p:spPr>
      </p:pic>
      <p:pic>
        <p:nvPicPr>
          <p:cNvPr id="26" name="25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2928934"/>
            <a:ext cx="1500166" cy="1180259"/>
          </a:xfrm>
          <a:prstGeom prst="rect">
            <a:avLst/>
          </a:prstGeom>
          <a:effectLst/>
        </p:spPr>
      </p:pic>
      <p:pic>
        <p:nvPicPr>
          <p:cNvPr id="27" name="26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3571876"/>
            <a:ext cx="1500166" cy="1180259"/>
          </a:xfrm>
          <a:prstGeom prst="rect">
            <a:avLst/>
          </a:prstGeom>
          <a:effectLst/>
        </p:spPr>
      </p:pic>
      <p:pic>
        <p:nvPicPr>
          <p:cNvPr id="28" name="27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4214818"/>
            <a:ext cx="1500166" cy="1180259"/>
          </a:xfrm>
          <a:prstGeom prst="rect">
            <a:avLst/>
          </a:prstGeom>
          <a:effectLst/>
        </p:spPr>
      </p:pic>
      <p:pic>
        <p:nvPicPr>
          <p:cNvPr id="29" name="28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4929198"/>
            <a:ext cx="1500166" cy="1180259"/>
          </a:xfrm>
          <a:prstGeom prst="rect">
            <a:avLst/>
          </a:prstGeom>
          <a:effectLst/>
        </p:spPr>
      </p:pic>
      <p:pic>
        <p:nvPicPr>
          <p:cNvPr id="30" name="29 Imagen" descr="34.png"/>
          <p:cNvPicPr>
            <a:picLocks noChangeAspect="1"/>
          </p:cNvPicPr>
          <p:nvPr/>
        </p:nvPicPr>
        <p:blipFill>
          <a:blip r:embed="rId3">
            <a:duotone>
              <a:prstClr val="black"/>
              <a:srgbClr val="00B050">
                <a:tint val="45000"/>
                <a:satMod val="400000"/>
              </a:srgbClr>
            </a:duotone>
            <a:lum contrast="40000"/>
          </a:blip>
          <a:stretch>
            <a:fillRect/>
          </a:stretch>
        </p:blipFill>
        <p:spPr>
          <a:xfrm>
            <a:off x="0" y="5677741"/>
            <a:ext cx="1500166" cy="1180259"/>
          </a:xfrm>
          <a:prstGeom prst="rect">
            <a:avLst/>
          </a:prstGeom>
          <a:effectLst/>
        </p:spPr>
      </p:pic>
      <p:pic>
        <p:nvPicPr>
          <p:cNvPr id="31" name="30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571480"/>
            <a:ext cx="1500166" cy="1180259"/>
          </a:xfrm>
          <a:prstGeom prst="rect">
            <a:avLst/>
          </a:prstGeom>
          <a:effectLst/>
        </p:spPr>
      </p:pic>
      <p:pic>
        <p:nvPicPr>
          <p:cNvPr id="32" name="31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1142984"/>
            <a:ext cx="1500166" cy="1180259"/>
          </a:xfrm>
          <a:prstGeom prst="rect">
            <a:avLst/>
          </a:prstGeom>
          <a:effectLst/>
        </p:spPr>
      </p:pic>
      <p:pic>
        <p:nvPicPr>
          <p:cNvPr id="33" name="32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1714488"/>
            <a:ext cx="1500166" cy="1180259"/>
          </a:xfrm>
          <a:prstGeom prst="rect">
            <a:avLst/>
          </a:prstGeom>
          <a:effectLst/>
        </p:spPr>
      </p:pic>
      <p:pic>
        <p:nvPicPr>
          <p:cNvPr id="34" name="33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2357454"/>
            <a:ext cx="1500166" cy="1180259"/>
          </a:xfrm>
          <a:prstGeom prst="rect">
            <a:avLst/>
          </a:prstGeom>
          <a:effectLst/>
        </p:spPr>
      </p:pic>
      <p:pic>
        <p:nvPicPr>
          <p:cNvPr id="35" name="34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2928934"/>
            <a:ext cx="1500166" cy="1180259"/>
          </a:xfrm>
          <a:prstGeom prst="rect">
            <a:avLst/>
          </a:prstGeom>
          <a:effectLst/>
        </p:spPr>
      </p:pic>
      <p:pic>
        <p:nvPicPr>
          <p:cNvPr id="36" name="35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3571876"/>
            <a:ext cx="1500166" cy="1180259"/>
          </a:xfrm>
          <a:prstGeom prst="rect">
            <a:avLst/>
          </a:prstGeom>
          <a:effectLst/>
        </p:spPr>
      </p:pic>
      <p:pic>
        <p:nvPicPr>
          <p:cNvPr id="37" name="36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4286256"/>
            <a:ext cx="1500166" cy="1180259"/>
          </a:xfrm>
          <a:prstGeom prst="rect">
            <a:avLst/>
          </a:prstGeom>
          <a:effectLst/>
        </p:spPr>
      </p:pic>
      <p:pic>
        <p:nvPicPr>
          <p:cNvPr id="38" name="37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4891923"/>
            <a:ext cx="1500166" cy="1180259"/>
          </a:xfrm>
          <a:prstGeom prst="rect">
            <a:avLst/>
          </a:prstGeom>
          <a:effectLst/>
        </p:spPr>
      </p:pic>
      <p:pic>
        <p:nvPicPr>
          <p:cNvPr id="39" name="38 Imagen" descr="34.png"/>
          <p:cNvPicPr>
            <a:picLocks noChangeAspect="1"/>
          </p:cNvPicPr>
          <p:nvPr/>
        </p:nvPicPr>
        <p:blipFill>
          <a:blip r:embed="rId3">
            <a:duotone>
              <a:prstClr val="black"/>
              <a:srgbClr val="00B050">
                <a:tint val="45000"/>
                <a:satMod val="400000"/>
              </a:srgbClr>
            </a:duotone>
            <a:lum contrast="40000"/>
          </a:blip>
          <a:stretch>
            <a:fillRect/>
          </a:stretch>
        </p:blipFill>
        <p:spPr>
          <a:xfrm flipH="1">
            <a:off x="7643834" y="5677741"/>
            <a:ext cx="1500166" cy="1180259"/>
          </a:xfrm>
          <a:prstGeom prst="rect">
            <a:avLst/>
          </a:prstGeom>
          <a:effectLst/>
        </p:spPr>
      </p:pic>
      <p:sp>
        <p:nvSpPr>
          <p:cNvPr id="41" name="40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2" presetClass="entr" presetSubtype="4"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3000" fill="hold"/>
                                        <p:tgtEl>
                                          <p:spTgt spid="20"/>
                                        </p:tgtEl>
                                        <p:attrNameLst>
                                          <p:attrName>ppt_x</p:attrName>
                                        </p:attrNameLst>
                                      </p:cBhvr>
                                      <p:tavLst>
                                        <p:tav tm="0">
                                          <p:val>
                                            <p:strVal val="#ppt_x"/>
                                          </p:val>
                                        </p:tav>
                                        <p:tav tm="100000">
                                          <p:val>
                                            <p:strVal val="#ppt_x"/>
                                          </p:val>
                                        </p:tav>
                                      </p:tavLst>
                                    </p:anim>
                                    <p:anim calcmode="lin" valueType="num">
                                      <p:cBhvr additive="base">
                                        <p:cTn id="11" dur="3000" fill="hold"/>
                                        <p:tgtEl>
                                          <p:spTgt spid="20"/>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ppt_x"/>
                                          </p:val>
                                        </p:tav>
                                        <p:tav tm="100000">
                                          <p:val>
                                            <p:strVal val="#ppt_x"/>
                                          </p:val>
                                        </p:tav>
                                      </p:tavLst>
                                    </p:anim>
                                    <p:anim calcmode="lin" valueType="num">
                                      <p:cBhvr additive="base">
                                        <p:cTn id="15" dur="30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ppt_x"/>
                                          </p:val>
                                        </p:tav>
                                        <p:tav tm="100000">
                                          <p:val>
                                            <p:strVal val="#ppt_x"/>
                                          </p:val>
                                        </p:tav>
                                      </p:tavLst>
                                    </p:anim>
                                    <p:anim calcmode="lin" valueType="num">
                                      <p:cBhvr additive="base">
                                        <p:cTn id="19" dur="30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ppt_x"/>
                                          </p:val>
                                        </p:tav>
                                        <p:tav tm="100000">
                                          <p:val>
                                            <p:strVal val="#ppt_x"/>
                                          </p:val>
                                        </p:tav>
                                      </p:tavLst>
                                    </p:anim>
                                    <p:anim calcmode="lin" valueType="num">
                                      <p:cBhvr additive="base">
                                        <p:cTn id="23" dur="3000" fill="hold"/>
                                        <p:tgtEl>
                                          <p:spTgt spid="24"/>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ppt_x"/>
                                          </p:val>
                                        </p:tav>
                                        <p:tav tm="100000">
                                          <p:val>
                                            <p:strVal val="#ppt_x"/>
                                          </p:val>
                                        </p:tav>
                                      </p:tavLst>
                                    </p:anim>
                                    <p:anim calcmode="lin" valueType="num">
                                      <p:cBhvr additive="base">
                                        <p:cTn id="27" dur="3000" fill="hold"/>
                                        <p:tgtEl>
                                          <p:spTgt spid="25"/>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ppt_x"/>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ppt_x"/>
                                          </p:val>
                                        </p:tav>
                                        <p:tav tm="100000">
                                          <p:val>
                                            <p:strVal val="#ppt_x"/>
                                          </p:val>
                                        </p:tav>
                                      </p:tavLst>
                                    </p:anim>
                                    <p:anim calcmode="lin" valueType="num">
                                      <p:cBhvr additive="base">
                                        <p:cTn id="35" dur="3000" fill="hold"/>
                                        <p:tgtEl>
                                          <p:spTgt spid="27"/>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3000" fill="hold"/>
                                        <p:tgtEl>
                                          <p:spTgt spid="28"/>
                                        </p:tgtEl>
                                        <p:attrNameLst>
                                          <p:attrName>ppt_x</p:attrName>
                                        </p:attrNameLst>
                                      </p:cBhvr>
                                      <p:tavLst>
                                        <p:tav tm="0">
                                          <p:val>
                                            <p:strVal val="#ppt_x"/>
                                          </p:val>
                                        </p:tav>
                                        <p:tav tm="100000">
                                          <p:val>
                                            <p:strVal val="#ppt_x"/>
                                          </p:val>
                                        </p:tav>
                                      </p:tavLst>
                                    </p:anim>
                                    <p:anim calcmode="lin" valueType="num">
                                      <p:cBhvr additive="base">
                                        <p:cTn id="39" dur="3000" fill="hold"/>
                                        <p:tgtEl>
                                          <p:spTgt spid="28"/>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ppt_x"/>
                                          </p:val>
                                        </p:tav>
                                        <p:tav tm="100000">
                                          <p:val>
                                            <p:strVal val="#ppt_x"/>
                                          </p:val>
                                        </p:tav>
                                      </p:tavLst>
                                    </p:anim>
                                    <p:anim calcmode="lin" valueType="num">
                                      <p:cBhvr additive="base">
                                        <p:cTn id="43" dur="3000" fill="hold"/>
                                        <p:tgtEl>
                                          <p:spTgt spid="29"/>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ppt_x"/>
                                          </p:val>
                                        </p:tav>
                                        <p:tav tm="100000">
                                          <p:val>
                                            <p:strVal val="#ppt_x"/>
                                          </p:val>
                                        </p:tav>
                                      </p:tavLst>
                                    </p:anim>
                                    <p:anim calcmode="lin" valueType="num">
                                      <p:cBhvr additive="base">
                                        <p:cTn id="47" dur="3000" fill="hold"/>
                                        <p:tgtEl>
                                          <p:spTgt spid="30"/>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ppt_x"/>
                                          </p:val>
                                        </p:tav>
                                        <p:tav tm="100000">
                                          <p:val>
                                            <p:strVal val="#ppt_x"/>
                                          </p:val>
                                        </p:tav>
                                      </p:tavLst>
                                    </p:anim>
                                    <p:anim calcmode="lin" valueType="num">
                                      <p:cBhvr additive="base">
                                        <p:cTn id="51" dur="3000" fill="hold"/>
                                        <p:tgtEl>
                                          <p:spTgt spid="21"/>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ppt_x"/>
                                          </p:val>
                                        </p:tav>
                                        <p:tav tm="100000">
                                          <p:val>
                                            <p:strVal val="#ppt_x"/>
                                          </p:val>
                                        </p:tav>
                                      </p:tavLst>
                                    </p:anim>
                                    <p:anim calcmode="lin" valueType="num">
                                      <p:cBhvr additive="base">
                                        <p:cTn id="55" dur="3000" fill="hold"/>
                                        <p:tgtEl>
                                          <p:spTgt spid="31"/>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3000" fill="hold"/>
                                        <p:tgtEl>
                                          <p:spTgt spid="32"/>
                                        </p:tgtEl>
                                        <p:attrNameLst>
                                          <p:attrName>ppt_x</p:attrName>
                                        </p:attrNameLst>
                                      </p:cBhvr>
                                      <p:tavLst>
                                        <p:tav tm="0">
                                          <p:val>
                                            <p:strVal val="#ppt_x"/>
                                          </p:val>
                                        </p:tav>
                                        <p:tav tm="100000">
                                          <p:val>
                                            <p:strVal val="#ppt_x"/>
                                          </p:val>
                                        </p:tav>
                                      </p:tavLst>
                                    </p:anim>
                                    <p:anim calcmode="lin" valueType="num">
                                      <p:cBhvr additive="base">
                                        <p:cTn id="59" dur="3000" fill="hold"/>
                                        <p:tgtEl>
                                          <p:spTgt spid="32"/>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0" fill="hold"/>
                                        <p:tgtEl>
                                          <p:spTgt spid="33"/>
                                        </p:tgtEl>
                                        <p:attrNameLst>
                                          <p:attrName>ppt_x</p:attrName>
                                        </p:attrNameLst>
                                      </p:cBhvr>
                                      <p:tavLst>
                                        <p:tav tm="0">
                                          <p:val>
                                            <p:strVal val="#ppt_x"/>
                                          </p:val>
                                        </p:tav>
                                        <p:tav tm="100000">
                                          <p:val>
                                            <p:strVal val="#ppt_x"/>
                                          </p:val>
                                        </p:tav>
                                      </p:tavLst>
                                    </p:anim>
                                    <p:anim calcmode="lin" valueType="num">
                                      <p:cBhvr additive="base">
                                        <p:cTn id="63" dur="30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3000" fill="hold"/>
                                        <p:tgtEl>
                                          <p:spTgt spid="34"/>
                                        </p:tgtEl>
                                        <p:attrNameLst>
                                          <p:attrName>ppt_x</p:attrName>
                                        </p:attrNameLst>
                                      </p:cBhvr>
                                      <p:tavLst>
                                        <p:tav tm="0">
                                          <p:val>
                                            <p:strVal val="#ppt_x"/>
                                          </p:val>
                                        </p:tav>
                                        <p:tav tm="100000">
                                          <p:val>
                                            <p:strVal val="#ppt_x"/>
                                          </p:val>
                                        </p:tav>
                                      </p:tavLst>
                                    </p:anim>
                                    <p:anim calcmode="lin" valueType="num">
                                      <p:cBhvr additive="base">
                                        <p:cTn id="67" dur="3000" fill="hold"/>
                                        <p:tgtEl>
                                          <p:spTgt spid="34"/>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0" fill="hold"/>
                                        <p:tgtEl>
                                          <p:spTgt spid="35"/>
                                        </p:tgtEl>
                                        <p:attrNameLst>
                                          <p:attrName>ppt_x</p:attrName>
                                        </p:attrNameLst>
                                      </p:cBhvr>
                                      <p:tavLst>
                                        <p:tav tm="0">
                                          <p:val>
                                            <p:strVal val="#ppt_x"/>
                                          </p:val>
                                        </p:tav>
                                        <p:tav tm="100000">
                                          <p:val>
                                            <p:strVal val="#ppt_x"/>
                                          </p:val>
                                        </p:tav>
                                      </p:tavLst>
                                    </p:anim>
                                    <p:anim calcmode="lin" valueType="num">
                                      <p:cBhvr additive="base">
                                        <p:cTn id="71" dur="3000" fill="hold"/>
                                        <p:tgtEl>
                                          <p:spTgt spid="35"/>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3000" fill="hold"/>
                                        <p:tgtEl>
                                          <p:spTgt spid="36"/>
                                        </p:tgtEl>
                                        <p:attrNameLst>
                                          <p:attrName>ppt_x</p:attrName>
                                        </p:attrNameLst>
                                      </p:cBhvr>
                                      <p:tavLst>
                                        <p:tav tm="0">
                                          <p:val>
                                            <p:strVal val="#ppt_x"/>
                                          </p:val>
                                        </p:tav>
                                        <p:tav tm="100000">
                                          <p:val>
                                            <p:strVal val="#ppt_x"/>
                                          </p:val>
                                        </p:tav>
                                      </p:tavLst>
                                    </p:anim>
                                    <p:anim calcmode="lin" valueType="num">
                                      <p:cBhvr additive="base">
                                        <p:cTn id="75" dur="3000" fill="hold"/>
                                        <p:tgtEl>
                                          <p:spTgt spid="36"/>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3000" fill="hold"/>
                                        <p:tgtEl>
                                          <p:spTgt spid="37"/>
                                        </p:tgtEl>
                                        <p:attrNameLst>
                                          <p:attrName>ppt_x</p:attrName>
                                        </p:attrNameLst>
                                      </p:cBhvr>
                                      <p:tavLst>
                                        <p:tav tm="0">
                                          <p:val>
                                            <p:strVal val="#ppt_x"/>
                                          </p:val>
                                        </p:tav>
                                        <p:tav tm="100000">
                                          <p:val>
                                            <p:strVal val="#ppt_x"/>
                                          </p:val>
                                        </p:tav>
                                      </p:tavLst>
                                    </p:anim>
                                    <p:anim calcmode="lin" valueType="num">
                                      <p:cBhvr additive="base">
                                        <p:cTn id="79" dur="3000" fill="hold"/>
                                        <p:tgtEl>
                                          <p:spTgt spid="37"/>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ppt_x"/>
                                          </p:val>
                                        </p:tav>
                                        <p:tav tm="100000">
                                          <p:val>
                                            <p:strVal val="#ppt_x"/>
                                          </p:val>
                                        </p:tav>
                                      </p:tavLst>
                                    </p:anim>
                                    <p:anim calcmode="lin" valueType="num">
                                      <p:cBhvr additive="base">
                                        <p:cTn id="83" dur="3000" fill="hold"/>
                                        <p:tgtEl>
                                          <p:spTgt spid="38"/>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3000" fill="hold"/>
                                        <p:tgtEl>
                                          <p:spTgt spid="39"/>
                                        </p:tgtEl>
                                        <p:attrNameLst>
                                          <p:attrName>ppt_x</p:attrName>
                                        </p:attrNameLst>
                                      </p:cBhvr>
                                      <p:tavLst>
                                        <p:tav tm="0">
                                          <p:val>
                                            <p:strVal val="#ppt_x"/>
                                          </p:val>
                                        </p:tav>
                                        <p:tav tm="100000">
                                          <p:val>
                                            <p:strVal val="#ppt_x"/>
                                          </p:val>
                                        </p:tav>
                                      </p:tavLst>
                                    </p:anim>
                                    <p:anim calcmode="lin" valueType="num">
                                      <p:cBhvr additive="base">
                                        <p:cTn id="87" dur="3000" fill="hold"/>
                                        <p:tgtEl>
                                          <p:spTgt spid="39"/>
                                        </p:tgtEl>
                                        <p:attrNameLst>
                                          <p:attrName>ppt_y</p:attrName>
                                        </p:attrNameLst>
                                      </p:cBhvr>
                                      <p:tavLst>
                                        <p:tav tm="0">
                                          <p:val>
                                            <p:strVal val="1+#ppt_h/2"/>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fade">
                                      <p:cBhvr>
                                        <p:cTn id="90" dur="3000"/>
                                        <p:tgtEl>
                                          <p:spTgt spid="4"/>
                                        </p:tgtEl>
                                      </p:cBhvr>
                                    </p:animEffect>
                                    <p:anim calcmode="lin" valueType="num">
                                      <p:cBhvr>
                                        <p:cTn id="91" dur="3000" fill="hold"/>
                                        <p:tgtEl>
                                          <p:spTgt spid="4"/>
                                        </p:tgtEl>
                                        <p:attrNameLst>
                                          <p:attrName>ppt_x</p:attrName>
                                        </p:attrNameLst>
                                      </p:cBhvr>
                                      <p:tavLst>
                                        <p:tav tm="0">
                                          <p:val>
                                            <p:strVal val="#ppt_x"/>
                                          </p:val>
                                        </p:tav>
                                        <p:tav tm="100000">
                                          <p:val>
                                            <p:strVal val="#ppt_x"/>
                                          </p:val>
                                        </p:tav>
                                      </p:tavLst>
                                    </p:anim>
                                    <p:anim calcmode="lin" valueType="num">
                                      <p:cBhvr>
                                        <p:cTn id="92" dur="3000" fill="hold"/>
                                        <p:tgtEl>
                                          <p:spTgt spid="4"/>
                                        </p:tgtEl>
                                        <p:attrNameLst>
                                          <p:attrName>ppt_y</p:attrName>
                                        </p:attrNameLst>
                                      </p:cBhvr>
                                      <p:tavLst>
                                        <p:tav tm="0">
                                          <p:val>
                                            <p:strVal val="#ppt_y+.1"/>
                                          </p:val>
                                        </p:tav>
                                        <p:tav tm="100000">
                                          <p:val>
                                            <p:strVal val="#ppt_y"/>
                                          </p:val>
                                        </p:tav>
                                      </p:tavLst>
                                    </p:anim>
                                  </p:childTnLst>
                                </p:cTn>
                              </p:par>
                              <p:par>
                                <p:cTn id="93" presetID="8" presetClass="emph" presetSubtype="0" fill="hold" nodeType="withEffect">
                                  <p:stCondLst>
                                    <p:cond delay="0"/>
                                  </p:stCondLst>
                                  <p:childTnLst>
                                    <p:animRot by="21600000">
                                      <p:cBhvr>
                                        <p:cTn id="94" dur="3000" fill="hold"/>
                                        <p:tgtEl>
                                          <p:spTgt spid="20"/>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2"/>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2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4"/>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2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26"/>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7"/>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28"/>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9"/>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30"/>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1"/>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31"/>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3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33"/>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3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3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3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37"/>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38"/>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3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Marco"/>
          <p:cNvSpPr/>
          <p:nvPr/>
        </p:nvSpPr>
        <p:spPr>
          <a:xfrm>
            <a:off x="0" y="0"/>
            <a:ext cx="9144000" cy="6858000"/>
          </a:xfrm>
          <a:prstGeom prst="frame">
            <a:avLst>
              <a:gd name="adj1" fmla="val 7500"/>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071538" y="1357298"/>
            <a:ext cx="7143800" cy="5016758"/>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gency FB" pitchFamily="34" charset="0"/>
              </a:rPr>
              <a:t>Otro rol que puede jugar el vidrio artístico es el de ocultar una vista poco llamativa</a:t>
            </a:r>
          </a:p>
          <a:p>
            <a:r>
              <a:rPr lang="es-ES" sz="2000" dirty="0" smtClean="0">
                <a:effectLst>
                  <a:outerShdw blurRad="38100" dist="38100" dir="2700000" algn="tl">
                    <a:srgbClr val="000000">
                      <a:alpha val="43137"/>
                    </a:srgbClr>
                  </a:outerShdw>
                </a:effectLst>
                <a:latin typeface="Agency FB" pitchFamily="34" charset="0"/>
              </a:rPr>
              <a:t> desde adentro o de separar espacios internos físicamente pero no visualmente.</a:t>
            </a:r>
          </a:p>
          <a:p>
            <a:r>
              <a:rPr lang="es-ES" sz="2000" dirty="0" smtClean="0">
                <a:effectLst>
                  <a:outerShdw blurRad="38100" dist="38100" dir="2700000" algn="tl">
                    <a:srgbClr val="000000">
                      <a:alpha val="43137"/>
                    </a:srgbClr>
                  </a:outerShdw>
                </a:effectLst>
                <a:latin typeface="Agency FB" pitchFamily="34" charset="0"/>
              </a:rPr>
              <a:t>Como un elemento netamente decorativo el vidrio artístico tiene un enorme potencial de crear ambientes agradables de trabajo o de impactar a quienes entran y salen de un edificio mediante la belleza de un vestíbulo inundado con vibraciones de luz y color. Este concepto fue comprendido y utilizado por artistas como Frank Lloyd Wright, Gaudí, </a:t>
            </a:r>
            <a:r>
              <a:rPr lang="es-ES" sz="2000" dirty="0" err="1" smtClean="0">
                <a:effectLst>
                  <a:outerShdw blurRad="38100" dist="38100" dir="2700000" algn="tl">
                    <a:srgbClr val="000000">
                      <a:alpha val="43137"/>
                    </a:srgbClr>
                  </a:outerShdw>
                </a:effectLst>
                <a:latin typeface="Agency FB" pitchFamily="34" charset="0"/>
              </a:rPr>
              <a:t>Chagall</a:t>
            </a:r>
            <a:r>
              <a:rPr lang="es-ES" sz="2000" dirty="0" smtClean="0">
                <a:effectLst>
                  <a:outerShdw blurRad="38100" dist="38100" dir="2700000" algn="tl">
                    <a:srgbClr val="000000">
                      <a:alpha val="43137"/>
                    </a:srgbClr>
                  </a:outerShdw>
                </a:effectLst>
                <a:latin typeface="Agency FB" pitchFamily="34" charset="0"/>
              </a:rPr>
              <a:t> y </a:t>
            </a:r>
            <a:r>
              <a:rPr lang="es-ES" sz="2000" dirty="0" err="1" smtClean="0">
                <a:effectLst>
                  <a:outerShdw blurRad="38100" dist="38100" dir="2700000" algn="tl">
                    <a:srgbClr val="000000">
                      <a:alpha val="43137"/>
                    </a:srgbClr>
                  </a:outerShdw>
                </a:effectLst>
                <a:latin typeface="Agency FB" pitchFamily="34" charset="0"/>
              </a:rPr>
              <a:t>Matisse</a:t>
            </a:r>
            <a:r>
              <a:rPr lang="es-ES" sz="2000" dirty="0" smtClean="0">
                <a:effectLst>
                  <a:outerShdw blurRad="38100" dist="38100" dir="2700000" algn="tl">
                    <a:srgbClr val="000000">
                      <a:alpha val="43137"/>
                    </a:srgbClr>
                  </a:outerShdw>
                </a:effectLst>
                <a:latin typeface="Agency FB" pitchFamily="34" charset="0"/>
              </a:rPr>
              <a:t> entre otros.</a:t>
            </a:r>
          </a:p>
          <a:p>
            <a:r>
              <a:rPr lang="es-ES" sz="2000" dirty="0" smtClean="0">
                <a:effectLst>
                  <a:outerShdw blurRad="38100" dist="38100" dir="2700000" algn="tl">
                    <a:srgbClr val="000000">
                      <a:alpha val="43137"/>
                    </a:srgbClr>
                  </a:outerShdw>
                </a:effectLst>
                <a:latin typeface="Agency FB" pitchFamily="34" charset="0"/>
              </a:rPr>
              <a:t>En </a:t>
            </a:r>
            <a:r>
              <a:rPr lang="es-ES" sz="2000" dirty="0" err="1" smtClean="0">
                <a:effectLst>
                  <a:outerShdw blurRad="38100" dist="38100" dir="2700000" algn="tl">
                    <a:srgbClr val="000000">
                      <a:alpha val="43137"/>
                    </a:srgbClr>
                  </a:outerShdw>
                </a:effectLst>
                <a:latin typeface="Agency FB" pitchFamily="34" charset="0"/>
              </a:rPr>
              <a:t>Vitrocolor</a:t>
            </a:r>
            <a:r>
              <a:rPr lang="es-ES" sz="2000" dirty="0" smtClean="0">
                <a:effectLst>
                  <a:outerShdw blurRad="38100" dist="38100" dir="2700000" algn="tl">
                    <a:srgbClr val="000000">
                      <a:alpha val="43137"/>
                    </a:srgbClr>
                  </a:outerShdw>
                </a:effectLst>
                <a:latin typeface="Agency FB" pitchFamily="34" charset="0"/>
              </a:rPr>
              <a:t> se comprende el vidrio, se comparten sin secretos las técnicas necesarias para manejar un medio creativo difícil de manipular</a:t>
            </a:r>
          </a:p>
          <a:p>
            <a:r>
              <a:rPr lang="es-ES" sz="2000" dirty="0" smtClean="0">
                <a:effectLst>
                  <a:outerShdw blurRad="38100" dist="38100" dir="2700000" algn="tl">
                    <a:srgbClr val="000000">
                      <a:alpha val="43137"/>
                    </a:srgbClr>
                  </a:outerShdw>
                </a:effectLst>
                <a:latin typeface="Agency FB" pitchFamily="34" charset="0"/>
              </a:rPr>
              <a:t>La visión de esta empresa es establecer y consolidar el aprecio del vidrio artístico y sus innumerables aplicaciones en la vida cotidiana: el ventanal, la puerta, el tragaluz, la lámpara, el espejo, la fuente, la mesa, el mostrador, y, mas allá de lo utilitario, en la escultura, el móvil, el lienzo, el objeto artístico y en general, la belleza arquitectónica de un edificio.</a:t>
            </a:r>
          </a:p>
          <a:p>
            <a:r>
              <a:rPr lang="es-ES" sz="2000" dirty="0" smtClean="0">
                <a:effectLst>
                  <a:outerShdw blurRad="38100" dist="38100" dir="2700000" algn="tl">
                    <a:srgbClr val="000000">
                      <a:alpha val="43137"/>
                    </a:srgbClr>
                  </a:outerShdw>
                </a:effectLst>
                <a:latin typeface="Agency FB" pitchFamily="34" charset="0"/>
              </a:rPr>
              <a:t> </a:t>
            </a:r>
          </a:p>
          <a:p>
            <a:endParaRPr lang="es-ES" sz="20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jpg"/>
          <p:cNvPicPr>
            <a:picLocks noChangeAspect="1"/>
          </p:cNvPicPr>
          <p:nvPr/>
        </p:nvPicPr>
        <p:blipFill>
          <a:blip r:embed="rId2"/>
          <a:stretch>
            <a:fillRect/>
          </a:stretch>
        </p:blipFill>
        <p:spPr>
          <a:xfrm>
            <a:off x="857223" y="0"/>
            <a:ext cx="7429553" cy="6858000"/>
          </a:xfrm>
          <a:prstGeom prst="rect">
            <a:avLst/>
          </a:prstGeom>
          <a:scene3d>
            <a:camera prst="orthographicFront"/>
            <a:lightRig rig="threePt" dir="t"/>
          </a:scene3d>
          <a:sp3d>
            <a:bevelT prst="angle"/>
          </a:sp3d>
        </p:spPr>
      </p:pic>
      <p:sp>
        <p:nvSpPr>
          <p:cNvPr id="25" name="24 Rectángulo"/>
          <p:cNvSpPr/>
          <p:nvPr/>
        </p:nvSpPr>
        <p:spPr>
          <a:xfrm>
            <a:off x="285720" y="0"/>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20" y="500042"/>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85720" y="1000132"/>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85720" y="1500174"/>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85720" y="2000264"/>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85720" y="2500306"/>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85720" y="3000396"/>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85720" y="3500438"/>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85720" y="4000528"/>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85720" y="4500570"/>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85720" y="5000660"/>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20" y="5500702"/>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85720" y="6500834"/>
            <a:ext cx="500034" cy="357166"/>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85720" y="6000768"/>
            <a:ext cx="500034" cy="428604"/>
          </a:xfrm>
          <a:prstGeom prst="rect">
            <a:avLst/>
          </a:prstGeom>
          <a:gradFill flip="none" rotWithShape="1">
            <a:gsLst>
              <a:gs pos="0">
                <a:srgbClr val="00B050"/>
              </a:gs>
              <a:gs pos="50000">
                <a:srgbClr val="00B050">
                  <a:shade val="67500"/>
                  <a:satMod val="115000"/>
                </a:srgbClr>
              </a:gs>
              <a:gs pos="100000">
                <a:srgbClr val="00B050">
                  <a:shade val="100000"/>
                  <a:satMod val="115000"/>
                </a:srgbClr>
              </a:gs>
            </a:gsLst>
            <a:path path="circl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358214" y="0"/>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358214" y="500042"/>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358214" y="1000132"/>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8358214" y="1500174"/>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358214" y="2000264"/>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358214" y="2500306"/>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358214" y="3000396"/>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8358214" y="3500438"/>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8358214" y="4000528"/>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358214" y="4500570"/>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358214" y="5000660"/>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358214" y="5500702"/>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358214" y="6500834"/>
            <a:ext cx="500034" cy="357166"/>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358214" y="6000768"/>
            <a:ext cx="500034" cy="428604"/>
          </a:xfrm>
          <a:prstGeom prst="rect">
            <a:avLst/>
          </a:prstGeom>
          <a:solidFill>
            <a:srgbClr val="00B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4"/>
                                        </p:tgtEl>
                                        <p:attrNameLst>
                                          <p:attrName>style.opacity</p:attrName>
                                        </p:attrNameLst>
                                      </p:cBhvr>
                                      <p:to>
                                        <p:strVal val="0"/>
                                      </p:to>
                                    </p:set>
                                    <p:animEffect filter="image" prLst="opacity: 0">
                                      <p:cBhvr rctx="IE">
                                        <p:cTn id="7" dur="indefinite"/>
                                        <p:tgtEl>
                                          <p:spTgt spid="5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3000" fill="hold"/>
                                        <p:tgtEl>
                                          <p:spTgt spid="25"/>
                                        </p:tgtEl>
                                        <p:attrNameLst>
                                          <p:attrName>ppt_x</p:attrName>
                                        </p:attrNameLst>
                                      </p:cBhvr>
                                      <p:tavLst>
                                        <p:tav tm="0">
                                          <p:val>
                                            <p:strVal val="#ppt_x"/>
                                          </p:val>
                                        </p:tav>
                                        <p:tav tm="100000">
                                          <p:val>
                                            <p:strVal val="#ppt_x"/>
                                          </p:val>
                                        </p:tav>
                                      </p:tavLst>
                                    </p:anim>
                                    <p:anim calcmode="lin" valueType="num">
                                      <p:cBhvr additive="base">
                                        <p:cTn id="11" dur="3000" fill="hold"/>
                                        <p:tgtEl>
                                          <p:spTgt spid="2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3000" fill="hold"/>
                                        <p:tgtEl>
                                          <p:spTgt spid="27"/>
                                        </p:tgtEl>
                                        <p:attrNameLst>
                                          <p:attrName>ppt_x</p:attrName>
                                        </p:attrNameLst>
                                      </p:cBhvr>
                                      <p:tavLst>
                                        <p:tav tm="0">
                                          <p:val>
                                            <p:strVal val="#ppt_x"/>
                                          </p:val>
                                        </p:tav>
                                        <p:tav tm="100000">
                                          <p:val>
                                            <p:strVal val="#ppt_x"/>
                                          </p:val>
                                        </p:tav>
                                      </p:tavLst>
                                    </p:anim>
                                    <p:anim calcmode="lin" valueType="num">
                                      <p:cBhvr additive="base">
                                        <p:cTn id="15" dur="3000" fill="hold"/>
                                        <p:tgtEl>
                                          <p:spTgt spid="2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3000" fill="hold"/>
                                        <p:tgtEl>
                                          <p:spTgt spid="28"/>
                                        </p:tgtEl>
                                        <p:attrNameLst>
                                          <p:attrName>ppt_x</p:attrName>
                                        </p:attrNameLst>
                                      </p:cBhvr>
                                      <p:tavLst>
                                        <p:tav tm="0">
                                          <p:val>
                                            <p:strVal val="#ppt_x"/>
                                          </p:val>
                                        </p:tav>
                                        <p:tav tm="100000">
                                          <p:val>
                                            <p:strVal val="#ppt_x"/>
                                          </p:val>
                                        </p:tav>
                                      </p:tavLst>
                                    </p:anim>
                                    <p:anim calcmode="lin" valueType="num">
                                      <p:cBhvr additive="base">
                                        <p:cTn id="19" dur="3000" fill="hold"/>
                                        <p:tgtEl>
                                          <p:spTgt spid="2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3000" fill="hold"/>
                                        <p:tgtEl>
                                          <p:spTgt spid="29"/>
                                        </p:tgtEl>
                                        <p:attrNameLst>
                                          <p:attrName>ppt_x</p:attrName>
                                        </p:attrNameLst>
                                      </p:cBhvr>
                                      <p:tavLst>
                                        <p:tav tm="0">
                                          <p:val>
                                            <p:strVal val="#ppt_x"/>
                                          </p:val>
                                        </p:tav>
                                        <p:tav tm="100000">
                                          <p:val>
                                            <p:strVal val="#ppt_x"/>
                                          </p:val>
                                        </p:tav>
                                      </p:tavLst>
                                    </p:anim>
                                    <p:anim calcmode="lin" valueType="num">
                                      <p:cBhvr additive="base">
                                        <p:cTn id="23" dur="3000" fill="hold"/>
                                        <p:tgtEl>
                                          <p:spTgt spid="2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3000" fill="hold"/>
                                        <p:tgtEl>
                                          <p:spTgt spid="30"/>
                                        </p:tgtEl>
                                        <p:attrNameLst>
                                          <p:attrName>ppt_x</p:attrName>
                                        </p:attrNameLst>
                                      </p:cBhvr>
                                      <p:tavLst>
                                        <p:tav tm="0">
                                          <p:val>
                                            <p:strVal val="#ppt_x"/>
                                          </p:val>
                                        </p:tav>
                                        <p:tav tm="100000">
                                          <p:val>
                                            <p:strVal val="#ppt_x"/>
                                          </p:val>
                                        </p:tav>
                                      </p:tavLst>
                                    </p:anim>
                                    <p:anim calcmode="lin" valueType="num">
                                      <p:cBhvr additive="base">
                                        <p:cTn id="27" dur="3000" fill="hold"/>
                                        <p:tgtEl>
                                          <p:spTgt spid="3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3000" fill="hold"/>
                                        <p:tgtEl>
                                          <p:spTgt spid="31"/>
                                        </p:tgtEl>
                                        <p:attrNameLst>
                                          <p:attrName>ppt_x</p:attrName>
                                        </p:attrNameLst>
                                      </p:cBhvr>
                                      <p:tavLst>
                                        <p:tav tm="0">
                                          <p:val>
                                            <p:strVal val="#ppt_x"/>
                                          </p:val>
                                        </p:tav>
                                        <p:tav tm="100000">
                                          <p:val>
                                            <p:strVal val="#ppt_x"/>
                                          </p:val>
                                        </p:tav>
                                      </p:tavLst>
                                    </p:anim>
                                    <p:anim calcmode="lin" valueType="num">
                                      <p:cBhvr additive="base">
                                        <p:cTn id="31" dur="3000" fill="hold"/>
                                        <p:tgtEl>
                                          <p:spTgt spid="3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3000" fill="hold"/>
                                        <p:tgtEl>
                                          <p:spTgt spid="32"/>
                                        </p:tgtEl>
                                        <p:attrNameLst>
                                          <p:attrName>ppt_x</p:attrName>
                                        </p:attrNameLst>
                                      </p:cBhvr>
                                      <p:tavLst>
                                        <p:tav tm="0">
                                          <p:val>
                                            <p:strVal val="#ppt_x"/>
                                          </p:val>
                                        </p:tav>
                                        <p:tav tm="100000">
                                          <p:val>
                                            <p:strVal val="#ppt_x"/>
                                          </p:val>
                                        </p:tav>
                                      </p:tavLst>
                                    </p:anim>
                                    <p:anim calcmode="lin" valueType="num">
                                      <p:cBhvr additive="base">
                                        <p:cTn id="35" dur="3000" fill="hold"/>
                                        <p:tgtEl>
                                          <p:spTgt spid="3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3000" fill="hold"/>
                                        <p:tgtEl>
                                          <p:spTgt spid="33"/>
                                        </p:tgtEl>
                                        <p:attrNameLst>
                                          <p:attrName>ppt_x</p:attrName>
                                        </p:attrNameLst>
                                      </p:cBhvr>
                                      <p:tavLst>
                                        <p:tav tm="0">
                                          <p:val>
                                            <p:strVal val="#ppt_x"/>
                                          </p:val>
                                        </p:tav>
                                        <p:tav tm="100000">
                                          <p:val>
                                            <p:strVal val="#ppt_x"/>
                                          </p:val>
                                        </p:tav>
                                      </p:tavLst>
                                    </p:anim>
                                    <p:anim calcmode="lin" valueType="num">
                                      <p:cBhvr additive="base">
                                        <p:cTn id="39" dur="30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3000" fill="hold"/>
                                        <p:tgtEl>
                                          <p:spTgt spid="34"/>
                                        </p:tgtEl>
                                        <p:attrNameLst>
                                          <p:attrName>ppt_x</p:attrName>
                                        </p:attrNameLst>
                                      </p:cBhvr>
                                      <p:tavLst>
                                        <p:tav tm="0">
                                          <p:val>
                                            <p:strVal val="#ppt_x"/>
                                          </p:val>
                                        </p:tav>
                                        <p:tav tm="100000">
                                          <p:val>
                                            <p:strVal val="#ppt_x"/>
                                          </p:val>
                                        </p:tav>
                                      </p:tavLst>
                                    </p:anim>
                                    <p:anim calcmode="lin" valueType="num">
                                      <p:cBhvr additive="base">
                                        <p:cTn id="43" dur="3000" fill="hold"/>
                                        <p:tgtEl>
                                          <p:spTgt spid="3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3000" fill="hold"/>
                                        <p:tgtEl>
                                          <p:spTgt spid="35"/>
                                        </p:tgtEl>
                                        <p:attrNameLst>
                                          <p:attrName>ppt_x</p:attrName>
                                        </p:attrNameLst>
                                      </p:cBhvr>
                                      <p:tavLst>
                                        <p:tav tm="0">
                                          <p:val>
                                            <p:strVal val="#ppt_x"/>
                                          </p:val>
                                        </p:tav>
                                        <p:tav tm="100000">
                                          <p:val>
                                            <p:strVal val="#ppt_x"/>
                                          </p:val>
                                        </p:tav>
                                      </p:tavLst>
                                    </p:anim>
                                    <p:anim calcmode="lin" valueType="num">
                                      <p:cBhvr additive="base">
                                        <p:cTn id="47" dur="3000" fill="hold"/>
                                        <p:tgtEl>
                                          <p:spTgt spid="3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3000" fill="hold"/>
                                        <p:tgtEl>
                                          <p:spTgt spid="36"/>
                                        </p:tgtEl>
                                        <p:attrNameLst>
                                          <p:attrName>ppt_x</p:attrName>
                                        </p:attrNameLst>
                                      </p:cBhvr>
                                      <p:tavLst>
                                        <p:tav tm="0">
                                          <p:val>
                                            <p:strVal val="#ppt_x"/>
                                          </p:val>
                                        </p:tav>
                                        <p:tav tm="100000">
                                          <p:val>
                                            <p:strVal val="#ppt_x"/>
                                          </p:val>
                                        </p:tav>
                                      </p:tavLst>
                                    </p:anim>
                                    <p:anim calcmode="lin" valueType="num">
                                      <p:cBhvr additive="base">
                                        <p:cTn id="51" dur="3000" fill="hold"/>
                                        <p:tgtEl>
                                          <p:spTgt spid="3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3000" fill="hold"/>
                                        <p:tgtEl>
                                          <p:spTgt spid="37"/>
                                        </p:tgtEl>
                                        <p:attrNameLst>
                                          <p:attrName>ppt_x</p:attrName>
                                        </p:attrNameLst>
                                      </p:cBhvr>
                                      <p:tavLst>
                                        <p:tav tm="0">
                                          <p:val>
                                            <p:strVal val="#ppt_x"/>
                                          </p:val>
                                        </p:tav>
                                        <p:tav tm="100000">
                                          <p:val>
                                            <p:strVal val="#ppt_x"/>
                                          </p:val>
                                        </p:tav>
                                      </p:tavLst>
                                    </p:anim>
                                    <p:anim calcmode="lin" valueType="num">
                                      <p:cBhvr additive="base">
                                        <p:cTn id="55" dur="3000" fill="hold"/>
                                        <p:tgtEl>
                                          <p:spTgt spid="3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3000" fill="hold"/>
                                        <p:tgtEl>
                                          <p:spTgt spid="38"/>
                                        </p:tgtEl>
                                        <p:attrNameLst>
                                          <p:attrName>ppt_x</p:attrName>
                                        </p:attrNameLst>
                                      </p:cBhvr>
                                      <p:tavLst>
                                        <p:tav tm="0">
                                          <p:val>
                                            <p:strVal val="#ppt_x"/>
                                          </p:val>
                                        </p:tav>
                                        <p:tav tm="100000">
                                          <p:val>
                                            <p:strVal val="#ppt_x"/>
                                          </p:val>
                                        </p:tav>
                                      </p:tavLst>
                                    </p:anim>
                                    <p:anim calcmode="lin" valueType="num">
                                      <p:cBhvr additive="base">
                                        <p:cTn id="59" dur="3000" fill="hold"/>
                                        <p:tgtEl>
                                          <p:spTgt spid="3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additive="base">
                                        <p:cTn id="62" dur="3000" fill="hold"/>
                                        <p:tgtEl>
                                          <p:spTgt spid="39"/>
                                        </p:tgtEl>
                                        <p:attrNameLst>
                                          <p:attrName>ppt_x</p:attrName>
                                        </p:attrNameLst>
                                      </p:cBhvr>
                                      <p:tavLst>
                                        <p:tav tm="0">
                                          <p:val>
                                            <p:strVal val="#ppt_x"/>
                                          </p:val>
                                        </p:tav>
                                        <p:tav tm="100000">
                                          <p:val>
                                            <p:strVal val="#ppt_x"/>
                                          </p:val>
                                        </p:tav>
                                      </p:tavLst>
                                    </p:anim>
                                    <p:anim calcmode="lin" valueType="num">
                                      <p:cBhvr additive="base">
                                        <p:cTn id="63" dur="3000" fill="hold"/>
                                        <p:tgtEl>
                                          <p:spTgt spid="3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3000" fill="hold"/>
                                        <p:tgtEl>
                                          <p:spTgt spid="40"/>
                                        </p:tgtEl>
                                        <p:attrNameLst>
                                          <p:attrName>ppt_x</p:attrName>
                                        </p:attrNameLst>
                                      </p:cBhvr>
                                      <p:tavLst>
                                        <p:tav tm="0">
                                          <p:val>
                                            <p:strVal val="#ppt_x"/>
                                          </p:val>
                                        </p:tav>
                                        <p:tav tm="100000">
                                          <p:val>
                                            <p:strVal val="#ppt_x"/>
                                          </p:val>
                                        </p:tav>
                                      </p:tavLst>
                                    </p:anim>
                                    <p:anim calcmode="lin" valueType="num">
                                      <p:cBhvr additive="base">
                                        <p:cTn id="67" dur="3000" fill="hold"/>
                                        <p:tgtEl>
                                          <p:spTgt spid="4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41"/>
                                        </p:tgtEl>
                                        <p:attrNameLst>
                                          <p:attrName>style.visibility</p:attrName>
                                        </p:attrNameLst>
                                      </p:cBhvr>
                                      <p:to>
                                        <p:strVal val="visible"/>
                                      </p:to>
                                    </p:set>
                                    <p:anim calcmode="lin" valueType="num">
                                      <p:cBhvr additive="base">
                                        <p:cTn id="70" dur="3000" fill="hold"/>
                                        <p:tgtEl>
                                          <p:spTgt spid="41"/>
                                        </p:tgtEl>
                                        <p:attrNameLst>
                                          <p:attrName>ppt_x</p:attrName>
                                        </p:attrNameLst>
                                      </p:cBhvr>
                                      <p:tavLst>
                                        <p:tav tm="0">
                                          <p:val>
                                            <p:strVal val="#ppt_x"/>
                                          </p:val>
                                        </p:tav>
                                        <p:tav tm="100000">
                                          <p:val>
                                            <p:strVal val="#ppt_x"/>
                                          </p:val>
                                        </p:tav>
                                      </p:tavLst>
                                    </p:anim>
                                    <p:anim calcmode="lin" valueType="num">
                                      <p:cBhvr additive="base">
                                        <p:cTn id="71" dur="3000" fill="hold"/>
                                        <p:tgtEl>
                                          <p:spTgt spid="4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42"/>
                                        </p:tgtEl>
                                        <p:attrNameLst>
                                          <p:attrName>style.visibility</p:attrName>
                                        </p:attrNameLst>
                                      </p:cBhvr>
                                      <p:to>
                                        <p:strVal val="visible"/>
                                      </p:to>
                                    </p:set>
                                    <p:anim calcmode="lin" valueType="num">
                                      <p:cBhvr additive="base">
                                        <p:cTn id="74" dur="3000" fill="hold"/>
                                        <p:tgtEl>
                                          <p:spTgt spid="42"/>
                                        </p:tgtEl>
                                        <p:attrNameLst>
                                          <p:attrName>ppt_x</p:attrName>
                                        </p:attrNameLst>
                                      </p:cBhvr>
                                      <p:tavLst>
                                        <p:tav tm="0">
                                          <p:val>
                                            <p:strVal val="#ppt_x"/>
                                          </p:val>
                                        </p:tav>
                                        <p:tav tm="100000">
                                          <p:val>
                                            <p:strVal val="#ppt_x"/>
                                          </p:val>
                                        </p:tav>
                                      </p:tavLst>
                                    </p:anim>
                                    <p:anim calcmode="lin" valueType="num">
                                      <p:cBhvr additive="base">
                                        <p:cTn id="75" dur="3000" fill="hold"/>
                                        <p:tgtEl>
                                          <p:spTgt spid="4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43"/>
                                        </p:tgtEl>
                                        <p:attrNameLst>
                                          <p:attrName>style.visibility</p:attrName>
                                        </p:attrNameLst>
                                      </p:cBhvr>
                                      <p:to>
                                        <p:strVal val="visible"/>
                                      </p:to>
                                    </p:set>
                                    <p:anim calcmode="lin" valueType="num">
                                      <p:cBhvr additive="base">
                                        <p:cTn id="78" dur="3000" fill="hold"/>
                                        <p:tgtEl>
                                          <p:spTgt spid="43"/>
                                        </p:tgtEl>
                                        <p:attrNameLst>
                                          <p:attrName>ppt_x</p:attrName>
                                        </p:attrNameLst>
                                      </p:cBhvr>
                                      <p:tavLst>
                                        <p:tav tm="0">
                                          <p:val>
                                            <p:strVal val="#ppt_x"/>
                                          </p:val>
                                        </p:tav>
                                        <p:tav tm="100000">
                                          <p:val>
                                            <p:strVal val="#ppt_x"/>
                                          </p:val>
                                        </p:tav>
                                      </p:tavLst>
                                    </p:anim>
                                    <p:anim calcmode="lin" valueType="num">
                                      <p:cBhvr additive="base">
                                        <p:cTn id="79" dur="3000" fill="hold"/>
                                        <p:tgtEl>
                                          <p:spTgt spid="4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44"/>
                                        </p:tgtEl>
                                        <p:attrNameLst>
                                          <p:attrName>style.visibility</p:attrName>
                                        </p:attrNameLst>
                                      </p:cBhvr>
                                      <p:to>
                                        <p:strVal val="visible"/>
                                      </p:to>
                                    </p:set>
                                    <p:anim calcmode="lin" valueType="num">
                                      <p:cBhvr additive="base">
                                        <p:cTn id="82" dur="3000" fill="hold"/>
                                        <p:tgtEl>
                                          <p:spTgt spid="44"/>
                                        </p:tgtEl>
                                        <p:attrNameLst>
                                          <p:attrName>ppt_x</p:attrName>
                                        </p:attrNameLst>
                                      </p:cBhvr>
                                      <p:tavLst>
                                        <p:tav tm="0">
                                          <p:val>
                                            <p:strVal val="#ppt_x"/>
                                          </p:val>
                                        </p:tav>
                                        <p:tav tm="100000">
                                          <p:val>
                                            <p:strVal val="#ppt_x"/>
                                          </p:val>
                                        </p:tav>
                                      </p:tavLst>
                                    </p:anim>
                                    <p:anim calcmode="lin" valueType="num">
                                      <p:cBhvr additive="base">
                                        <p:cTn id="83" dur="3000" fill="hold"/>
                                        <p:tgtEl>
                                          <p:spTgt spid="4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3000" fill="hold"/>
                                        <p:tgtEl>
                                          <p:spTgt spid="45"/>
                                        </p:tgtEl>
                                        <p:attrNameLst>
                                          <p:attrName>ppt_x</p:attrName>
                                        </p:attrNameLst>
                                      </p:cBhvr>
                                      <p:tavLst>
                                        <p:tav tm="0">
                                          <p:val>
                                            <p:strVal val="#ppt_x"/>
                                          </p:val>
                                        </p:tav>
                                        <p:tav tm="100000">
                                          <p:val>
                                            <p:strVal val="#ppt_x"/>
                                          </p:val>
                                        </p:tav>
                                      </p:tavLst>
                                    </p:anim>
                                    <p:anim calcmode="lin" valueType="num">
                                      <p:cBhvr additive="base">
                                        <p:cTn id="87" dur="3000" fill="hold"/>
                                        <p:tgtEl>
                                          <p:spTgt spid="45"/>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46"/>
                                        </p:tgtEl>
                                        <p:attrNameLst>
                                          <p:attrName>style.visibility</p:attrName>
                                        </p:attrNameLst>
                                      </p:cBhvr>
                                      <p:to>
                                        <p:strVal val="visible"/>
                                      </p:to>
                                    </p:set>
                                    <p:anim calcmode="lin" valueType="num">
                                      <p:cBhvr additive="base">
                                        <p:cTn id="90" dur="3000" fill="hold"/>
                                        <p:tgtEl>
                                          <p:spTgt spid="46"/>
                                        </p:tgtEl>
                                        <p:attrNameLst>
                                          <p:attrName>ppt_x</p:attrName>
                                        </p:attrNameLst>
                                      </p:cBhvr>
                                      <p:tavLst>
                                        <p:tav tm="0">
                                          <p:val>
                                            <p:strVal val="#ppt_x"/>
                                          </p:val>
                                        </p:tav>
                                        <p:tav tm="100000">
                                          <p:val>
                                            <p:strVal val="#ppt_x"/>
                                          </p:val>
                                        </p:tav>
                                      </p:tavLst>
                                    </p:anim>
                                    <p:anim calcmode="lin" valueType="num">
                                      <p:cBhvr additive="base">
                                        <p:cTn id="91" dur="3000" fill="hold"/>
                                        <p:tgtEl>
                                          <p:spTgt spid="46"/>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7"/>
                                        </p:tgtEl>
                                        <p:attrNameLst>
                                          <p:attrName>style.visibility</p:attrName>
                                        </p:attrNameLst>
                                      </p:cBhvr>
                                      <p:to>
                                        <p:strVal val="visible"/>
                                      </p:to>
                                    </p:set>
                                    <p:anim calcmode="lin" valueType="num">
                                      <p:cBhvr additive="base">
                                        <p:cTn id="94" dur="3000" fill="hold"/>
                                        <p:tgtEl>
                                          <p:spTgt spid="47"/>
                                        </p:tgtEl>
                                        <p:attrNameLst>
                                          <p:attrName>ppt_x</p:attrName>
                                        </p:attrNameLst>
                                      </p:cBhvr>
                                      <p:tavLst>
                                        <p:tav tm="0">
                                          <p:val>
                                            <p:strVal val="#ppt_x"/>
                                          </p:val>
                                        </p:tav>
                                        <p:tav tm="100000">
                                          <p:val>
                                            <p:strVal val="#ppt_x"/>
                                          </p:val>
                                        </p:tav>
                                      </p:tavLst>
                                    </p:anim>
                                    <p:anim calcmode="lin" valueType="num">
                                      <p:cBhvr additive="base">
                                        <p:cTn id="95" dur="3000" fill="hold"/>
                                        <p:tgtEl>
                                          <p:spTgt spid="47"/>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8"/>
                                        </p:tgtEl>
                                        <p:attrNameLst>
                                          <p:attrName>style.visibility</p:attrName>
                                        </p:attrNameLst>
                                      </p:cBhvr>
                                      <p:to>
                                        <p:strVal val="visible"/>
                                      </p:to>
                                    </p:set>
                                    <p:anim calcmode="lin" valueType="num">
                                      <p:cBhvr additive="base">
                                        <p:cTn id="98" dur="3000" fill="hold"/>
                                        <p:tgtEl>
                                          <p:spTgt spid="48"/>
                                        </p:tgtEl>
                                        <p:attrNameLst>
                                          <p:attrName>ppt_x</p:attrName>
                                        </p:attrNameLst>
                                      </p:cBhvr>
                                      <p:tavLst>
                                        <p:tav tm="0">
                                          <p:val>
                                            <p:strVal val="#ppt_x"/>
                                          </p:val>
                                        </p:tav>
                                        <p:tav tm="100000">
                                          <p:val>
                                            <p:strVal val="#ppt_x"/>
                                          </p:val>
                                        </p:tav>
                                      </p:tavLst>
                                    </p:anim>
                                    <p:anim calcmode="lin" valueType="num">
                                      <p:cBhvr additive="base">
                                        <p:cTn id="99" dur="3000" fill="hold"/>
                                        <p:tgtEl>
                                          <p:spTgt spid="48"/>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3000" fill="hold"/>
                                        <p:tgtEl>
                                          <p:spTgt spid="49"/>
                                        </p:tgtEl>
                                        <p:attrNameLst>
                                          <p:attrName>ppt_x</p:attrName>
                                        </p:attrNameLst>
                                      </p:cBhvr>
                                      <p:tavLst>
                                        <p:tav tm="0">
                                          <p:val>
                                            <p:strVal val="#ppt_x"/>
                                          </p:val>
                                        </p:tav>
                                        <p:tav tm="100000">
                                          <p:val>
                                            <p:strVal val="#ppt_x"/>
                                          </p:val>
                                        </p:tav>
                                      </p:tavLst>
                                    </p:anim>
                                    <p:anim calcmode="lin" valueType="num">
                                      <p:cBhvr additive="base">
                                        <p:cTn id="103" dur="3000" fill="hold"/>
                                        <p:tgtEl>
                                          <p:spTgt spid="49"/>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50"/>
                                        </p:tgtEl>
                                        <p:attrNameLst>
                                          <p:attrName>style.visibility</p:attrName>
                                        </p:attrNameLst>
                                      </p:cBhvr>
                                      <p:to>
                                        <p:strVal val="visible"/>
                                      </p:to>
                                    </p:set>
                                    <p:anim calcmode="lin" valueType="num">
                                      <p:cBhvr additive="base">
                                        <p:cTn id="106" dur="3000" fill="hold"/>
                                        <p:tgtEl>
                                          <p:spTgt spid="50"/>
                                        </p:tgtEl>
                                        <p:attrNameLst>
                                          <p:attrName>ppt_x</p:attrName>
                                        </p:attrNameLst>
                                      </p:cBhvr>
                                      <p:tavLst>
                                        <p:tav tm="0">
                                          <p:val>
                                            <p:strVal val="#ppt_x"/>
                                          </p:val>
                                        </p:tav>
                                        <p:tav tm="100000">
                                          <p:val>
                                            <p:strVal val="#ppt_x"/>
                                          </p:val>
                                        </p:tav>
                                      </p:tavLst>
                                    </p:anim>
                                    <p:anim calcmode="lin" valueType="num">
                                      <p:cBhvr additive="base">
                                        <p:cTn id="107" dur="3000" fill="hold"/>
                                        <p:tgtEl>
                                          <p:spTgt spid="50"/>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 calcmode="lin" valueType="num">
                                      <p:cBhvr additive="base">
                                        <p:cTn id="110" dur="3000" fill="hold"/>
                                        <p:tgtEl>
                                          <p:spTgt spid="51"/>
                                        </p:tgtEl>
                                        <p:attrNameLst>
                                          <p:attrName>ppt_x</p:attrName>
                                        </p:attrNameLst>
                                      </p:cBhvr>
                                      <p:tavLst>
                                        <p:tav tm="0">
                                          <p:val>
                                            <p:strVal val="#ppt_x"/>
                                          </p:val>
                                        </p:tav>
                                        <p:tav tm="100000">
                                          <p:val>
                                            <p:strVal val="#ppt_x"/>
                                          </p:val>
                                        </p:tav>
                                      </p:tavLst>
                                    </p:anim>
                                    <p:anim calcmode="lin" valueType="num">
                                      <p:cBhvr additive="base">
                                        <p:cTn id="111" dur="3000" fill="hold"/>
                                        <p:tgtEl>
                                          <p:spTgt spid="51"/>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52"/>
                                        </p:tgtEl>
                                        <p:attrNameLst>
                                          <p:attrName>style.visibility</p:attrName>
                                        </p:attrNameLst>
                                      </p:cBhvr>
                                      <p:to>
                                        <p:strVal val="visible"/>
                                      </p:to>
                                    </p:set>
                                    <p:anim calcmode="lin" valueType="num">
                                      <p:cBhvr additive="base">
                                        <p:cTn id="114" dur="3000" fill="hold"/>
                                        <p:tgtEl>
                                          <p:spTgt spid="52"/>
                                        </p:tgtEl>
                                        <p:attrNameLst>
                                          <p:attrName>ppt_x</p:attrName>
                                        </p:attrNameLst>
                                      </p:cBhvr>
                                      <p:tavLst>
                                        <p:tav tm="0">
                                          <p:val>
                                            <p:strVal val="#ppt_x"/>
                                          </p:val>
                                        </p:tav>
                                        <p:tav tm="100000">
                                          <p:val>
                                            <p:strVal val="#ppt_x"/>
                                          </p:val>
                                        </p:tav>
                                      </p:tavLst>
                                    </p:anim>
                                    <p:anim calcmode="lin" valueType="num">
                                      <p:cBhvr additive="base">
                                        <p:cTn id="115" dur="3000" fill="hold"/>
                                        <p:tgtEl>
                                          <p:spTgt spid="52"/>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53"/>
                                        </p:tgtEl>
                                        <p:attrNameLst>
                                          <p:attrName>style.visibility</p:attrName>
                                        </p:attrNameLst>
                                      </p:cBhvr>
                                      <p:to>
                                        <p:strVal val="visible"/>
                                      </p:to>
                                    </p:set>
                                    <p:anim calcmode="lin" valueType="num">
                                      <p:cBhvr additive="base">
                                        <p:cTn id="118" dur="3000" fill="hold"/>
                                        <p:tgtEl>
                                          <p:spTgt spid="53"/>
                                        </p:tgtEl>
                                        <p:attrNameLst>
                                          <p:attrName>ppt_x</p:attrName>
                                        </p:attrNameLst>
                                      </p:cBhvr>
                                      <p:tavLst>
                                        <p:tav tm="0">
                                          <p:val>
                                            <p:strVal val="#ppt_x"/>
                                          </p:val>
                                        </p:tav>
                                        <p:tav tm="100000">
                                          <p:val>
                                            <p:strVal val="#ppt_x"/>
                                          </p:val>
                                        </p:tav>
                                      </p:tavLst>
                                    </p:anim>
                                    <p:anim calcmode="lin" valueType="num">
                                      <p:cBhvr additive="base">
                                        <p:cTn id="119" dur="3000" fill="hold"/>
                                        <p:tgtEl>
                                          <p:spTgt spid="53"/>
                                        </p:tgtEl>
                                        <p:attrNameLst>
                                          <p:attrName>ppt_y</p:attrName>
                                        </p:attrNameLst>
                                      </p:cBhvr>
                                      <p:tavLst>
                                        <p:tav tm="0">
                                          <p:val>
                                            <p:strVal val="1+#ppt_h/2"/>
                                          </p:val>
                                        </p:tav>
                                        <p:tav tm="100000">
                                          <p:val>
                                            <p:strVal val="#ppt_y"/>
                                          </p:val>
                                        </p:tav>
                                      </p:tavLst>
                                    </p:anim>
                                  </p:childTnLst>
                                </p:cTn>
                              </p:par>
                              <p:par>
                                <p:cTn id="120" presetID="13" presetClass="entr" presetSubtype="16" fill="hold" grpId="1" nodeType="withEffect">
                                  <p:stCondLst>
                                    <p:cond delay="0"/>
                                  </p:stCondLst>
                                  <p:childTnLst>
                                    <p:set>
                                      <p:cBhvr>
                                        <p:cTn id="121" dur="1" fill="hold">
                                          <p:stCondLst>
                                            <p:cond delay="0"/>
                                          </p:stCondLst>
                                        </p:cTn>
                                        <p:tgtEl>
                                          <p:spTgt spid="25"/>
                                        </p:tgtEl>
                                        <p:attrNameLst>
                                          <p:attrName>style.visibility</p:attrName>
                                        </p:attrNameLst>
                                      </p:cBhvr>
                                      <p:to>
                                        <p:strVal val="visible"/>
                                      </p:to>
                                    </p:set>
                                    <p:animEffect transition="in" filter="plus(in)">
                                      <p:cBhvr>
                                        <p:cTn id="122" dur="3000"/>
                                        <p:tgtEl>
                                          <p:spTgt spid="25"/>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27"/>
                                        </p:tgtEl>
                                        <p:attrNameLst>
                                          <p:attrName>style.visibility</p:attrName>
                                        </p:attrNameLst>
                                      </p:cBhvr>
                                      <p:to>
                                        <p:strVal val="visible"/>
                                      </p:to>
                                    </p:set>
                                    <p:animEffect transition="in" filter="plus(in)">
                                      <p:cBhvr>
                                        <p:cTn id="125" dur="3000"/>
                                        <p:tgtEl>
                                          <p:spTgt spid="27"/>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plus(in)">
                                      <p:cBhvr>
                                        <p:cTn id="128" dur="3000"/>
                                        <p:tgtEl>
                                          <p:spTgt spid="28"/>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29"/>
                                        </p:tgtEl>
                                        <p:attrNameLst>
                                          <p:attrName>style.visibility</p:attrName>
                                        </p:attrNameLst>
                                      </p:cBhvr>
                                      <p:to>
                                        <p:strVal val="visible"/>
                                      </p:to>
                                    </p:set>
                                    <p:animEffect transition="in" filter="plus(in)">
                                      <p:cBhvr>
                                        <p:cTn id="131" dur="3000"/>
                                        <p:tgtEl>
                                          <p:spTgt spid="29"/>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30"/>
                                        </p:tgtEl>
                                        <p:attrNameLst>
                                          <p:attrName>style.visibility</p:attrName>
                                        </p:attrNameLst>
                                      </p:cBhvr>
                                      <p:to>
                                        <p:strVal val="visible"/>
                                      </p:to>
                                    </p:set>
                                    <p:animEffect transition="in" filter="plus(in)">
                                      <p:cBhvr>
                                        <p:cTn id="134" dur="3000"/>
                                        <p:tgtEl>
                                          <p:spTgt spid="30"/>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31"/>
                                        </p:tgtEl>
                                        <p:attrNameLst>
                                          <p:attrName>style.visibility</p:attrName>
                                        </p:attrNameLst>
                                      </p:cBhvr>
                                      <p:to>
                                        <p:strVal val="visible"/>
                                      </p:to>
                                    </p:set>
                                    <p:animEffect transition="in" filter="plus(in)">
                                      <p:cBhvr>
                                        <p:cTn id="137" dur="3000"/>
                                        <p:tgtEl>
                                          <p:spTgt spid="31"/>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plus(in)">
                                      <p:cBhvr>
                                        <p:cTn id="140" dur="3000"/>
                                        <p:tgtEl>
                                          <p:spTgt spid="32"/>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plus(in)">
                                      <p:cBhvr>
                                        <p:cTn id="143" dur="3000"/>
                                        <p:tgtEl>
                                          <p:spTgt spid="33"/>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34"/>
                                        </p:tgtEl>
                                        <p:attrNameLst>
                                          <p:attrName>style.visibility</p:attrName>
                                        </p:attrNameLst>
                                      </p:cBhvr>
                                      <p:to>
                                        <p:strVal val="visible"/>
                                      </p:to>
                                    </p:set>
                                    <p:animEffect transition="in" filter="plus(in)">
                                      <p:cBhvr>
                                        <p:cTn id="146" dur="3000"/>
                                        <p:tgtEl>
                                          <p:spTgt spid="34"/>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35"/>
                                        </p:tgtEl>
                                        <p:attrNameLst>
                                          <p:attrName>style.visibility</p:attrName>
                                        </p:attrNameLst>
                                      </p:cBhvr>
                                      <p:to>
                                        <p:strVal val="visible"/>
                                      </p:to>
                                    </p:set>
                                    <p:animEffect transition="in" filter="plus(in)">
                                      <p:cBhvr>
                                        <p:cTn id="149" dur="3000"/>
                                        <p:tgtEl>
                                          <p:spTgt spid="35"/>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36"/>
                                        </p:tgtEl>
                                        <p:attrNameLst>
                                          <p:attrName>style.visibility</p:attrName>
                                        </p:attrNameLst>
                                      </p:cBhvr>
                                      <p:to>
                                        <p:strVal val="visible"/>
                                      </p:to>
                                    </p:set>
                                    <p:animEffect transition="in" filter="plus(in)">
                                      <p:cBhvr>
                                        <p:cTn id="152" dur="3000"/>
                                        <p:tgtEl>
                                          <p:spTgt spid="36"/>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37"/>
                                        </p:tgtEl>
                                        <p:attrNameLst>
                                          <p:attrName>style.visibility</p:attrName>
                                        </p:attrNameLst>
                                      </p:cBhvr>
                                      <p:to>
                                        <p:strVal val="visible"/>
                                      </p:to>
                                    </p:set>
                                    <p:animEffect transition="in" filter="plus(in)">
                                      <p:cBhvr>
                                        <p:cTn id="155" dur="3000"/>
                                        <p:tgtEl>
                                          <p:spTgt spid="37"/>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38"/>
                                        </p:tgtEl>
                                        <p:attrNameLst>
                                          <p:attrName>style.visibility</p:attrName>
                                        </p:attrNameLst>
                                      </p:cBhvr>
                                      <p:to>
                                        <p:strVal val="visible"/>
                                      </p:to>
                                    </p:set>
                                    <p:animEffect transition="in" filter="plus(in)">
                                      <p:cBhvr>
                                        <p:cTn id="158" dur="3000"/>
                                        <p:tgtEl>
                                          <p:spTgt spid="38"/>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39"/>
                                        </p:tgtEl>
                                        <p:attrNameLst>
                                          <p:attrName>style.visibility</p:attrName>
                                        </p:attrNameLst>
                                      </p:cBhvr>
                                      <p:to>
                                        <p:strVal val="visible"/>
                                      </p:to>
                                    </p:set>
                                    <p:animEffect transition="in" filter="plus(in)">
                                      <p:cBhvr>
                                        <p:cTn id="161" dur="3000"/>
                                        <p:tgtEl>
                                          <p:spTgt spid="39"/>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40"/>
                                        </p:tgtEl>
                                        <p:attrNameLst>
                                          <p:attrName>style.visibility</p:attrName>
                                        </p:attrNameLst>
                                      </p:cBhvr>
                                      <p:to>
                                        <p:strVal val="visible"/>
                                      </p:to>
                                    </p:set>
                                    <p:animEffect transition="in" filter="plus(in)">
                                      <p:cBhvr>
                                        <p:cTn id="164" dur="3000"/>
                                        <p:tgtEl>
                                          <p:spTgt spid="40"/>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41"/>
                                        </p:tgtEl>
                                        <p:attrNameLst>
                                          <p:attrName>style.visibility</p:attrName>
                                        </p:attrNameLst>
                                      </p:cBhvr>
                                      <p:to>
                                        <p:strVal val="visible"/>
                                      </p:to>
                                    </p:set>
                                    <p:animEffect transition="in" filter="plus(in)">
                                      <p:cBhvr>
                                        <p:cTn id="167" dur="3000"/>
                                        <p:tgtEl>
                                          <p:spTgt spid="41"/>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42"/>
                                        </p:tgtEl>
                                        <p:attrNameLst>
                                          <p:attrName>style.visibility</p:attrName>
                                        </p:attrNameLst>
                                      </p:cBhvr>
                                      <p:to>
                                        <p:strVal val="visible"/>
                                      </p:to>
                                    </p:set>
                                    <p:animEffect transition="in" filter="plus(in)">
                                      <p:cBhvr>
                                        <p:cTn id="170" dur="3000"/>
                                        <p:tgtEl>
                                          <p:spTgt spid="42"/>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43"/>
                                        </p:tgtEl>
                                        <p:attrNameLst>
                                          <p:attrName>style.visibility</p:attrName>
                                        </p:attrNameLst>
                                      </p:cBhvr>
                                      <p:to>
                                        <p:strVal val="visible"/>
                                      </p:to>
                                    </p:set>
                                    <p:animEffect transition="in" filter="plus(in)">
                                      <p:cBhvr>
                                        <p:cTn id="173" dur="3000"/>
                                        <p:tgtEl>
                                          <p:spTgt spid="43"/>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44"/>
                                        </p:tgtEl>
                                        <p:attrNameLst>
                                          <p:attrName>style.visibility</p:attrName>
                                        </p:attrNameLst>
                                      </p:cBhvr>
                                      <p:to>
                                        <p:strVal val="visible"/>
                                      </p:to>
                                    </p:set>
                                    <p:animEffect transition="in" filter="plus(in)">
                                      <p:cBhvr>
                                        <p:cTn id="176" dur="3000"/>
                                        <p:tgtEl>
                                          <p:spTgt spid="44"/>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45"/>
                                        </p:tgtEl>
                                        <p:attrNameLst>
                                          <p:attrName>style.visibility</p:attrName>
                                        </p:attrNameLst>
                                      </p:cBhvr>
                                      <p:to>
                                        <p:strVal val="visible"/>
                                      </p:to>
                                    </p:set>
                                    <p:animEffect transition="in" filter="plus(in)">
                                      <p:cBhvr>
                                        <p:cTn id="179" dur="3000"/>
                                        <p:tgtEl>
                                          <p:spTgt spid="45"/>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46"/>
                                        </p:tgtEl>
                                        <p:attrNameLst>
                                          <p:attrName>style.visibility</p:attrName>
                                        </p:attrNameLst>
                                      </p:cBhvr>
                                      <p:to>
                                        <p:strVal val="visible"/>
                                      </p:to>
                                    </p:set>
                                    <p:animEffect transition="in" filter="plus(in)">
                                      <p:cBhvr>
                                        <p:cTn id="182" dur="3000"/>
                                        <p:tgtEl>
                                          <p:spTgt spid="46"/>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47"/>
                                        </p:tgtEl>
                                        <p:attrNameLst>
                                          <p:attrName>style.visibility</p:attrName>
                                        </p:attrNameLst>
                                      </p:cBhvr>
                                      <p:to>
                                        <p:strVal val="visible"/>
                                      </p:to>
                                    </p:set>
                                    <p:animEffect transition="in" filter="plus(in)">
                                      <p:cBhvr>
                                        <p:cTn id="185" dur="3000"/>
                                        <p:tgtEl>
                                          <p:spTgt spid="47"/>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48"/>
                                        </p:tgtEl>
                                        <p:attrNameLst>
                                          <p:attrName>style.visibility</p:attrName>
                                        </p:attrNameLst>
                                      </p:cBhvr>
                                      <p:to>
                                        <p:strVal val="visible"/>
                                      </p:to>
                                    </p:set>
                                    <p:animEffect transition="in" filter="plus(in)">
                                      <p:cBhvr>
                                        <p:cTn id="188" dur="3000"/>
                                        <p:tgtEl>
                                          <p:spTgt spid="48"/>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49"/>
                                        </p:tgtEl>
                                        <p:attrNameLst>
                                          <p:attrName>style.visibility</p:attrName>
                                        </p:attrNameLst>
                                      </p:cBhvr>
                                      <p:to>
                                        <p:strVal val="visible"/>
                                      </p:to>
                                    </p:set>
                                    <p:animEffect transition="in" filter="plus(in)">
                                      <p:cBhvr>
                                        <p:cTn id="191" dur="3000"/>
                                        <p:tgtEl>
                                          <p:spTgt spid="49"/>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50"/>
                                        </p:tgtEl>
                                        <p:attrNameLst>
                                          <p:attrName>style.visibility</p:attrName>
                                        </p:attrNameLst>
                                      </p:cBhvr>
                                      <p:to>
                                        <p:strVal val="visible"/>
                                      </p:to>
                                    </p:set>
                                    <p:animEffect transition="in" filter="plus(in)">
                                      <p:cBhvr>
                                        <p:cTn id="194" dur="3000"/>
                                        <p:tgtEl>
                                          <p:spTgt spid="50"/>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51"/>
                                        </p:tgtEl>
                                        <p:attrNameLst>
                                          <p:attrName>style.visibility</p:attrName>
                                        </p:attrNameLst>
                                      </p:cBhvr>
                                      <p:to>
                                        <p:strVal val="visible"/>
                                      </p:to>
                                    </p:set>
                                    <p:animEffect transition="in" filter="plus(in)">
                                      <p:cBhvr>
                                        <p:cTn id="197" dur="3000"/>
                                        <p:tgtEl>
                                          <p:spTgt spid="51"/>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52"/>
                                        </p:tgtEl>
                                        <p:attrNameLst>
                                          <p:attrName>style.visibility</p:attrName>
                                        </p:attrNameLst>
                                      </p:cBhvr>
                                      <p:to>
                                        <p:strVal val="visible"/>
                                      </p:to>
                                    </p:set>
                                    <p:animEffect transition="in" filter="plus(in)">
                                      <p:cBhvr>
                                        <p:cTn id="200" dur="3000"/>
                                        <p:tgtEl>
                                          <p:spTgt spid="52"/>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53"/>
                                        </p:tgtEl>
                                        <p:attrNameLst>
                                          <p:attrName>style.visibility</p:attrName>
                                        </p:attrNameLst>
                                      </p:cBhvr>
                                      <p:to>
                                        <p:strVal val="visible"/>
                                      </p:to>
                                    </p:set>
                                    <p:animEffect transition="in" filter="plus(in)">
                                      <p:cBhvr>
                                        <p:cTn id="203" dur="3000"/>
                                        <p:tgtEl>
                                          <p:spTgt spid="53"/>
                                        </p:tgtEl>
                                      </p:cBhvr>
                                    </p:animEffect>
                                  </p:childTnLst>
                                </p:cTn>
                              </p:par>
                              <p:par>
                                <p:cTn id="204" presetID="42" presetClass="entr" presetSubtype="0"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fade">
                                      <p:cBhvr>
                                        <p:cTn id="206" dur="3000"/>
                                        <p:tgtEl>
                                          <p:spTgt spid="4"/>
                                        </p:tgtEl>
                                      </p:cBhvr>
                                    </p:animEffect>
                                    <p:anim calcmode="lin" valueType="num">
                                      <p:cBhvr>
                                        <p:cTn id="207" dur="3000" fill="hold"/>
                                        <p:tgtEl>
                                          <p:spTgt spid="4"/>
                                        </p:tgtEl>
                                        <p:attrNameLst>
                                          <p:attrName>ppt_x</p:attrName>
                                        </p:attrNameLst>
                                      </p:cBhvr>
                                      <p:tavLst>
                                        <p:tav tm="0">
                                          <p:val>
                                            <p:strVal val="#ppt_x"/>
                                          </p:val>
                                        </p:tav>
                                        <p:tav tm="100000">
                                          <p:val>
                                            <p:strVal val="#ppt_x"/>
                                          </p:val>
                                        </p:tav>
                                      </p:tavLst>
                                    </p:anim>
                                    <p:anim calcmode="lin" valueType="num">
                                      <p:cBhvr>
                                        <p:cTn id="20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14B25">
                  <a:shade val="30000"/>
                  <a:satMod val="115000"/>
                </a:srgbClr>
              </a:gs>
              <a:gs pos="50000">
                <a:srgbClr val="714B25">
                  <a:shade val="67500"/>
                  <a:satMod val="115000"/>
                </a:srgbClr>
              </a:gs>
              <a:gs pos="100000">
                <a:srgbClr val="714B25">
                  <a:shade val="100000"/>
                  <a:satMod val="115000"/>
                </a:srgbClr>
              </a:gs>
            </a:gsLst>
            <a:lin ang="5400000" scaled="1"/>
            <a:tileRect/>
          </a:gradFill>
        </p:spPr>
        <p:txBody>
          <a:bodyPr/>
          <a:lstStyle/>
          <a:p>
            <a:endParaRPr lang="es-ES" dirty="0"/>
          </a:p>
        </p:txBody>
      </p:sp>
      <p:pic>
        <p:nvPicPr>
          <p:cNvPr id="4" name="3 Imagen" descr="_original.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0" y="0"/>
            <a:ext cx="1643042" cy="6858000"/>
          </a:xfrm>
          <a:prstGeom prst="chevron">
            <a:avLst>
              <a:gd name="adj" fmla="val 85149"/>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7500958" y="0"/>
            <a:ext cx="1643042" cy="6858000"/>
          </a:xfrm>
          <a:prstGeom prst="chevron">
            <a:avLst>
              <a:gd name="adj" fmla="val 83685"/>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571472" y="0"/>
            <a:ext cx="1643042" cy="6858000"/>
          </a:xfrm>
          <a:prstGeom prst="chevron">
            <a:avLst>
              <a:gd name="adj" fmla="val 83685"/>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7000892" y="0"/>
            <a:ext cx="1643042" cy="6858000"/>
          </a:xfrm>
          <a:prstGeom prst="chevron">
            <a:avLst>
              <a:gd name="adj" fmla="val 82220"/>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071538" y="0"/>
            <a:ext cx="1643042" cy="6858000"/>
          </a:xfrm>
          <a:prstGeom prst="chevron">
            <a:avLst>
              <a:gd name="adj" fmla="val 82220"/>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500826" y="0"/>
            <a:ext cx="1643042" cy="6858000"/>
          </a:xfrm>
          <a:prstGeom prst="chevron">
            <a:avLst>
              <a:gd name="adj" fmla="val 80756"/>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1571636" y="0"/>
            <a:ext cx="1643042" cy="6858000"/>
          </a:xfrm>
          <a:prstGeom prst="chevron">
            <a:avLst>
              <a:gd name="adj" fmla="val 82220"/>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143108" y="0"/>
            <a:ext cx="1643042" cy="6858000"/>
          </a:xfrm>
          <a:prstGeom prst="chevron">
            <a:avLst>
              <a:gd name="adj" fmla="val 83685"/>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643174" y="0"/>
            <a:ext cx="1643042" cy="6858000"/>
          </a:xfrm>
          <a:prstGeom prst="chevron">
            <a:avLst>
              <a:gd name="adj" fmla="val 83685"/>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6000760" y="0"/>
            <a:ext cx="1643042" cy="6858000"/>
          </a:xfrm>
          <a:prstGeom prst="chevron">
            <a:avLst>
              <a:gd name="adj" fmla="val 82220"/>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5500694" y="0"/>
            <a:ext cx="1643042" cy="6858000"/>
          </a:xfrm>
          <a:prstGeom prst="chevron">
            <a:avLst>
              <a:gd name="adj" fmla="val 82220"/>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5000628" y="0"/>
            <a:ext cx="1643042" cy="6858000"/>
          </a:xfrm>
          <a:prstGeom prst="chevron">
            <a:avLst>
              <a:gd name="adj" fmla="val 86614"/>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plus(in)">
                                      <p:cBhvr>
                                        <p:cTn id="61" dur="3000"/>
                                        <p:tgtEl>
                                          <p:spTgt spid="7"/>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plus(in)">
                                      <p:cBhvr>
                                        <p:cTn id="64" dur="3000"/>
                                        <p:tgtEl>
                                          <p:spTgt spid="9"/>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plus(in)">
                                      <p:cBhvr>
                                        <p:cTn id="67" dur="3000"/>
                                        <p:tgtEl>
                                          <p:spTgt spid="11"/>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plus(in)">
                                      <p:cBhvr>
                                        <p:cTn id="70" dur="3000"/>
                                        <p:tgtEl>
                                          <p:spTgt spid="12"/>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plus(in)">
                                      <p:cBhvr>
                                        <p:cTn id="73" dur="3000"/>
                                        <p:tgtEl>
                                          <p:spTgt spid="13"/>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plus(in)">
                                      <p:cBhvr>
                                        <p:cTn id="76" dur="3000"/>
                                        <p:tgtEl>
                                          <p:spTgt spid="6"/>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plus(in)">
                                      <p:cBhvr>
                                        <p:cTn id="79" dur="3000"/>
                                        <p:tgtEl>
                                          <p:spTgt spid="8"/>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plus(in)">
                                      <p:cBhvr>
                                        <p:cTn id="82" dur="3000"/>
                                        <p:tgtEl>
                                          <p:spTgt spid="10"/>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par>
                                <p:cTn id="92" presetID="19" presetClass="entr" presetSubtype="10" fill="hold" grpId="2"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3000" fill="hold"/>
                                        <p:tgtEl>
                                          <p:spTgt spid="5"/>
                                        </p:tgtEl>
                                        <p:attrNameLst>
                                          <p:attrName>ppt_w</p:attrName>
                                        </p:attrNameLst>
                                      </p:cBhvr>
                                      <p:tavLst>
                                        <p:tav tm="0" fmla="#ppt_w*sin(2.5*pi*$)">
                                          <p:val>
                                            <p:fltVal val="0"/>
                                          </p:val>
                                        </p:tav>
                                        <p:tav tm="100000">
                                          <p:val>
                                            <p:fltVal val="1"/>
                                          </p:val>
                                        </p:tav>
                                      </p:tavLst>
                                    </p:anim>
                                    <p:anim calcmode="lin" valueType="num">
                                      <p:cBhvr>
                                        <p:cTn id="95" dur="3000" fill="hold"/>
                                        <p:tgtEl>
                                          <p:spTgt spid="5"/>
                                        </p:tgtEl>
                                        <p:attrNameLst>
                                          <p:attrName>ppt_h</p:attrName>
                                        </p:attrNameLst>
                                      </p:cBhvr>
                                      <p:tavLst>
                                        <p:tav tm="0">
                                          <p:val>
                                            <p:strVal val="#ppt_h"/>
                                          </p:val>
                                        </p:tav>
                                        <p:tav tm="100000">
                                          <p:val>
                                            <p:strVal val="#ppt_h"/>
                                          </p:val>
                                        </p:tav>
                                      </p:tavLst>
                                    </p:anim>
                                  </p:childTnLst>
                                </p:cTn>
                              </p:par>
                              <p:par>
                                <p:cTn id="96" presetID="19" presetClass="entr" presetSubtype="10"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3000" fill="hold"/>
                                        <p:tgtEl>
                                          <p:spTgt spid="7"/>
                                        </p:tgtEl>
                                        <p:attrNameLst>
                                          <p:attrName>ppt_w</p:attrName>
                                        </p:attrNameLst>
                                      </p:cBhvr>
                                      <p:tavLst>
                                        <p:tav tm="0" fmla="#ppt_w*sin(2.5*pi*$)">
                                          <p:val>
                                            <p:fltVal val="0"/>
                                          </p:val>
                                        </p:tav>
                                        <p:tav tm="100000">
                                          <p:val>
                                            <p:fltVal val="1"/>
                                          </p:val>
                                        </p:tav>
                                      </p:tavLst>
                                    </p:anim>
                                    <p:anim calcmode="lin" valueType="num">
                                      <p:cBhvr>
                                        <p:cTn id="99" dur="3000" fill="hold"/>
                                        <p:tgtEl>
                                          <p:spTgt spid="7"/>
                                        </p:tgtEl>
                                        <p:attrNameLst>
                                          <p:attrName>ppt_h</p:attrName>
                                        </p:attrNameLst>
                                      </p:cBhvr>
                                      <p:tavLst>
                                        <p:tav tm="0">
                                          <p:val>
                                            <p:strVal val="#ppt_h"/>
                                          </p:val>
                                        </p:tav>
                                        <p:tav tm="100000">
                                          <p:val>
                                            <p:strVal val="#ppt_h"/>
                                          </p:val>
                                        </p:tav>
                                      </p:tavLst>
                                    </p:anim>
                                  </p:childTnLst>
                                </p:cTn>
                              </p:par>
                              <p:par>
                                <p:cTn id="100" presetID="19" presetClass="entr" presetSubtype="10" fill="hold" grpId="2" nodeType="withEffect">
                                  <p:stCondLst>
                                    <p:cond delay="0"/>
                                  </p:stCondLst>
                                  <p:childTnLst>
                                    <p:set>
                                      <p:cBhvr>
                                        <p:cTn id="101" dur="1" fill="hold">
                                          <p:stCondLst>
                                            <p:cond delay="0"/>
                                          </p:stCondLst>
                                        </p:cTn>
                                        <p:tgtEl>
                                          <p:spTgt spid="9"/>
                                        </p:tgtEl>
                                        <p:attrNameLst>
                                          <p:attrName>style.visibility</p:attrName>
                                        </p:attrNameLst>
                                      </p:cBhvr>
                                      <p:to>
                                        <p:strVal val="visible"/>
                                      </p:to>
                                    </p:set>
                                    <p:anim calcmode="lin" valueType="num">
                                      <p:cBhvr>
                                        <p:cTn id="102" dur="3000" fill="hold"/>
                                        <p:tgtEl>
                                          <p:spTgt spid="9"/>
                                        </p:tgtEl>
                                        <p:attrNameLst>
                                          <p:attrName>ppt_w</p:attrName>
                                        </p:attrNameLst>
                                      </p:cBhvr>
                                      <p:tavLst>
                                        <p:tav tm="0" fmla="#ppt_w*sin(2.5*pi*$)">
                                          <p:val>
                                            <p:fltVal val="0"/>
                                          </p:val>
                                        </p:tav>
                                        <p:tav tm="100000">
                                          <p:val>
                                            <p:fltVal val="1"/>
                                          </p:val>
                                        </p:tav>
                                      </p:tavLst>
                                    </p:anim>
                                    <p:anim calcmode="lin" valueType="num">
                                      <p:cBhvr>
                                        <p:cTn id="103" dur="3000" fill="hold"/>
                                        <p:tgtEl>
                                          <p:spTgt spid="9"/>
                                        </p:tgtEl>
                                        <p:attrNameLst>
                                          <p:attrName>ppt_h</p:attrName>
                                        </p:attrNameLst>
                                      </p:cBhvr>
                                      <p:tavLst>
                                        <p:tav tm="0">
                                          <p:val>
                                            <p:strVal val="#ppt_h"/>
                                          </p:val>
                                        </p:tav>
                                        <p:tav tm="100000">
                                          <p:val>
                                            <p:strVal val="#ppt_h"/>
                                          </p:val>
                                        </p:tav>
                                      </p:tavLst>
                                    </p:anim>
                                  </p:childTnLst>
                                </p:cTn>
                              </p:par>
                              <p:par>
                                <p:cTn id="104" presetID="19" presetClass="entr" presetSubtype="10" fill="hold" grpId="2"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2"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2" nodeType="withEffect">
                                  <p:stCondLst>
                                    <p:cond delay="0"/>
                                  </p:stCondLst>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fmla="#ppt_w*sin(2.5*pi*$)">
                                          <p:val>
                                            <p:fltVal val="0"/>
                                          </p:val>
                                        </p:tav>
                                        <p:tav tm="100000">
                                          <p:val>
                                            <p:fltVal val="1"/>
                                          </p:val>
                                        </p:tav>
                                      </p:tavLst>
                                    </p:anim>
                                    <p:anim calcmode="lin" valueType="num">
                                      <p:cBhvr>
                                        <p:cTn id="119" dur="3000" fill="hold"/>
                                        <p:tgtEl>
                                          <p:spTgt spid="6"/>
                                        </p:tgtEl>
                                        <p:attrNameLst>
                                          <p:attrName>ppt_h</p:attrName>
                                        </p:attrNameLst>
                                      </p:cBhvr>
                                      <p:tavLst>
                                        <p:tav tm="0">
                                          <p:val>
                                            <p:strVal val="#ppt_h"/>
                                          </p:val>
                                        </p:tav>
                                        <p:tav tm="100000">
                                          <p:val>
                                            <p:strVal val="#ppt_h"/>
                                          </p:val>
                                        </p:tav>
                                      </p:tavLst>
                                    </p:anim>
                                  </p:childTnLst>
                                </p:cTn>
                              </p:par>
                              <p:par>
                                <p:cTn id="120" presetID="19" presetClass="entr" presetSubtype="10" fill="hold" grpId="2" nodeType="withEffect">
                                  <p:stCondLst>
                                    <p:cond delay="0"/>
                                  </p:stCondLst>
                                  <p:childTnLst>
                                    <p:set>
                                      <p:cBhvr>
                                        <p:cTn id="121" dur="1" fill="hold">
                                          <p:stCondLst>
                                            <p:cond delay="0"/>
                                          </p:stCondLst>
                                        </p:cTn>
                                        <p:tgtEl>
                                          <p:spTgt spid="8"/>
                                        </p:tgtEl>
                                        <p:attrNameLst>
                                          <p:attrName>style.visibility</p:attrName>
                                        </p:attrNameLst>
                                      </p:cBhvr>
                                      <p:to>
                                        <p:strVal val="visible"/>
                                      </p:to>
                                    </p:set>
                                    <p:anim calcmode="lin" valueType="num">
                                      <p:cBhvr>
                                        <p:cTn id="122" dur="3000" fill="hold"/>
                                        <p:tgtEl>
                                          <p:spTgt spid="8"/>
                                        </p:tgtEl>
                                        <p:attrNameLst>
                                          <p:attrName>ppt_w</p:attrName>
                                        </p:attrNameLst>
                                      </p:cBhvr>
                                      <p:tavLst>
                                        <p:tav tm="0" fmla="#ppt_w*sin(2.5*pi*$)">
                                          <p:val>
                                            <p:fltVal val="0"/>
                                          </p:val>
                                        </p:tav>
                                        <p:tav tm="100000">
                                          <p:val>
                                            <p:fltVal val="1"/>
                                          </p:val>
                                        </p:tav>
                                      </p:tavLst>
                                    </p:anim>
                                    <p:anim calcmode="lin" valueType="num">
                                      <p:cBhvr>
                                        <p:cTn id="123" dur="3000" fill="hold"/>
                                        <p:tgtEl>
                                          <p:spTgt spid="8"/>
                                        </p:tgtEl>
                                        <p:attrNameLst>
                                          <p:attrName>ppt_h</p:attrName>
                                        </p:attrNameLst>
                                      </p:cBhvr>
                                      <p:tavLst>
                                        <p:tav tm="0">
                                          <p:val>
                                            <p:strVal val="#ppt_h"/>
                                          </p:val>
                                        </p:tav>
                                        <p:tav tm="100000">
                                          <p:val>
                                            <p:strVal val="#ppt_h"/>
                                          </p:val>
                                        </p:tav>
                                      </p:tavLst>
                                    </p:anim>
                                  </p:childTnLst>
                                </p:cTn>
                              </p:par>
                              <p:par>
                                <p:cTn id="124" presetID="19" presetClass="entr" presetSubtype="10" fill="hold" grpId="2"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p:cTn id="126" dur="3000" fill="hold"/>
                                        <p:tgtEl>
                                          <p:spTgt spid="10"/>
                                        </p:tgtEl>
                                        <p:attrNameLst>
                                          <p:attrName>ppt_w</p:attrName>
                                        </p:attrNameLst>
                                      </p:cBhvr>
                                      <p:tavLst>
                                        <p:tav tm="0" fmla="#ppt_w*sin(2.5*pi*$)">
                                          <p:val>
                                            <p:fltVal val="0"/>
                                          </p:val>
                                        </p:tav>
                                        <p:tav tm="100000">
                                          <p:val>
                                            <p:fltVal val="1"/>
                                          </p:val>
                                        </p:tav>
                                      </p:tavLst>
                                    </p:anim>
                                    <p:anim calcmode="lin" valueType="num">
                                      <p:cBhvr>
                                        <p:cTn id="127" dur="3000" fill="hold"/>
                                        <p:tgtEl>
                                          <p:spTgt spid="10"/>
                                        </p:tgtEl>
                                        <p:attrNameLst>
                                          <p:attrName>ppt_h</p:attrName>
                                        </p:attrNameLst>
                                      </p:cBhvr>
                                      <p:tavLst>
                                        <p:tav tm="0">
                                          <p:val>
                                            <p:strVal val="#ppt_h"/>
                                          </p:val>
                                        </p:tav>
                                        <p:tav tm="100000">
                                          <p:val>
                                            <p:strVal val="#ppt_h"/>
                                          </p:val>
                                        </p:tav>
                                      </p:tavLst>
                                    </p:anim>
                                  </p:childTnLst>
                                </p:cTn>
                              </p:par>
                              <p:par>
                                <p:cTn id="128" presetID="19" presetClass="entr" presetSubtype="10"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fmla="#ppt_w*sin(2.5*pi*$)">
                                          <p:val>
                                            <p:fltVal val="0"/>
                                          </p:val>
                                        </p:tav>
                                        <p:tav tm="100000">
                                          <p:val>
                                            <p:fltVal val="1"/>
                                          </p:val>
                                        </p:tav>
                                      </p:tavLst>
                                    </p:anim>
                                    <p:anim calcmode="lin" valueType="num">
                                      <p:cBhvr>
                                        <p:cTn id="131" dur="3000" fill="hold"/>
                                        <p:tgtEl>
                                          <p:spTgt spid="14"/>
                                        </p:tgtEl>
                                        <p:attrNameLst>
                                          <p:attrName>ppt_h</p:attrName>
                                        </p:attrNameLst>
                                      </p:cBhvr>
                                      <p:tavLst>
                                        <p:tav tm="0">
                                          <p:val>
                                            <p:strVal val="#ppt_h"/>
                                          </p:val>
                                        </p:tav>
                                        <p:tav tm="100000">
                                          <p:val>
                                            <p:strVal val="#ppt_h"/>
                                          </p:val>
                                        </p:tav>
                                      </p:tavLst>
                                    </p:anim>
                                  </p:childTnLst>
                                </p:cTn>
                              </p:par>
                              <p:par>
                                <p:cTn id="132" presetID="19" presetClass="entr" presetSubtype="10" fill="hold" grpId="2"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ppt_w</p:attrName>
                                        </p:attrNameLst>
                                      </p:cBhvr>
                                      <p:tavLst>
                                        <p:tav tm="0" fmla="#ppt_w*sin(2.5*pi*$)">
                                          <p:val>
                                            <p:fltVal val="0"/>
                                          </p:val>
                                        </p:tav>
                                        <p:tav tm="100000">
                                          <p:val>
                                            <p:fltVal val="1"/>
                                          </p:val>
                                        </p:tav>
                                      </p:tavLst>
                                    </p:anim>
                                    <p:anim calcmode="lin" valueType="num">
                                      <p:cBhvr>
                                        <p:cTn id="135" dur="3000" fill="hold"/>
                                        <p:tgtEl>
                                          <p:spTgt spid="15"/>
                                        </p:tgtEl>
                                        <p:attrNameLst>
                                          <p:attrName>ppt_h</p:attrName>
                                        </p:attrNameLst>
                                      </p:cBhvr>
                                      <p:tavLst>
                                        <p:tav tm="0">
                                          <p:val>
                                            <p:strVal val="#ppt_h"/>
                                          </p:val>
                                        </p:tav>
                                        <p:tav tm="100000">
                                          <p:val>
                                            <p:strVal val="#ppt_h"/>
                                          </p:val>
                                        </p:tav>
                                      </p:tavLst>
                                    </p:anim>
                                  </p:childTnLst>
                                </p:cTn>
                              </p:par>
                              <p:par>
                                <p:cTn id="136" presetID="19" presetClass="entr" presetSubtype="10" fill="hold" grpId="2"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3000" fill="hold"/>
                                        <p:tgtEl>
                                          <p:spTgt spid="16"/>
                                        </p:tgtEl>
                                        <p:attrNameLst>
                                          <p:attrName>ppt_w</p:attrName>
                                        </p:attrNameLst>
                                      </p:cBhvr>
                                      <p:tavLst>
                                        <p:tav tm="0" fmla="#ppt_w*sin(2.5*pi*$)">
                                          <p:val>
                                            <p:fltVal val="0"/>
                                          </p:val>
                                        </p:tav>
                                        <p:tav tm="100000">
                                          <p:val>
                                            <p:fltVal val="1"/>
                                          </p:val>
                                        </p:tav>
                                      </p:tavLst>
                                    </p:anim>
                                    <p:anim calcmode="lin" valueType="num">
                                      <p:cBhvr>
                                        <p:cTn id="139" dur="3000" fill="hold"/>
                                        <p:tgtEl>
                                          <p:spTgt spid="16"/>
                                        </p:tgtEl>
                                        <p:attrNameLst>
                                          <p:attrName>ppt_h</p:attrName>
                                        </p:attrNameLst>
                                      </p:cBhvr>
                                      <p:tavLst>
                                        <p:tav tm="0">
                                          <p:val>
                                            <p:strVal val="#ppt_h"/>
                                          </p:val>
                                        </p:tav>
                                        <p:tav tm="100000">
                                          <p:val>
                                            <p:strVal val="#ppt_h"/>
                                          </p:val>
                                        </p:tav>
                                      </p:tavLst>
                                    </p:anim>
                                  </p:childTnLst>
                                </p:cTn>
                              </p:par>
                            </p:childTnLst>
                          </p:cTn>
                        </p:par>
                        <p:par>
                          <p:cTn id="140" fill="hold">
                            <p:stCondLst>
                              <p:cond delay="3000"/>
                            </p:stCondLst>
                            <p:childTnLst>
                              <p:par>
                                <p:cTn id="141" presetID="2" presetClass="exit" presetSubtype="2"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1+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1+ppt_w/2"/>
                                          </p:val>
                                        </p:tav>
                                      </p:tavLst>
                                    </p:anim>
                                    <p:anim calcmode="lin" valueType="num">
                                      <p:cBhvr additive="base">
                                        <p:cTn id="163" dur="3000"/>
                                        <p:tgtEl>
                                          <p:spTgt spid="13"/>
                                        </p:tgtEl>
                                        <p:attrNameLst>
                                          <p:attrName>ppt_y</p:attrName>
                                        </p:attrNameLst>
                                      </p:cBhvr>
                                      <p:tavLst>
                                        <p:tav tm="0">
                                          <p:val>
                                            <p:strVal val="ppt_y"/>
                                          </p:val>
                                        </p:tav>
                                        <p:tav tm="100000">
                                          <p:val>
                                            <p:strVal val="ppt_y"/>
                                          </p:val>
                                        </p:tav>
                                      </p:tavLst>
                                    </p:anim>
                                    <p:set>
                                      <p:cBhvr>
                                        <p:cTn id="164" dur="1" fill="hold">
                                          <p:stCondLst>
                                            <p:cond delay="2999"/>
                                          </p:stCondLst>
                                        </p:cTn>
                                        <p:tgtEl>
                                          <p:spTgt spid="13"/>
                                        </p:tgtEl>
                                        <p:attrNameLst>
                                          <p:attrName>style.visibility</p:attrName>
                                        </p:attrNameLst>
                                      </p:cBhvr>
                                      <p:to>
                                        <p:strVal val="hidden"/>
                                      </p:to>
                                    </p:set>
                                  </p:childTnLst>
                                </p:cTn>
                              </p:par>
                              <p:par>
                                <p:cTn id="165" presetID="19" presetClass="exit" presetSubtype="5" fill="hold" grpId="4" nodeType="withEffect">
                                  <p:stCondLst>
                                    <p:cond delay="0"/>
                                  </p:stCondLst>
                                  <p:childTnLst>
                                    <p:anim calcmode="lin" valueType="num">
                                      <p:cBhvr>
                                        <p:cTn id="166" dur="3000"/>
                                        <p:tgtEl>
                                          <p:spTgt spid="5"/>
                                        </p:tgtEl>
                                        <p:attrNameLst>
                                          <p:attrName>ppt_w</p:attrName>
                                        </p:attrNameLst>
                                      </p:cBhvr>
                                      <p:tavLst>
                                        <p:tav tm="0">
                                          <p:val>
                                            <p:strVal val="ppt_w"/>
                                          </p:val>
                                        </p:tav>
                                        <p:tav tm="100000">
                                          <p:val>
                                            <p:strVal val="ppt_w"/>
                                          </p:val>
                                        </p:tav>
                                      </p:tavLst>
                                    </p:anim>
                                    <p:anim calcmode="lin" valueType="num">
                                      <p:cBhvr>
                                        <p:cTn id="16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5"/>
                                        </p:tgtEl>
                                        <p:attrNameLst>
                                          <p:attrName>style.visibility</p:attrName>
                                        </p:attrNameLst>
                                      </p:cBhvr>
                                      <p:to>
                                        <p:strVal val="hidden"/>
                                      </p:to>
                                    </p:set>
                                  </p:childTnLst>
                                </p:cTn>
                              </p:par>
                              <p:par>
                                <p:cTn id="169" presetID="19" presetClass="exit" presetSubtype="5" fill="hold" grpId="4" nodeType="withEffect">
                                  <p:stCondLst>
                                    <p:cond delay="0"/>
                                  </p:stCondLst>
                                  <p:childTnLst>
                                    <p:anim calcmode="lin" valueType="num">
                                      <p:cBhvr>
                                        <p:cTn id="170" dur="3000"/>
                                        <p:tgtEl>
                                          <p:spTgt spid="7"/>
                                        </p:tgtEl>
                                        <p:attrNameLst>
                                          <p:attrName>ppt_w</p:attrName>
                                        </p:attrNameLst>
                                      </p:cBhvr>
                                      <p:tavLst>
                                        <p:tav tm="0">
                                          <p:val>
                                            <p:strVal val="ppt_w"/>
                                          </p:val>
                                        </p:tav>
                                        <p:tav tm="100000">
                                          <p:val>
                                            <p:strVal val="ppt_w"/>
                                          </p:val>
                                        </p:tav>
                                      </p:tavLst>
                                    </p:anim>
                                    <p:anim calcmode="lin" valueType="num">
                                      <p:cBhvr>
                                        <p:cTn id="17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5" fill="hold" grpId="4" nodeType="withEffect">
                                  <p:stCondLst>
                                    <p:cond delay="0"/>
                                  </p:stCondLst>
                                  <p:childTnLst>
                                    <p:anim calcmode="lin" valueType="num">
                                      <p:cBhvr>
                                        <p:cTn id="174" dur="3000"/>
                                        <p:tgtEl>
                                          <p:spTgt spid="9"/>
                                        </p:tgtEl>
                                        <p:attrNameLst>
                                          <p:attrName>ppt_w</p:attrName>
                                        </p:attrNameLst>
                                      </p:cBhvr>
                                      <p:tavLst>
                                        <p:tav tm="0">
                                          <p:val>
                                            <p:strVal val="ppt_w"/>
                                          </p:val>
                                        </p:tav>
                                        <p:tav tm="100000">
                                          <p:val>
                                            <p:strVal val="ppt_w"/>
                                          </p:val>
                                        </p:tav>
                                      </p:tavLst>
                                    </p:anim>
                                    <p:anim calcmode="lin" valueType="num">
                                      <p:cBhvr>
                                        <p:cTn id="17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9"/>
                                        </p:tgtEl>
                                        <p:attrNameLst>
                                          <p:attrName>style.visibility</p:attrName>
                                        </p:attrNameLst>
                                      </p:cBhvr>
                                      <p:to>
                                        <p:strVal val="hidden"/>
                                      </p:to>
                                    </p:set>
                                  </p:childTnLst>
                                </p:cTn>
                              </p:par>
                              <p:par>
                                <p:cTn id="177" presetID="19" presetClass="exit" presetSubtype="5" fill="hold" grpId="4" nodeType="withEffect">
                                  <p:stCondLst>
                                    <p:cond delay="0"/>
                                  </p:stCondLst>
                                  <p:childTnLst>
                                    <p:anim calcmode="lin" valueType="num">
                                      <p:cBhvr>
                                        <p:cTn id="178" dur="3000"/>
                                        <p:tgtEl>
                                          <p:spTgt spid="11"/>
                                        </p:tgtEl>
                                        <p:attrNameLst>
                                          <p:attrName>ppt_w</p:attrName>
                                        </p:attrNameLst>
                                      </p:cBhvr>
                                      <p:tavLst>
                                        <p:tav tm="0">
                                          <p:val>
                                            <p:strVal val="ppt_w"/>
                                          </p:val>
                                        </p:tav>
                                        <p:tav tm="100000">
                                          <p:val>
                                            <p:strVal val="ppt_w"/>
                                          </p:val>
                                        </p:tav>
                                      </p:tavLst>
                                    </p:anim>
                                    <p:anim calcmode="lin" valueType="num">
                                      <p:cBhvr>
                                        <p:cTn id="17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1"/>
                                        </p:tgtEl>
                                        <p:attrNameLst>
                                          <p:attrName>style.visibility</p:attrName>
                                        </p:attrNameLst>
                                      </p:cBhvr>
                                      <p:to>
                                        <p:strVal val="hidden"/>
                                      </p:to>
                                    </p:set>
                                  </p:childTnLst>
                                </p:cTn>
                              </p:par>
                              <p:par>
                                <p:cTn id="181" presetID="19" presetClass="exit" presetSubtype="5" fill="hold" grpId="4" nodeType="withEffect">
                                  <p:stCondLst>
                                    <p:cond delay="0"/>
                                  </p:stCondLst>
                                  <p:childTnLst>
                                    <p:anim calcmode="lin" valueType="num">
                                      <p:cBhvr>
                                        <p:cTn id="182" dur="3000"/>
                                        <p:tgtEl>
                                          <p:spTgt spid="12"/>
                                        </p:tgtEl>
                                        <p:attrNameLst>
                                          <p:attrName>ppt_w</p:attrName>
                                        </p:attrNameLst>
                                      </p:cBhvr>
                                      <p:tavLst>
                                        <p:tav tm="0">
                                          <p:val>
                                            <p:strVal val="ppt_w"/>
                                          </p:val>
                                        </p:tav>
                                        <p:tav tm="100000">
                                          <p:val>
                                            <p:strVal val="ppt_w"/>
                                          </p:val>
                                        </p:tav>
                                      </p:tavLst>
                                    </p:anim>
                                    <p:anim calcmode="lin" valueType="num">
                                      <p:cBhvr>
                                        <p:cTn id="18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2"/>
                                        </p:tgtEl>
                                        <p:attrNameLst>
                                          <p:attrName>style.visibility</p:attrName>
                                        </p:attrNameLst>
                                      </p:cBhvr>
                                      <p:to>
                                        <p:strVal val="hidden"/>
                                      </p:to>
                                    </p:set>
                                  </p:childTnLst>
                                </p:cTn>
                              </p:par>
                              <p:par>
                                <p:cTn id="185" presetID="19" presetClass="exit" presetSubtype="5" fill="hold" grpId="4" nodeType="withEffect">
                                  <p:stCondLst>
                                    <p:cond delay="0"/>
                                  </p:stCondLst>
                                  <p:childTnLst>
                                    <p:anim calcmode="lin" valueType="num">
                                      <p:cBhvr>
                                        <p:cTn id="186" dur="3000"/>
                                        <p:tgtEl>
                                          <p:spTgt spid="13"/>
                                        </p:tgtEl>
                                        <p:attrNameLst>
                                          <p:attrName>ppt_w</p:attrName>
                                        </p:attrNameLst>
                                      </p:cBhvr>
                                      <p:tavLst>
                                        <p:tav tm="0">
                                          <p:val>
                                            <p:strVal val="ppt_w"/>
                                          </p:val>
                                        </p:tav>
                                        <p:tav tm="100000">
                                          <p:val>
                                            <p:strVal val="ppt_w"/>
                                          </p:val>
                                        </p:tav>
                                      </p:tavLst>
                                    </p:anim>
                                    <p:anim calcmode="lin" valueType="num">
                                      <p:cBhvr>
                                        <p:cTn id="18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0-ppt_w/2"/>
                                          </p:val>
                                        </p:tav>
                                      </p:tavLst>
                                    </p:anim>
                                    <p:anim calcmode="lin" valueType="num">
                                      <p:cBhvr additive="base">
                                        <p:cTn id="191" dur="3000"/>
                                        <p:tgtEl>
                                          <p:spTgt spid="6"/>
                                        </p:tgtEl>
                                        <p:attrNameLst>
                                          <p:attrName>ppt_y</p:attrName>
                                        </p:attrNameLst>
                                      </p:cBhvr>
                                      <p:tavLst>
                                        <p:tav tm="0">
                                          <p:val>
                                            <p:strVal val="ppt_y"/>
                                          </p:val>
                                        </p:tav>
                                        <p:tav tm="100000">
                                          <p:val>
                                            <p:strVal val="ppt_y"/>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8"/>
                                        </p:tgtEl>
                                        <p:attrNameLst>
                                          <p:attrName>ppt_x</p:attrName>
                                        </p:attrNameLst>
                                      </p:cBhvr>
                                      <p:tavLst>
                                        <p:tav tm="0">
                                          <p:val>
                                            <p:strVal val="ppt_x"/>
                                          </p:val>
                                        </p:tav>
                                        <p:tav tm="100000">
                                          <p:val>
                                            <p:strVal val="0-ppt_w/2"/>
                                          </p:val>
                                        </p:tav>
                                      </p:tavLst>
                                    </p:anim>
                                    <p:anim calcmode="lin" valueType="num">
                                      <p:cBhvr additive="base">
                                        <p:cTn id="195" dur="3000"/>
                                        <p:tgtEl>
                                          <p:spTgt spid="8"/>
                                        </p:tgtEl>
                                        <p:attrNameLst>
                                          <p:attrName>ppt_y</p:attrName>
                                        </p:attrNameLst>
                                      </p:cBhvr>
                                      <p:tavLst>
                                        <p:tav tm="0">
                                          <p:val>
                                            <p:strVal val="ppt_y"/>
                                          </p:val>
                                        </p:tav>
                                        <p:tav tm="100000">
                                          <p:val>
                                            <p:strVal val="ppt_y"/>
                                          </p:val>
                                        </p:tav>
                                      </p:tavLst>
                                    </p:anim>
                                    <p:set>
                                      <p:cBhvr>
                                        <p:cTn id="196" dur="1" fill="hold">
                                          <p:stCondLst>
                                            <p:cond delay="2999"/>
                                          </p:stCondLst>
                                        </p:cTn>
                                        <p:tgtEl>
                                          <p:spTgt spid="8"/>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0"/>
                                        </p:tgtEl>
                                        <p:attrNameLst>
                                          <p:attrName>ppt_x</p:attrName>
                                        </p:attrNameLst>
                                      </p:cBhvr>
                                      <p:tavLst>
                                        <p:tav tm="0">
                                          <p:val>
                                            <p:strVal val="ppt_x"/>
                                          </p:val>
                                        </p:tav>
                                        <p:tav tm="100000">
                                          <p:val>
                                            <p:strVal val="0-ppt_w/2"/>
                                          </p:val>
                                        </p:tav>
                                      </p:tavLst>
                                    </p:anim>
                                    <p:anim calcmode="lin" valueType="num">
                                      <p:cBhvr additive="base">
                                        <p:cTn id="199" dur="3000"/>
                                        <p:tgtEl>
                                          <p:spTgt spid="10"/>
                                        </p:tgtEl>
                                        <p:attrNameLst>
                                          <p:attrName>ppt_y</p:attrName>
                                        </p:attrNameLst>
                                      </p:cBhvr>
                                      <p:tavLst>
                                        <p:tav tm="0">
                                          <p:val>
                                            <p:strVal val="ppt_y"/>
                                          </p:val>
                                        </p:tav>
                                        <p:tav tm="100000">
                                          <p:val>
                                            <p:strVal val="ppt_y"/>
                                          </p:val>
                                        </p:tav>
                                      </p:tavLst>
                                    </p:anim>
                                    <p:set>
                                      <p:cBhvr>
                                        <p:cTn id="200" dur="1" fill="hold">
                                          <p:stCondLst>
                                            <p:cond delay="2999"/>
                                          </p:stCondLst>
                                        </p:cTn>
                                        <p:tgtEl>
                                          <p:spTgt spid="10"/>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3" presetClass="exit" presetSubtype="10" fill="hold" grpId="5" nodeType="withEffect">
                                  <p:stCondLst>
                                    <p:cond delay="0"/>
                                  </p:stCondLst>
                                  <p:childTnLst>
                                    <p:animEffect transition="out" filter="blinds(horizontal)">
                                      <p:cBhvr>
                                        <p:cTn id="214" dur="3000"/>
                                        <p:tgtEl>
                                          <p:spTgt spid="5"/>
                                        </p:tgtEl>
                                      </p:cBhvr>
                                    </p:animEffect>
                                    <p:set>
                                      <p:cBhvr>
                                        <p:cTn id="215" dur="1" fill="hold">
                                          <p:stCondLst>
                                            <p:cond delay="2999"/>
                                          </p:stCondLst>
                                        </p:cTn>
                                        <p:tgtEl>
                                          <p:spTgt spid="5"/>
                                        </p:tgtEl>
                                        <p:attrNameLst>
                                          <p:attrName>style.visibility</p:attrName>
                                        </p:attrNameLst>
                                      </p:cBhvr>
                                      <p:to>
                                        <p:strVal val="hidden"/>
                                      </p:to>
                                    </p:set>
                                  </p:childTnLst>
                                </p:cTn>
                              </p:par>
                              <p:par>
                                <p:cTn id="216" presetID="3" presetClass="exit" presetSubtype="10" fill="hold" grpId="5" nodeType="withEffect">
                                  <p:stCondLst>
                                    <p:cond delay="0"/>
                                  </p:stCondLst>
                                  <p:childTnLst>
                                    <p:animEffect transition="out" filter="blinds(horizontal)">
                                      <p:cBhvr>
                                        <p:cTn id="217" dur="3000"/>
                                        <p:tgtEl>
                                          <p:spTgt spid="7"/>
                                        </p:tgtEl>
                                      </p:cBhvr>
                                    </p:animEffect>
                                    <p:set>
                                      <p:cBhvr>
                                        <p:cTn id="218" dur="1" fill="hold">
                                          <p:stCondLst>
                                            <p:cond delay="2999"/>
                                          </p:stCondLst>
                                        </p:cTn>
                                        <p:tgtEl>
                                          <p:spTgt spid="7"/>
                                        </p:tgtEl>
                                        <p:attrNameLst>
                                          <p:attrName>style.visibility</p:attrName>
                                        </p:attrNameLst>
                                      </p:cBhvr>
                                      <p:to>
                                        <p:strVal val="hidden"/>
                                      </p:to>
                                    </p:set>
                                  </p:childTnLst>
                                </p:cTn>
                              </p:par>
                              <p:par>
                                <p:cTn id="219" presetID="3" presetClass="exit" presetSubtype="10" fill="hold" grpId="5" nodeType="withEffect">
                                  <p:stCondLst>
                                    <p:cond delay="0"/>
                                  </p:stCondLst>
                                  <p:childTnLst>
                                    <p:animEffect transition="out" filter="blinds(horizontal)">
                                      <p:cBhvr>
                                        <p:cTn id="220" dur="3000"/>
                                        <p:tgtEl>
                                          <p:spTgt spid="9"/>
                                        </p:tgtEl>
                                      </p:cBhvr>
                                    </p:animEffect>
                                    <p:set>
                                      <p:cBhvr>
                                        <p:cTn id="221" dur="1" fill="hold">
                                          <p:stCondLst>
                                            <p:cond delay="2999"/>
                                          </p:stCondLst>
                                        </p:cTn>
                                        <p:tgtEl>
                                          <p:spTgt spid="9"/>
                                        </p:tgtEl>
                                        <p:attrNameLst>
                                          <p:attrName>style.visibility</p:attrName>
                                        </p:attrNameLst>
                                      </p:cBhvr>
                                      <p:to>
                                        <p:strVal val="hidden"/>
                                      </p:to>
                                    </p:set>
                                  </p:childTnLst>
                                </p:cTn>
                              </p:par>
                              <p:par>
                                <p:cTn id="222" presetID="3" presetClass="exit" presetSubtype="10" fill="hold" grpId="5" nodeType="withEffect">
                                  <p:stCondLst>
                                    <p:cond delay="0"/>
                                  </p:stCondLst>
                                  <p:childTnLst>
                                    <p:animEffect transition="out" filter="blinds(horizontal)">
                                      <p:cBhvr>
                                        <p:cTn id="223" dur="3000"/>
                                        <p:tgtEl>
                                          <p:spTgt spid="11"/>
                                        </p:tgtEl>
                                      </p:cBhvr>
                                    </p:animEffect>
                                    <p:set>
                                      <p:cBhvr>
                                        <p:cTn id="224" dur="1" fill="hold">
                                          <p:stCondLst>
                                            <p:cond delay="2999"/>
                                          </p:stCondLst>
                                        </p:cTn>
                                        <p:tgtEl>
                                          <p:spTgt spid="11"/>
                                        </p:tgtEl>
                                        <p:attrNameLst>
                                          <p:attrName>style.visibility</p:attrName>
                                        </p:attrNameLst>
                                      </p:cBhvr>
                                      <p:to>
                                        <p:strVal val="hidden"/>
                                      </p:to>
                                    </p:set>
                                  </p:childTnLst>
                                </p:cTn>
                              </p:par>
                              <p:par>
                                <p:cTn id="225" presetID="3" presetClass="exit" presetSubtype="10" fill="hold" grpId="5" nodeType="withEffect">
                                  <p:stCondLst>
                                    <p:cond delay="0"/>
                                  </p:stCondLst>
                                  <p:childTnLst>
                                    <p:animEffect transition="out" filter="blinds(horizontal)">
                                      <p:cBhvr>
                                        <p:cTn id="226" dur="3000"/>
                                        <p:tgtEl>
                                          <p:spTgt spid="12"/>
                                        </p:tgtEl>
                                      </p:cBhvr>
                                    </p:animEffect>
                                    <p:set>
                                      <p:cBhvr>
                                        <p:cTn id="227" dur="1" fill="hold">
                                          <p:stCondLst>
                                            <p:cond delay="2999"/>
                                          </p:stCondLst>
                                        </p:cTn>
                                        <p:tgtEl>
                                          <p:spTgt spid="12"/>
                                        </p:tgtEl>
                                        <p:attrNameLst>
                                          <p:attrName>style.visibility</p:attrName>
                                        </p:attrNameLst>
                                      </p:cBhvr>
                                      <p:to>
                                        <p:strVal val="hidden"/>
                                      </p:to>
                                    </p:set>
                                  </p:childTnLst>
                                </p:cTn>
                              </p:par>
                              <p:par>
                                <p:cTn id="228" presetID="3" presetClass="exit" presetSubtype="10" fill="hold" grpId="5" nodeType="withEffect">
                                  <p:stCondLst>
                                    <p:cond delay="0"/>
                                  </p:stCondLst>
                                  <p:childTnLst>
                                    <p:animEffect transition="out" filter="blinds(horizontal)">
                                      <p:cBhvr>
                                        <p:cTn id="229" dur="3000"/>
                                        <p:tgtEl>
                                          <p:spTgt spid="13"/>
                                        </p:tgtEl>
                                      </p:cBhvr>
                                    </p:animEffect>
                                    <p:set>
                                      <p:cBhvr>
                                        <p:cTn id="230" dur="1" fill="hold">
                                          <p:stCondLst>
                                            <p:cond delay="2999"/>
                                          </p:stCondLst>
                                        </p:cTn>
                                        <p:tgtEl>
                                          <p:spTgt spid="13"/>
                                        </p:tgtEl>
                                        <p:attrNameLst>
                                          <p:attrName>style.visibility</p:attrName>
                                        </p:attrNameLst>
                                      </p:cBhvr>
                                      <p:to>
                                        <p:strVal val="hidden"/>
                                      </p:to>
                                    </p:set>
                                  </p:childTnLst>
                                </p:cTn>
                              </p:par>
                              <p:par>
                                <p:cTn id="231" presetID="3" presetClass="exit" presetSubtype="10" fill="hold" grpId="5" nodeType="withEffect">
                                  <p:stCondLst>
                                    <p:cond delay="0"/>
                                  </p:stCondLst>
                                  <p:childTnLst>
                                    <p:animEffect transition="out" filter="blinds(horizontal)">
                                      <p:cBhvr>
                                        <p:cTn id="232" dur="3000"/>
                                        <p:tgtEl>
                                          <p:spTgt spid="6"/>
                                        </p:tgtEl>
                                      </p:cBhvr>
                                    </p:animEffect>
                                    <p:set>
                                      <p:cBhvr>
                                        <p:cTn id="233" dur="1" fill="hold">
                                          <p:stCondLst>
                                            <p:cond delay="2999"/>
                                          </p:stCondLst>
                                        </p:cTn>
                                        <p:tgtEl>
                                          <p:spTgt spid="6"/>
                                        </p:tgtEl>
                                        <p:attrNameLst>
                                          <p:attrName>style.visibility</p:attrName>
                                        </p:attrNameLst>
                                      </p:cBhvr>
                                      <p:to>
                                        <p:strVal val="hidden"/>
                                      </p:to>
                                    </p:set>
                                  </p:childTnLst>
                                </p:cTn>
                              </p:par>
                              <p:par>
                                <p:cTn id="234" presetID="3" presetClass="exit" presetSubtype="10" fill="hold" grpId="5" nodeType="withEffect">
                                  <p:stCondLst>
                                    <p:cond delay="0"/>
                                  </p:stCondLst>
                                  <p:childTnLst>
                                    <p:animEffect transition="out" filter="blinds(horizontal)">
                                      <p:cBhvr>
                                        <p:cTn id="235" dur="3000"/>
                                        <p:tgtEl>
                                          <p:spTgt spid="8"/>
                                        </p:tgtEl>
                                      </p:cBhvr>
                                    </p:animEffect>
                                    <p:set>
                                      <p:cBhvr>
                                        <p:cTn id="236" dur="1" fill="hold">
                                          <p:stCondLst>
                                            <p:cond delay="2999"/>
                                          </p:stCondLst>
                                        </p:cTn>
                                        <p:tgtEl>
                                          <p:spTgt spid="8"/>
                                        </p:tgtEl>
                                        <p:attrNameLst>
                                          <p:attrName>style.visibility</p:attrName>
                                        </p:attrNameLst>
                                      </p:cBhvr>
                                      <p:to>
                                        <p:strVal val="hidden"/>
                                      </p:to>
                                    </p:set>
                                  </p:childTnLst>
                                </p:cTn>
                              </p:par>
                              <p:par>
                                <p:cTn id="237" presetID="3" presetClass="exit" presetSubtype="10" fill="hold" grpId="5" nodeType="withEffect">
                                  <p:stCondLst>
                                    <p:cond delay="0"/>
                                  </p:stCondLst>
                                  <p:childTnLst>
                                    <p:animEffect transition="out" filter="blinds(horizontal)">
                                      <p:cBhvr>
                                        <p:cTn id="238" dur="3000"/>
                                        <p:tgtEl>
                                          <p:spTgt spid="10"/>
                                        </p:tgtEl>
                                      </p:cBhvr>
                                    </p:animEffect>
                                    <p:set>
                                      <p:cBhvr>
                                        <p:cTn id="239" dur="1" fill="hold">
                                          <p:stCondLst>
                                            <p:cond delay="2999"/>
                                          </p:stCondLst>
                                        </p:cTn>
                                        <p:tgtEl>
                                          <p:spTgt spid="10"/>
                                        </p:tgtEl>
                                        <p:attrNameLst>
                                          <p:attrName>style.visibility</p:attrName>
                                        </p:attrNameLst>
                                      </p:cBhvr>
                                      <p:to>
                                        <p:strVal val="hidden"/>
                                      </p:to>
                                    </p:set>
                                  </p:childTnLst>
                                </p:cTn>
                              </p:par>
                              <p:par>
                                <p:cTn id="240" presetID="3" presetClass="exit" presetSubtype="10" fill="hold" grpId="5" nodeType="withEffect">
                                  <p:stCondLst>
                                    <p:cond delay="0"/>
                                  </p:stCondLst>
                                  <p:childTnLst>
                                    <p:animEffect transition="out" filter="blinds(horizontal)">
                                      <p:cBhvr>
                                        <p:cTn id="241" dur="3000"/>
                                        <p:tgtEl>
                                          <p:spTgt spid="14"/>
                                        </p:tgtEl>
                                      </p:cBhvr>
                                    </p:animEffect>
                                    <p:set>
                                      <p:cBhvr>
                                        <p:cTn id="242" dur="1" fill="hold">
                                          <p:stCondLst>
                                            <p:cond delay="2999"/>
                                          </p:stCondLst>
                                        </p:cTn>
                                        <p:tgtEl>
                                          <p:spTgt spid="14"/>
                                        </p:tgtEl>
                                        <p:attrNameLst>
                                          <p:attrName>style.visibility</p:attrName>
                                        </p:attrNameLst>
                                      </p:cBhvr>
                                      <p:to>
                                        <p:strVal val="hidden"/>
                                      </p:to>
                                    </p:set>
                                  </p:childTnLst>
                                </p:cTn>
                              </p:par>
                              <p:par>
                                <p:cTn id="243" presetID="3" presetClass="exit" presetSubtype="10" fill="hold" grpId="5" nodeType="withEffect">
                                  <p:stCondLst>
                                    <p:cond delay="0"/>
                                  </p:stCondLst>
                                  <p:childTnLst>
                                    <p:animEffect transition="out" filter="blinds(horizontal)">
                                      <p:cBhvr>
                                        <p:cTn id="244" dur="3000"/>
                                        <p:tgtEl>
                                          <p:spTgt spid="15"/>
                                        </p:tgtEl>
                                      </p:cBhvr>
                                    </p:animEffect>
                                    <p:set>
                                      <p:cBhvr>
                                        <p:cTn id="245" dur="1" fill="hold">
                                          <p:stCondLst>
                                            <p:cond delay="2999"/>
                                          </p:stCondLst>
                                        </p:cTn>
                                        <p:tgtEl>
                                          <p:spTgt spid="15"/>
                                        </p:tgtEl>
                                        <p:attrNameLst>
                                          <p:attrName>style.visibility</p:attrName>
                                        </p:attrNameLst>
                                      </p:cBhvr>
                                      <p:to>
                                        <p:strVal val="hidden"/>
                                      </p:to>
                                    </p:set>
                                  </p:childTnLst>
                                </p:cTn>
                              </p:par>
                              <p:par>
                                <p:cTn id="246" presetID="3" presetClass="exit" presetSubtype="10" fill="hold" grpId="5" nodeType="withEffect">
                                  <p:stCondLst>
                                    <p:cond delay="0"/>
                                  </p:stCondLst>
                                  <p:childTnLst>
                                    <p:animEffect transition="out" filter="blinds(horizontal)">
                                      <p:cBhvr>
                                        <p:cTn id="247" dur="3000"/>
                                        <p:tgtEl>
                                          <p:spTgt spid="16"/>
                                        </p:tgtEl>
                                      </p:cBhvr>
                                    </p:animEffect>
                                    <p:set>
                                      <p:cBhvr>
                                        <p:cTn id="248" dur="1" fill="hold">
                                          <p:stCondLst>
                                            <p:cond delay="2999"/>
                                          </p:stCondLst>
                                        </p:cTn>
                                        <p:tgtEl>
                                          <p:spTgt spid="16"/>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6"/>
                                        </p:tgtEl>
                                        <p:attrNameLst>
                                          <p:attrName>ppt_w</p:attrName>
                                        </p:attrNameLst>
                                      </p:cBhvr>
                                      <p:tavLst>
                                        <p:tav tm="0">
                                          <p:val>
                                            <p:strVal val="ppt_w"/>
                                          </p:val>
                                        </p:tav>
                                        <p:tav tm="100000">
                                          <p:val>
                                            <p:strVal val="ppt_w"/>
                                          </p:val>
                                        </p:tav>
                                      </p:tavLst>
                                    </p:anim>
                                    <p:anim calcmode="lin" valueType="num">
                                      <p:cBhvr>
                                        <p:cTn id="25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6"/>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8"/>
                                        </p:tgtEl>
                                        <p:attrNameLst>
                                          <p:attrName>ppt_w</p:attrName>
                                        </p:attrNameLst>
                                      </p:cBhvr>
                                      <p:tavLst>
                                        <p:tav tm="0">
                                          <p:val>
                                            <p:strVal val="ppt_w"/>
                                          </p:val>
                                        </p:tav>
                                        <p:tav tm="100000">
                                          <p:val>
                                            <p:strVal val="ppt_w"/>
                                          </p:val>
                                        </p:tav>
                                      </p:tavLst>
                                    </p:anim>
                                    <p:anim calcmode="lin" valueType="num">
                                      <p:cBhvr>
                                        <p:cTn id="25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8"/>
                                        </p:tgtEl>
                                        <p:attrNameLst>
                                          <p:attrName>style.visibility</p:attrName>
                                        </p:attrNameLst>
                                      </p:cBhvr>
                                      <p:to>
                                        <p:strVal val="hidden"/>
                                      </p:to>
                                    </p:set>
                                  </p:childTnLst>
                                </p:cTn>
                              </p:par>
                              <p:par>
                                <p:cTn id="257" presetID="19" presetClass="exit" presetSubtype="5" fill="hold" grpId="4" nodeType="withEffect">
                                  <p:stCondLst>
                                    <p:cond delay="0"/>
                                  </p:stCondLst>
                                  <p:childTnLst>
                                    <p:anim calcmode="lin" valueType="num">
                                      <p:cBhvr>
                                        <p:cTn id="258" dur="3000"/>
                                        <p:tgtEl>
                                          <p:spTgt spid="10"/>
                                        </p:tgtEl>
                                        <p:attrNameLst>
                                          <p:attrName>ppt_w</p:attrName>
                                        </p:attrNameLst>
                                      </p:cBhvr>
                                      <p:tavLst>
                                        <p:tav tm="0">
                                          <p:val>
                                            <p:strVal val="ppt_w"/>
                                          </p:val>
                                        </p:tav>
                                        <p:tav tm="100000">
                                          <p:val>
                                            <p:strVal val="ppt_w"/>
                                          </p:val>
                                        </p:tav>
                                      </p:tavLst>
                                    </p:anim>
                                    <p:anim calcmode="lin" valueType="num">
                                      <p:cBhvr>
                                        <p:cTn id="25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10"/>
                                        </p:tgtEl>
                                        <p:attrNameLst>
                                          <p:attrName>style.visibility</p:attrName>
                                        </p:attrNameLst>
                                      </p:cBhvr>
                                      <p:to>
                                        <p:strVal val="hidden"/>
                                      </p:to>
                                    </p:set>
                                  </p:childTnLst>
                                </p:cTn>
                              </p:par>
                              <p:par>
                                <p:cTn id="261" presetID="19" presetClass="exit" presetSubtype="5" fill="hold" grpId="4" nodeType="withEffect">
                                  <p:stCondLst>
                                    <p:cond delay="0"/>
                                  </p:stCondLst>
                                  <p:childTnLst>
                                    <p:anim calcmode="lin" valueType="num">
                                      <p:cBhvr>
                                        <p:cTn id="262" dur="3000"/>
                                        <p:tgtEl>
                                          <p:spTgt spid="14"/>
                                        </p:tgtEl>
                                        <p:attrNameLst>
                                          <p:attrName>ppt_w</p:attrName>
                                        </p:attrNameLst>
                                      </p:cBhvr>
                                      <p:tavLst>
                                        <p:tav tm="0">
                                          <p:val>
                                            <p:strVal val="ppt_w"/>
                                          </p:val>
                                        </p:tav>
                                        <p:tav tm="100000">
                                          <p:val>
                                            <p:strVal val="ppt_w"/>
                                          </p:val>
                                        </p:tav>
                                      </p:tavLst>
                                    </p:anim>
                                    <p:anim calcmode="lin" valueType="num">
                                      <p:cBhvr>
                                        <p:cTn id="26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5" fill="hold" grpId="4" nodeType="withEffect">
                                  <p:stCondLst>
                                    <p:cond delay="0"/>
                                  </p:stCondLst>
                                  <p:childTnLst>
                                    <p:anim calcmode="lin" valueType="num">
                                      <p:cBhvr>
                                        <p:cTn id="266" dur="3000"/>
                                        <p:tgtEl>
                                          <p:spTgt spid="15"/>
                                        </p:tgtEl>
                                        <p:attrNameLst>
                                          <p:attrName>ppt_w</p:attrName>
                                        </p:attrNameLst>
                                      </p:cBhvr>
                                      <p:tavLst>
                                        <p:tav tm="0">
                                          <p:val>
                                            <p:strVal val="ppt_w"/>
                                          </p:val>
                                        </p:tav>
                                        <p:tav tm="100000">
                                          <p:val>
                                            <p:strVal val="ppt_w"/>
                                          </p:val>
                                        </p:tav>
                                      </p:tavLst>
                                    </p:anim>
                                    <p:anim calcmode="lin" valueType="num">
                                      <p:cBhvr>
                                        <p:cTn id="26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5" fill="hold" grpId="4" nodeType="withEffect">
                                  <p:stCondLst>
                                    <p:cond delay="0"/>
                                  </p:stCondLst>
                                  <p:childTnLst>
                                    <p:anim calcmode="lin" valueType="num">
                                      <p:cBhvr>
                                        <p:cTn id="270" dur="3000"/>
                                        <p:tgtEl>
                                          <p:spTgt spid="16"/>
                                        </p:tgtEl>
                                        <p:attrNameLst>
                                          <p:attrName>ppt_w</p:attrName>
                                        </p:attrNameLst>
                                      </p:cBhvr>
                                      <p:tavLst>
                                        <p:tav tm="0">
                                          <p:val>
                                            <p:strVal val="ppt_w"/>
                                          </p:val>
                                        </p:tav>
                                        <p:tav tm="100000">
                                          <p:val>
                                            <p:strVal val="ppt_w"/>
                                          </p:val>
                                        </p:tav>
                                      </p:tavLst>
                                    </p:anim>
                                    <p:anim calcmode="lin" valueType="num">
                                      <p:cBhvr>
                                        <p:cTn id="27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7.jpg"/>
          <p:cNvPicPr>
            <a:picLocks noChangeAspect="1"/>
          </p:cNvPicPr>
          <p:nvPr/>
        </p:nvPicPr>
        <p:blipFill>
          <a:blip r:embed="rId2"/>
          <a:stretch>
            <a:fillRect/>
          </a:stretch>
        </p:blipFill>
        <p:spPr>
          <a:xfrm>
            <a:off x="1633321" y="0"/>
            <a:ext cx="5877358" cy="6858000"/>
          </a:xfrm>
          <a:prstGeom prst="rect">
            <a:avLst/>
          </a:prstGeom>
          <a:scene3d>
            <a:camera prst="orthographicFront"/>
            <a:lightRig rig="threePt" dir="t"/>
          </a:scene3d>
          <a:sp3d>
            <a:bevelT prst="angle"/>
          </a:sp3d>
        </p:spPr>
      </p:pic>
      <p:pic>
        <p:nvPicPr>
          <p:cNvPr id="5" name="4 Imagen" descr="colors-psd-433608.png"/>
          <p:cNvPicPr>
            <a:picLocks noChangeAspect="1"/>
          </p:cNvPicPr>
          <p:nvPr/>
        </p:nvPicPr>
        <p:blipFill>
          <a:blip r:embed="rId3" cstate="print">
            <a:grayscl/>
            <a:lum bright="20000" contrast="40000"/>
          </a:blip>
          <a:stretch>
            <a:fillRect/>
          </a:stretch>
        </p:blipFill>
        <p:spPr>
          <a:xfrm>
            <a:off x="7858148" y="1"/>
            <a:ext cx="1000100" cy="972598"/>
          </a:xfrm>
          <a:prstGeom prst="rect">
            <a:avLst/>
          </a:prstGeom>
        </p:spPr>
      </p:pic>
      <p:pic>
        <p:nvPicPr>
          <p:cNvPr id="6" name="5 Imagen" descr="colors-psd-433608.png"/>
          <p:cNvPicPr>
            <a:picLocks noChangeAspect="1"/>
          </p:cNvPicPr>
          <p:nvPr/>
        </p:nvPicPr>
        <p:blipFill>
          <a:blip r:embed="rId4" cstate="print">
            <a:grayscl/>
            <a:lum bright="20000" contrast="40000"/>
          </a:blip>
          <a:stretch>
            <a:fillRect/>
          </a:stretch>
        </p:blipFill>
        <p:spPr>
          <a:xfrm flipH="1">
            <a:off x="285720" y="0"/>
            <a:ext cx="928694" cy="942423"/>
          </a:xfrm>
          <a:prstGeom prst="rect">
            <a:avLst/>
          </a:prstGeom>
        </p:spPr>
      </p:pic>
      <p:pic>
        <p:nvPicPr>
          <p:cNvPr id="15" name="14 Imagen" descr="colors-psd-433608.png"/>
          <p:cNvPicPr>
            <a:picLocks noChangeAspect="1"/>
          </p:cNvPicPr>
          <p:nvPr/>
        </p:nvPicPr>
        <p:blipFill>
          <a:blip r:embed="rId5" cstate="print">
            <a:grayscl/>
            <a:lum bright="20000" contrast="40000"/>
          </a:blip>
          <a:stretch>
            <a:fillRect/>
          </a:stretch>
        </p:blipFill>
        <p:spPr>
          <a:xfrm flipH="1">
            <a:off x="285720" y="714356"/>
            <a:ext cx="857256" cy="869929"/>
          </a:xfrm>
          <a:prstGeom prst="rect">
            <a:avLst/>
          </a:prstGeom>
        </p:spPr>
      </p:pic>
      <p:pic>
        <p:nvPicPr>
          <p:cNvPr id="16" name="15 Imagen" descr="colors-psd-433608.png"/>
          <p:cNvPicPr>
            <a:picLocks noChangeAspect="1"/>
          </p:cNvPicPr>
          <p:nvPr/>
        </p:nvPicPr>
        <p:blipFill>
          <a:blip r:embed="rId3" cstate="print">
            <a:grayscl/>
            <a:lum bright="20000" contrast="40000"/>
          </a:blip>
          <a:stretch>
            <a:fillRect/>
          </a:stretch>
        </p:blipFill>
        <p:spPr>
          <a:xfrm>
            <a:off x="7858148" y="642918"/>
            <a:ext cx="1000100" cy="972598"/>
          </a:xfrm>
          <a:prstGeom prst="rect">
            <a:avLst/>
          </a:prstGeom>
        </p:spPr>
      </p:pic>
      <p:pic>
        <p:nvPicPr>
          <p:cNvPr id="17" name="16 Imagen" descr="colors-psd-433608.png"/>
          <p:cNvPicPr>
            <a:picLocks noChangeAspect="1"/>
          </p:cNvPicPr>
          <p:nvPr/>
        </p:nvPicPr>
        <p:blipFill>
          <a:blip r:embed="rId4" cstate="print">
            <a:grayscl/>
            <a:lum bright="20000" contrast="40000"/>
          </a:blip>
          <a:stretch>
            <a:fillRect/>
          </a:stretch>
        </p:blipFill>
        <p:spPr>
          <a:xfrm flipH="1">
            <a:off x="285720" y="1357298"/>
            <a:ext cx="928694" cy="942423"/>
          </a:xfrm>
          <a:prstGeom prst="rect">
            <a:avLst/>
          </a:prstGeom>
        </p:spPr>
      </p:pic>
      <p:pic>
        <p:nvPicPr>
          <p:cNvPr id="18" name="17 Imagen" descr="colors-psd-433608.png"/>
          <p:cNvPicPr>
            <a:picLocks noChangeAspect="1"/>
          </p:cNvPicPr>
          <p:nvPr/>
        </p:nvPicPr>
        <p:blipFill>
          <a:blip r:embed="rId4" cstate="print">
            <a:grayscl/>
            <a:lum bright="20000" contrast="40000"/>
          </a:blip>
          <a:stretch>
            <a:fillRect/>
          </a:stretch>
        </p:blipFill>
        <p:spPr>
          <a:xfrm flipH="1">
            <a:off x="285720" y="2071678"/>
            <a:ext cx="928694" cy="942423"/>
          </a:xfrm>
          <a:prstGeom prst="rect">
            <a:avLst/>
          </a:prstGeom>
        </p:spPr>
      </p:pic>
      <p:pic>
        <p:nvPicPr>
          <p:cNvPr id="19" name="18 Imagen" descr="colors-psd-433608.png"/>
          <p:cNvPicPr>
            <a:picLocks noChangeAspect="1"/>
          </p:cNvPicPr>
          <p:nvPr/>
        </p:nvPicPr>
        <p:blipFill>
          <a:blip r:embed="rId3" cstate="print">
            <a:grayscl/>
            <a:lum bright="20000" contrast="40000"/>
          </a:blip>
          <a:stretch>
            <a:fillRect/>
          </a:stretch>
        </p:blipFill>
        <p:spPr>
          <a:xfrm>
            <a:off x="7858148" y="1357323"/>
            <a:ext cx="1000100" cy="972598"/>
          </a:xfrm>
          <a:prstGeom prst="rect">
            <a:avLst/>
          </a:prstGeom>
        </p:spPr>
      </p:pic>
      <p:pic>
        <p:nvPicPr>
          <p:cNvPr id="20" name="19 Imagen" descr="colors-psd-433608.png"/>
          <p:cNvPicPr>
            <a:picLocks noChangeAspect="1"/>
          </p:cNvPicPr>
          <p:nvPr/>
        </p:nvPicPr>
        <p:blipFill>
          <a:blip r:embed="rId3" cstate="print">
            <a:grayscl/>
            <a:lum bright="20000" contrast="40000"/>
          </a:blip>
          <a:stretch>
            <a:fillRect/>
          </a:stretch>
        </p:blipFill>
        <p:spPr>
          <a:xfrm>
            <a:off x="7858148" y="2000240"/>
            <a:ext cx="1000100" cy="972598"/>
          </a:xfrm>
          <a:prstGeom prst="rect">
            <a:avLst/>
          </a:prstGeom>
        </p:spPr>
      </p:pic>
      <p:pic>
        <p:nvPicPr>
          <p:cNvPr id="21" name="20 Imagen" descr="colors-psd-433608.png"/>
          <p:cNvPicPr>
            <a:picLocks noChangeAspect="1"/>
          </p:cNvPicPr>
          <p:nvPr/>
        </p:nvPicPr>
        <p:blipFill>
          <a:blip r:embed="rId3" cstate="print">
            <a:grayscl/>
            <a:lum bright="20000" contrast="40000"/>
          </a:blip>
          <a:stretch>
            <a:fillRect/>
          </a:stretch>
        </p:blipFill>
        <p:spPr>
          <a:xfrm>
            <a:off x="7858148" y="2714645"/>
            <a:ext cx="1000100" cy="972598"/>
          </a:xfrm>
          <a:prstGeom prst="rect">
            <a:avLst/>
          </a:prstGeom>
        </p:spPr>
      </p:pic>
      <p:pic>
        <p:nvPicPr>
          <p:cNvPr id="22" name="21 Imagen" descr="colors-psd-433608.png"/>
          <p:cNvPicPr>
            <a:picLocks noChangeAspect="1"/>
          </p:cNvPicPr>
          <p:nvPr/>
        </p:nvPicPr>
        <p:blipFill>
          <a:blip r:embed="rId3" cstate="print">
            <a:grayscl/>
            <a:lum bright="20000" contrast="40000"/>
          </a:blip>
          <a:stretch>
            <a:fillRect/>
          </a:stretch>
        </p:blipFill>
        <p:spPr>
          <a:xfrm>
            <a:off x="7858148" y="3357562"/>
            <a:ext cx="1000100" cy="972598"/>
          </a:xfrm>
          <a:prstGeom prst="rect">
            <a:avLst/>
          </a:prstGeom>
        </p:spPr>
      </p:pic>
      <p:pic>
        <p:nvPicPr>
          <p:cNvPr id="23" name="22 Imagen" descr="colors-psd-433608.png"/>
          <p:cNvPicPr>
            <a:picLocks noChangeAspect="1"/>
          </p:cNvPicPr>
          <p:nvPr/>
        </p:nvPicPr>
        <p:blipFill>
          <a:blip r:embed="rId3" cstate="print">
            <a:grayscl/>
            <a:lum bright="20000" contrast="40000"/>
          </a:blip>
          <a:stretch>
            <a:fillRect/>
          </a:stretch>
        </p:blipFill>
        <p:spPr>
          <a:xfrm>
            <a:off x="7858148" y="4071967"/>
            <a:ext cx="1000100" cy="972598"/>
          </a:xfrm>
          <a:prstGeom prst="rect">
            <a:avLst/>
          </a:prstGeom>
        </p:spPr>
      </p:pic>
      <p:pic>
        <p:nvPicPr>
          <p:cNvPr id="24" name="23 Imagen" descr="colors-psd-433608.png"/>
          <p:cNvPicPr>
            <a:picLocks noChangeAspect="1"/>
          </p:cNvPicPr>
          <p:nvPr/>
        </p:nvPicPr>
        <p:blipFill>
          <a:blip r:embed="rId3" cstate="print">
            <a:grayscl/>
            <a:lum bright="20000" contrast="40000"/>
          </a:blip>
          <a:stretch>
            <a:fillRect/>
          </a:stretch>
        </p:blipFill>
        <p:spPr>
          <a:xfrm>
            <a:off x="7786710" y="4643446"/>
            <a:ext cx="1000100" cy="972598"/>
          </a:xfrm>
          <a:prstGeom prst="rect">
            <a:avLst/>
          </a:prstGeom>
        </p:spPr>
      </p:pic>
      <p:pic>
        <p:nvPicPr>
          <p:cNvPr id="25" name="24 Imagen" descr="colors-psd-433608.png"/>
          <p:cNvPicPr>
            <a:picLocks noChangeAspect="1"/>
          </p:cNvPicPr>
          <p:nvPr/>
        </p:nvPicPr>
        <p:blipFill>
          <a:blip r:embed="rId3" cstate="print">
            <a:grayscl/>
            <a:lum bright="20000" contrast="40000"/>
          </a:blip>
          <a:stretch>
            <a:fillRect/>
          </a:stretch>
        </p:blipFill>
        <p:spPr>
          <a:xfrm>
            <a:off x="7786710" y="5242485"/>
            <a:ext cx="1000100" cy="972598"/>
          </a:xfrm>
          <a:prstGeom prst="rect">
            <a:avLst/>
          </a:prstGeom>
        </p:spPr>
      </p:pic>
      <p:pic>
        <p:nvPicPr>
          <p:cNvPr id="26" name="25 Imagen" descr="colors-psd-433608.png"/>
          <p:cNvPicPr>
            <a:picLocks noChangeAspect="1"/>
          </p:cNvPicPr>
          <p:nvPr/>
        </p:nvPicPr>
        <p:blipFill>
          <a:blip r:embed="rId3" cstate="print">
            <a:grayscl/>
            <a:lum bright="20000" contrast="40000"/>
          </a:blip>
          <a:stretch>
            <a:fillRect/>
          </a:stretch>
        </p:blipFill>
        <p:spPr>
          <a:xfrm>
            <a:off x="7786710" y="5885402"/>
            <a:ext cx="1000100" cy="972598"/>
          </a:xfrm>
          <a:prstGeom prst="rect">
            <a:avLst/>
          </a:prstGeom>
        </p:spPr>
      </p:pic>
      <p:pic>
        <p:nvPicPr>
          <p:cNvPr id="27" name="26 Imagen" descr="colors-psd-433608.png"/>
          <p:cNvPicPr>
            <a:picLocks noChangeAspect="1"/>
          </p:cNvPicPr>
          <p:nvPr/>
        </p:nvPicPr>
        <p:blipFill>
          <a:blip r:embed="rId4" cstate="print">
            <a:grayscl/>
            <a:lum bright="20000" contrast="40000"/>
          </a:blip>
          <a:stretch>
            <a:fillRect/>
          </a:stretch>
        </p:blipFill>
        <p:spPr>
          <a:xfrm flipH="1">
            <a:off x="285720" y="2714620"/>
            <a:ext cx="928694" cy="942423"/>
          </a:xfrm>
          <a:prstGeom prst="rect">
            <a:avLst/>
          </a:prstGeom>
        </p:spPr>
      </p:pic>
      <p:pic>
        <p:nvPicPr>
          <p:cNvPr id="28" name="27 Imagen" descr="colors-psd-433608.png"/>
          <p:cNvPicPr>
            <a:picLocks noChangeAspect="1"/>
          </p:cNvPicPr>
          <p:nvPr/>
        </p:nvPicPr>
        <p:blipFill>
          <a:blip r:embed="rId4" cstate="print">
            <a:grayscl/>
            <a:lum bright="20000" contrast="40000"/>
          </a:blip>
          <a:stretch>
            <a:fillRect/>
          </a:stretch>
        </p:blipFill>
        <p:spPr>
          <a:xfrm flipH="1">
            <a:off x="285720" y="3429000"/>
            <a:ext cx="928694" cy="942423"/>
          </a:xfrm>
          <a:prstGeom prst="rect">
            <a:avLst/>
          </a:prstGeom>
        </p:spPr>
      </p:pic>
      <p:pic>
        <p:nvPicPr>
          <p:cNvPr id="29" name="28 Imagen" descr="colors-psd-433608.png"/>
          <p:cNvPicPr>
            <a:picLocks noChangeAspect="1"/>
          </p:cNvPicPr>
          <p:nvPr/>
        </p:nvPicPr>
        <p:blipFill>
          <a:blip r:embed="rId5" cstate="print">
            <a:grayscl/>
            <a:lum bright="20000" contrast="40000"/>
          </a:blip>
          <a:stretch>
            <a:fillRect/>
          </a:stretch>
        </p:blipFill>
        <p:spPr>
          <a:xfrm flipH="1">
            <a:off x="285720" y="4143380"/>
            <a:ext cx="857256" cy="869929"/>
          </a:xfrm>
          <a:prstGeom prst="rect">
            <a:avLst/>
          </a:prstGeom>
        </p:spPr>
      </p:pic>
      <p:pic>
        <p:nvPicPr>
          <p:cNvPr id="30" name="29 Imagen" descr="colors-psd-433608.png"/>
          <p:cNvPicPr>
            <a:picLocks noChangeAspect="1"/>
          </p:cNvPicPr>
          <p:nvPr/>
        </p:nvPicPr>
        <p:blipFill>
          <a:blip r:embed="rId6" cstate="print">
            <a:grayscl/>
            <a:lum bright="20000" contrast="40000"/>
          </a:blip>
          <a:stretch>
            <a:fillRect/>
          </a:stretch>
        </p:blipFill>
        <p:spPr>
          <a:xfrm flipH="1">
            <a:off x="285720" y="4714885"/>
            <a:ext cx="844768" cy="857256"/>
          </a:xfrm>
          <a:prstGeom prst="rect">
            <a:avLst/>
          </a:prstGeom>
        </p:spPr>
      </p:pic>
      <p:pic>
        <p:nvPicPr>
          <p:cNvPr id="31" name="30 Imagen" descr="colors-psd-433608.png"/>
          <p:cNvPicPr>
            <a:picLocks noChangeAspect="1"/>
          </p:cNvPicPr>
          <p:nvPr/>
        </p:nvPicPr>
        <p:blipFill>
          <a:blip r:embed="rId5" cstate="print">
            <a:grayscl/>
            <a:lum bright="20000" contrast="40000"/>
          </a:blip>
          <a:stretch>
            <a:fillRect/>
          </a:stretch>
        </p:blipFill>
        <p:spPr>
          <a:xfrm flipH="1">
            <a:off x="285720" y="5286388"/>
            <a:ext cx="857256" cy="869929"/>
          </a:xfrm>
          <a:prstGeom prst="rect">
            <a:avLst/>
          </a:prstGeom>
        </p:spPr>
      </p:pic>
      <p:pic>
        <p:nvPicPr>
          <p:cNvPr id="32" name="31 Imagen" descr="colors-psd-433608.png"/>
          <p:cNvPicPr>
            <a:picLocks noChangeAspect="1"/>
          </p:cNvPicPr>
          <p:nvPr/>
        </p:nvPicPr>
        <p:blipFill>
          <a:blip r:embed="rId7" cstate="print">
            <a:grayscl/>
            <a:lum bright="20000" contrast="40000"/>
          </a:blip>
          <a:stretch>
            <a:fillRect/>
          </a:stretch>
        </p:blipFill>
        <p:spPr>
          <a:xfrm flipH="1">
            <a:off x="285720" y="6000768"/>
            <a:ext cx="857256" cy="857232"/>
          </a:xfrm>
          <a:prstGeom prst="rect">
            <a:avLst/>
          </a:prstGeom>
        </p:spPr>
      </p:pic>
      <p:sp>
        <p:nvSpPr>
          <p:cNvPr id="33" name="32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3000" fill="hold"/>
                                        <p:tgtEl>
                                          <p:spTgt spid="15"/>
                                        </p:tgtEl>
                                        <p:attrNameLst>
                                          <p:attrName>ppt_x</p:attrName>
                                        </p:attrNameLst>
                                      </p:cBhvr>
                                      <p:tavLst>
                                        <p:tav tm="0">
                                          <p:val>
                                            <p:strVal val="#ppt_x"/>
                                          </p:val>
                                        </p:tav>
                                        <p:tav tm="100000">
                                          <p:val>
                                            <p:strVal val="#ppt_x"/>
                                          </p:val>
                                        </p:tav>
                                      </p:tavLst>
                                    </p:anim>
                                    <p:anim calcmode="lin" valueType="num">
                                      <p:cBhvr additive="base">
                                        <p:cTn id="15" dur="3000" fill="hold"/>
                                        <p:tgtEl>
                                          <p:spTgt spid="1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ppt_x"/>
                                          </p:val>
                                        </p:tav>
                                        <p:tav tm="100000">
                                          <p:val>
                                            <p:strVal val="#ppt_x"/>
                                          </p:val>
                                        </p:tav>
                                      </p:tavLst>
                                    </p:anim>
                                    <p:anim calcmode="lin" valueType="num">
                                      <p:cBhvr additive="base">
                                        <p:cTn id="19" dur="3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ppt_x"/>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3000" fill="hold"/>
                                        <p:tgtEl>
                                          <p:spTgt spid="27"/>
                                        </p:tgtEl>
                                        <p:attrNameLst>
                                          <p:attrName>ppt_x</p:attrName>
                                        </p:attrNameLst>
                                      </p:cBhvr>
                                      <p:tavLst>
                                        <p:tav tm="0">
                                          <p:val>
                                            <p:strVal val="#ppt_x"/>
                                          </p:val>
                                        </p:tav>
                                        <p:tav tm="100000">
                                          <p:val>
                                            <p:strVal val="#ppt_x"/>
                                          </p:val>
                                        </p:tav>
                                      </p:tavLst>
                                    </p:anim>
                                    <p:anim calcmode="lin" valueType="num">
                                      <p:cBhvr additive="base">
                                        <p:cTn id="27" dur="30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3000" fill="hold"/>
                                        <p:tgtEl>
                                          <p:spTgt spid="28"/>
                                        </p:tgtEl>
                                        <p:attrNameLst>
                                          <p:attrName>ppt_x</p:attrName>
                                        </p:attrNameLst>
                                      </p:cBhvr>
                                      <p:tavLst>
                                        <p:tav tm="0">
                                          <p:val>
                                            <p:strVal val="#ppt_x"/>
                                          </p:val>
                                        </p:tav>
                                        <p:tav tm="100000">
                                          <p:val>
                                            <p:strVal val="#ppt_x"/>
                                          </p:val>
                                        </p:tav>
                                      </p:tavLst>
                                    </p:anim>
                                    <p:anim calcmode="lin" valueType="num">
                                      <p:cBhvr additive="base">
                                        <p:cTn id="31" dur="3000" fill="hold"/>
                                        <p:tgtEl>
                                          <p:spTgt spid="2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000" fill="hold"/>
                                        <p:tgtEl>
                                          <p:spTgt spid="29"/>
                                        </p:tgtEl>
                                        <p:attrNameLst>
                                          <p:attrName>ppt_x</p:attrName>
                                        </p:attrNameLst>
                                      </p:cBhvr>
                                      <p:tavLst>
                                        <p:tav tm="0">
                                          <p:val>
                                            <p:strVal val="#ppt_x"/>
                                          </p:val>
                                        </p:tav>
                                        <p:tav tm="100000">
                                          <p:val>
                                            <p:strVal val="#ppt_x"/>
                                          </p:val>
                                        </p:tav>
                                      </p:tavLst>
                                    </p:anim>
                                    <p:anim calcmode="lin" valueType="num">
                                      <p:cBhvr additive="base">
                                        <p:cTn id="35" dur="30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3000" fill="hold"/>
                                        <p:tgtEl>
                                          <p:spTgt spid="30"/>
                                        </p:tgtEl>
                                        <p:attrNameLst>
                                          <p:attrName>ppt_x</p:attrName>
                                        </p:attrNameLst>
                                      </p:cBhvr>
                                      <p:tavLst>
                                        <p:tav tm="0">
                                          <p:val>
                                            <p:strVal val="#ppt_x"/>
                                          </p:val>
                                        </p:tav>
                                        <p:tav tm="100000">
                                          <p:val>
                                            <p:strVal val="#ppt_x"/>
                                          </p:val>
                                        </p:tav>
                                      </p:tavLst>
                                    </p:anim>
                                    <p:anim calcmode="lin" valueType="num">
                                      <p:cBhvr additive="base">
                                        <p:cTn id="39" dur="3000" fill="hold"/>
                                        <p:tgtEl>
                                          <p:spTgt spid="3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3000" fill="hold"/>
                                        <p:tgtEl>
                                          <p:spTgt spid="31"/>
                                        </p:tgtEl>
                                        <p:attrNameLst>
                                          <p:attrName>ppt_x</p:attrName>
                                        </p:attrNameLst>
                                      </p:cBhvr>
                                      <p:tavLst>
                                        <p:tav tm="0">
                                          <p:val>
                                            <p:strVal val="#ppt_x"/>
                                          </p:val>
                                        </p:tav>
                                        <p:tav tm="100000">
                                          <p:val>
                                            <p:strVal val="#ppt_x"/>
                                          </p:val>
                                        </p:tav>
                                      </p:tavLst>
                                    </p:anim>
                                    <p:anim calcmode="lin" valueType="num">
                                      <p:cBhvr additive="base">
                                        <p:cTn id="43" dur="3000" fill="hold"/>
                                        <p:tgtEl>
                                          <p:spTgt spid="3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3000" fill="hold"/>
                                        <p:tgtEl>
                                          <p:spTgt spid="32"/>
                                        </p:tgtEl>
                                        <p:attrNameLst>
                                          <p:attrName>ppt_x</p:attrName>
                                        </p:attrNameLst>
                                      </p:cBhvr>
                                      <p:tavLst>
                                        <p:tav tm="0">
                                          <p:val>
                                            <p:strVal val="#ppt_x"/>
                                          </p:val>
                                        </p:tav>
                                        <p:tav tm="100000">
                                          <p:val>
                                            <p:strVal val="#ppt_x"/>
                                          </p:val>
                                        </p:tav>
                                      </p:tavLst>
                                    </p:anim>
                                    <p:anim calcmode="lin" valueType="num">
                                      <p:cBhvr additive="base">
                                        <p:cTn id="47" dur="3000" fill="hold"/>
                                        <p:tgtEl>
                                          <p:spTgt spid="32"/>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5"/>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7"/>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8"/>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27"/>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2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29"/>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3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3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32"/>
                                        </p:tgtEl>
                                        <p:attrNameLst>
                                          <p:attrName>r</p:attrName>
                                        </p:attrNameLst>
                                      </p:cBhvr>
                                    </p:animRot>
                                  </p:childTnLst>
                                </p:cTn>
                              </p:par>
                              <p:par>
                                <p:cTn id="68" presetID="2" presetClass="entr" presetSubtype="4"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ppt_x"/>
                                          </p:val>
                                        </p:tav>
                                        <p:tav tm="100000">
                                          <p:val>
                                            <p:strVal val="#ppt_x"/>
                                          </p:val>
                                        </p:tav>
                                      </p:tavLst>
                                    </p:anim>
                                    <p:anim calcmode="lin" valueType="num">
                                      <p:cBhvr additive="base">
                                        <p:cTn id="71" dur="3000" fill="hold"/>
                                        <p:tgtEl>
                                          <p:spTgt spid="5"/>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3000" fill="hold"/>
                                        <p:tgtEl>
                                          <p:spTgt spid="16"/>
                                        </p:tgtEl>
                                        <p:attrNameLst>
                                          <p:attrName>ppt_x</p:attrName>
                                        </p:attrNameLst>
                                      </p:cBhvr>
                                      <p:tavLst>
                                        <p:tav tm="0">
                                          <p:val>
                                            <p:strVal val="#ppt_x"/>
                                          </p:val>
                                        </p:tav>
                                        <p:tav tm="100000">
                                          <p:val>
                                            <p:strVal val="#ppt_x"/>
                                          </p:val>
                                        </p:tav>
                                      </p:tavLst>
                                    </p:anim>
                                    <p:anim calcmode="lin" valueType="num">
                                      <p:cBhvr additive="base">
                                        <p:cTn id="75" dur="3000" fill="hold"/>
                                        <p:tgtEl>
                                          <p:spTgt spid="16"/>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3000" fill="hold"/>
                                        <p:tgtEl>
                                          <p:spTgt spid="19"/>
                                        </p:tgtEl>
                                        <p:attrNameLst>
                                          <p:attrName>ppt_x</p:attrName>
                                        </p:attrNameLst>
                                      </p:cBhvr>
                                      <p:tavLst>
                                        <p:tav tm="0">
                                          <p:val>
                                            <p:strVal val="#ppt_x"/>
                                          </p:val>
                                        </p:tav>
                                        <p:tav tm="100000">
                                          <p:val>
                                            <p:strVal val="#ppt_x"/>
                                          </p:val>
                                        </p:tav>
                                      </p:tavLst>
                                    </p:anim>
                                    <p:anim calcmode="lin" valueType="num">
                                      <p:cBhvr additive="base">
                                        <p:cTn id="79" dur="3000" fill="hold"/>
                                        <p:tgtEl>
                                          <p:spTgt spid="19"/>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additive="base">
                                        <p:cTn id="82" dur="3000" fill="hold"/>
                                        <p:tgtEl>
                                          <p:spTgt spid="20"/>
                                        </p:tgtEl>
                                        <p:attrNameLst>
                                          <p:attrName>ppt_x</p:attrName>
                                        </p:attrNameLst>
                                      </p:cBhvr>
                                      <p:tavLst>
                                        <p:tav tm="0">
                                          <p:val>
                                            <p:strVal val="#ppt_x"/>
                                          </p:val>
                                        </p:tav>
                                        <p:tav tm="100000">
                                          <p:val>
                                            <p:strVal val="#ppt_x"/>
                                          </p:val>
                                        </p:tav>
                                      </p:tavLst>
                                    </p:anim>
                                    <p:anim calcmode="lin" valueType="num">
                                      <p:cBhvr additive="base">
                                        <p:cTn id="83" dur="3000" fill="hold"/>
                                        <p:tgtEl>
                                          <p:spTgt spid="20"/>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additive="base">
                                        <p:cTn id="86" dur="3000" fill="hold"/>
                                        <p:tgtEl>
                                          <p:spTgt spid="21"/>
                                        </p:tgtEl>
                                        <p:attrNameLst>
                                          <p:attrName>ppt_x</p:attrName>
                                        </p:attrNameLst>
                                      </p:cBhvr>
                                      <p:tavLst>
                                        <p:tav tm="0">
                                          <p:val>
                                            <p:strVal val="#ppt_x"/>
                                          </p:val>
                                        </p:tav>
                                        <p:tav tm="100000">
                                          <p:val>
                                            <p:strVal val="#ppt_x"/>
                                          </p:val>
                                        </p:tav>
                                      </p:tavLst>
                                    </p:anim>
                                    <p:anim calcmode="lin" valueType="num">
                                      <p:cBhvr additive="base">
                                        <p:cTn id="87" dur="3000" fill="hold"/>
                                        <p:tgtEl>
                                          <p:spTgt spid="21"/>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3000" fill="hold"/>
                                        <p:tgtEl>
                                          <p:spTgt spid="22"/>
                                        </p:tgtEl>
                                        <p:attrNameLst>
                                          <p:attrName>ppt_x</p:attrName>
                                        </p:attrNameLst>
                                      </p:cBhvr>
                                      <p:tavLst>
                                        <p:tav tm="0">
                                          <p:val>
                                            <p:strVal val="#ppt_x"/>
                                          </p:val>
                                        </p:tav>
                                        <p:tav tm="100000">
                                          <p:val>
                                            <p:strVal val="#ppt_x"/>
                                          </p:val>
                                        </p:tav>
                                      </p:tavLst>
                                    </p:anim>
                                    <p:anim calcmode="lin" valueType="num">
                                      <p:cBhvr additive="base">
                                        <p:cTn id="91" dur="3000" fill="hold"/>
                                        <p:tgtEl>
                                          <p:spTgt spid="22"/>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3000" fill="hold"/>
                                        <p:tgtEl>
                                          <p:spTgt spid="23"/>
                                        </p:tgtEl>
                                        <p:attrNameLst>
                                          <p:attrName>ppt_x</p:attrName>
                                        </p:attrNameLst>
                                      </p:cBhvr>
                                      <p:tavLst>
                                        <p:tav tm="0">
                                          <p:val>
                                            <p:strVal val="#ppt_x"/>
                                          </p:val>
                                        </p:tav>
                                        <p:tav tm="100000">
                                          <p:val>
                                            <p:strVal val="#ppt_x"/>
                                          </p:val>
                                        </p:tav>
                                      </p:tavLst>
                                    </p:anim>
                                    <p:anim calcmode="lin" valueType="num">
                                      <p:cBhvr additive="base">
                                        <p:cTn id="95" dur="3000" fill="hold"/>
                                        <p:tgtEl>
                                          <p:spTgt spid="23"/>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ppt_x"/>
                                          </p:val>
                                        </p:tav>
                                        <p:tav tm="100000">
                                          <p:val>
                                            <p:strVal val="#ppt_x"/>
                                          </p:val>
                                        </p:tav>
                                      </p:tavLst>
                                    </p:anim>
                                    <p:anim calcmode="lin" valueType="num">
                                      <p:cBhvr additive="base">
                                        <p:cTn id="99" dur="3000" fill="hold"/>
                                        <p:tgtEl>
                                          <p:spTgt spid="24"/>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3000" fill="hold"/>
                                        <p:tgtEl>
                                          <p:spTgt spid="25"/>
                                        </p:tgtEl>
                                        <p:attrNameLst>
                                          <p:attrName>ppt_x</p:attrName>
                                        </p:attrNameLst>
                                      </p:cBhvr>
                                      <p:tavLst>
                                        <p:tav tm="0">
                                          <p:val>
                                            <p:strVal val="#ppt_x"/>
                                          </p:val>
                                        </p:tav>
                                        <p:tav tm="100000">
                                          <p:val>
                                            <p:strVal val="#ppt_x"/>
                                          </p:val>
                                        </p:tav>
                                      </p:tavLst>
                                    </p:anim>
                                    <p:anim calcmode="lin" valueType="num">
                                      <p:cBhvr additive="base">
                                        <p:cTn id="103" dur="3000" fill="hold"/>
                                        <p:tgtEl>
                                          <p:spTgt spid="25"/>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3000" fill="hold"/>
                                        <p:tgtEl>
                                          <p:spTgt spid="26"/>
                                        </p:tgtEl>
                                        <p:attrNameLst>
                                          <p:attrName>ppt_x</p:attrName>
                                        </p:attrNameLst>
                                      </p:cBhvr>
                                      <p:tavLst>
                                        <p:tav tm="0">
                                          <p:val>
                                            <p:strVal val="#ppt_x"/>
                                          </p:val>
                                        </p:tav>
                                        <p:tav tm="100000">
                                          <p:val>
                                            <p:strVal val="#ppt_x"/>
                                          </p:val>
                                        </p:tav>
                                      </p:tavLst>
                                    </p:anim>
                                    <p:anim calcmode="lin" valueType="num">
                                      <p:cBhvr additive="base">
                                        <p:cTn id="107" dur="3000" fill="hold"/>
                                        <p:tgtEl>
                                          <p:spTgt spid="26"/>
                                        </p:tgtEl>
                                        <p:attrNameLst>
                                          <p:attrName>ppt_y</p:attrName>
                                        </p:attrNameLst>
                                      </p:cBhvr>
                                      <p:tavLst>
                                        <p:tav tm="0">
                                          <p:val>
                                            <p:strVal val="1+#ppt_h/2"/>
                                          </p:val>
                                        </p:tav>
                                        <p:tav tm="100000">
                                          <p:val>
                                            <p:strVal val="#ppt_y"/>
                                          </p:val>
                                        </p:tav>
                                      </p:tavLst>
                                    </p:anim>
                                  </p:childTnLst>
                                </p:cTn>
                              </p:par>
                              <p:par>
                                <p:cTn id="108" presetID="8" presetClass="emph" presetSubtype="0" fill="hold" nodeType="withEffect">
                                  <p:stCondLst>
                                    <p:cond delay="0"/>
                                  </p:stCondLst>
                                  <p:childTnLst>
                                    <p:animRot by="21600000">
                                      <p:cBhvr>
                                        <p:cTn id="109" dur="3000" fill="hold"/>
                                        <p:tgtEl>
                                          <p:spTgt spid="5"/>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9"/>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20"/>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21"/>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22"/>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2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2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2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6"/>
                                        </p:tgtEl>
                                        <p:attrNameLst>
                                          <p:attrName>r</p:attrName>
                                        </p:attrNameLst>
                                      </p:cBhvr>
                                    </p:animRot>
                                  </p:childTnLst>
                                </p:cTn>
                              </p:par>
                              <p:par>
                                <p:cTn id="128" presetID="42" presetClass="entr" presetSubtype="0"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3000"/>
                                        <p:tgtEl>
                                          <p:spTgt spid="4"/>
                                        </p:tgtEl>
                                      </p:cBhvr>
                                    </p:animEffect>
                                    <p:anim calcmode="lin" valueType="num">
                                      <p:cBhvr>
                                        <p:cTn id="131" dur="3000" fill="hold"/>
                                        <p:tgtEl>
                                          <p:spTgt spid="4"/>
                                        </p:tgtEl>
                                        <p:attrNameLst>
                                          <p:attrName>ppt_x</p:attrName>
                                        </p:attrNameLst>
                                      </p:cBhvr>
                                      <p:tavLst>
                                        <p:tav tm="0">
                                          <p:val>
                                            <p:strVal val="#ppt_x"/>
                                          </p:val>
                                        </p:tav>
                                        <p:tav tm="100000">
                                          <p:val>
                                            <p:strVal val="#ppt_x"/>
                                          </p:val>
                                        </p:tav>
                                      </p:tavLst>
                                    </p:anim>
                                    <p:anim calcmode="lin" valueType="num">
                                      <p:cBhvr>
                                        <p:cTn id="13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93B1D">
                  <a:shade val="30000"/>
                  <a:satMod val="115000"/>
                </a:srgbClr>
              </a:gs>
              <a:gs pos="50000">
                <a:srgbClr val="593B1D">
                  <a:shade val="67500"/>
                  <a:satMod val="115000"/>
                </a:srgbClr>
              </a:gs>
              <a:gs pos="100000">
                <a:srgbClr val="593B1D">
                  <a:shade val="100000"/>
                  <a:satMod val="115000"/>
                </a:srgbClr>
              </a:gs>
            </a:gsLst>
            <a:lin ang="5400000" scaled="1"/>
            <a:tileRect/>
          </a:gradFill>
        </p:spPr>
        <p:txBody>
          <a:bodyPr/>
          <a:lstStyle/>
          <a:p>
            <a:endParaRPr lang="es-ES" dirty="0"/>
          </a:p>
        </p:txBody>
      </p:sp>
      <p:pic>
        <p:nvPicPr>
          <p:cNvPr id="4" name="3 Imagen" descr="1.jpg"/>
          <p:cNvPicPr>
            <a:picLocks noChangeAspect="1"/>
          </p:cNvPicPr>
          <p:nvPr/>
        </p:nvPicPr>
        <p:blipFill>
          <a:blip r:embed="rId2"/>
          <a:stretch>
            <a:fillRect/>
          </a:stretch>
        </p:blipFill>
        <p:spPr>
          <a:xfrm>
            <a:off x="0" y="0"/>
            <a:ext cx="9120249" cy="6858000"/>
          </a:xfrm>
          <a:prstGeom prst="rect">
            <a:avLst/>
          </a:prstGeom>
        </p:spPr>
      </p:pic>
      <p:pic>
        <p:nvPicPr>
          <p:cNvPr id="40" name="39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0"/>
            <a:ext cx="928694" cy="1206096"/>
          </a:xfrm>
          <a:prstGeom prst="rect">
            <a:avLst/>
          </a:prstGeom>
          <a:effectLst>
            <a:reflection blurRad="6350" stA="50000" endA="300" endPos="90000" dir="5400000" sy="-100000" algn="bl" rotWithShape="0"/>
          </a:effectLst>
        </p:spPr>
      </p:pic>
      <p:pic>
        <p:nvPicPr>
          <p:cNvPr id="41" name="40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0"/>
            <a:ext cx="847732" cy="1206096"/>
          </a:xfrm>
          <a:prstGeom prst="rect">
            <a:avLst/>
          </a:prstGeom>
          <a:effectLst>
            <a:reflection blurRad="6350" stA="50000" endA="300" endPos="90000" dir="5400000" sy="-100000" algn="bl" rotWithShape="0"/>
          </a:effectLst>
        </p:spPr>
      </p:pic>
      <p:pic>
        <p:nvPicPr>
          <p:cNvPr id="42" name="41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1285860"/>
            <a:ext cx="928694" cy="1206096"/>
          </a:xfrm>
          <a:prstGeom prst="rect">
            <a:avLst/>
          </a:prstGeom>
          <a:effectLst>
            <a:reflection blurRad="6350" stA="50000" endA="300" endPos="90000" dir="5400000" sy="-100000" algn="bl" rotWithShape="0"/>
          </a:effectLst>
        </p:spPr>
      </p:pic>
      <p:pic>
        <p:nvPicPr>
          <p:cNvPr id="43" name="42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1285860"/>
            <a:ext cx="847732" cy="1206096"/>
          </a:xfrm>
          <a:prstGeom prst="rect">
            <a:avLst/>
          </a:prstGeom>
          <a:effectLst>
            <a:reflection blurRad="6350" stA="50000" endA="300" endPos="90000" dir="5400000" sy="-100000" algn="bl" rotWithShape="0"/>
          </a:effectLst>
        </p:spPr>
      </p:pic>
      <p:pic>
        <p:nvPicPr>
          <p:cNvPr id="44" name="43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2500306"/>
            <a:ext cx="928694" cy="1206096"/>
          </a:xfrm>
          <a:prstGeom prst="rect">
            <a:avLst/>
          </a:prstGeom>
          <a:effectLst>
            <a:reflection blurRad="6350" stA="50000" endA="300" endPos="90000" dir="5400000" sy="-100000" algn="bl" rotWithShape="0"/>
          </a:effectLst>
        </p:spPr>
      </p:pic>
      <p:pic>
        <p:nvPicPr>
          <p:cNvPr id="45" name="44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2500306"/>
            <a:ext cx="847732" cy="1206096"/>
          </a:xfrm>
          <a:prstGeom prst="rect">
            <a:avLst/>
          </a:prstGeom>
          <a:effectLst>
            <a:reflection blurRad="6350" stA="50000" endA="300" endPos="90000" dir="5400000" sy="-100000" algn="bl" rotWithShape="0"/>
          </a:effectLst>
        </p:spPr>
      </p:pic>
      <p:pic>
        <p:nvPicPr>
          <p:cNvPr id="46" name="45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71868" y="3714752"/>
            <a:ext cx="928694" cy="1206096"/>
          </a:xfrm>
          <a:prstGeom prst="rect">
            <a:avLst/>
          </a:prstGeom>
          <a:effectLst>
            <a:reflection blurRad="6350" stA="50000" endA="300" endPos="90000" dir="5400000" sy="-100000" algn="bl" rotWithShape="0"/>
          </a:effectLst>
        </p:spPr>
      </p:pic>
      <p:pic>
        <p:nvPicPr>
          <p:cNvPr id="47" name="46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643438" y="3714752"/>
            <a:ext cx="847732" cy="1206096"/>
          </a:xfrm>
          <a:prstGeom prst="rect">
            <a:avLst/>
          </a:prstGeom>
          <a:effectLst>
            <a:reflection blurRad="6350" stA="50000" endA="300" endPos="90000" dir="5400000" sy="-100000" algn="bl" rotWithShape="0"/>
          </a:effectLst>
        </p:spPr>
      </p:pic>
      <p:pic>
        <p:nvPicPr>
          <p:cNvPr id="48" name="47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500430" y="4929198"/>
            <a:ext cx="928694" cy="1206096"/>
          </a:xfrm>
          <a:prstGeom prst="rect">
            <a:avLst/>
          </a:prstGeom>
          <a:effectLst>
            <a:reflection blurRad="6350" stA="50000" endA="300" endPos="90000" dir="5400000" sy="-100000" algn="bl" rotWithShape="0"/>
          </a:effectLst>
        </p:spPr>
      </p:pic>
      <p:pic>
        <p:nvPicPr>
          <p:cNvPr id="49" name="48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72000" y="4929198"/>
            <a:ext cx="847732" cy="1206096"/>
          </a:xfrm>
          <a:prstGeom prst="rect">
            <a:avLst/>
          </a:prstGeom>
          <a:effectLst>
            <a:reflection blurRad="6350" stA="50000" endA="300" endPos="90000" dir="5400000" sy="-100000" algn="bl" rotWithShape="0"/>
          </a:effectLst>
        </p:spPr>
      </p:pic>
      <p:pic>
        <p:nvPicPr>
          <p:cNvPr id="50" name="49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a:off x="3428992" y="6254952"/>
            <a:ext cx="928694" cy="1206096"/>
          </a:xfrm>
          <a:prstGeom prst="rect">
            <a:avLst/>
          </a:prstGeom>
          <a:effectLst>
            <a:reflection blurRad="6350" stA="50000" endA="300" endPos="90000" dir="5400000" sy="-100000" algn="bl" rotWithShape="0"/>
          </a:effectLst>
        </p:spPr>
      </p:pic>
      <p:pic>
        <p:nvPicPr>
          <p:cNvPr id="51" name="50 Imagen" descr="9.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4500562" y="6254952"/>
            <a:ext cx="847732" cy="1206096"/>
          </a:xfrm>
          <a:prstGeom prst="rect">
            <a:avLst/>
          </a:prstGeom>
          <a:effectLst>
            <a:reflection blurRad="6350" stA="50000" endA="300" endPos="90000" dir="5400000" sy="-100000" algn="bl" rotWithShape="0"/>
          </a:effectLst>
        </p:spPr>
      </p:pic>
      <p:sp>
        <p:nvSpPr>
          <p:cNvPr id="17" name="16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 calcmode="lin" valueType="num">
                                      <p:cBhvr additive="base">
                                        <p:cTn id="10" dur="3000" fill="hold"/>
                                        <p:tgtEl>
                                          <p:spTgt spid="40"/>
                                        </p:tgtEl>
                                        <p:attrNameLst>
                                          <p:attrName>ppt_x</p:attrName>
                                        </p:attrNameLst>
                                      </p:cBhvr>
                                      <p:tavLst>
                                        <p:tav tm="0">
                                          <p:val>
                                            <p:strVal val="#ppt_x"/>
                                          </p:val>
                                        </p:tav>
                                        <p:tav tm="100000">
                                          <p:val>
                                            <p:strVal val="#ppt_x"/>
                                          </p:val>
                                        </p:tav>
                                      </p:tavLst>
                                    </p:anim>
                                    <p:anim calcmode="lin" valueType="num">
                                      <p:cBhvr additive="base">
                                        <p:cTn id="11" dur="3000" fill="hold"/>
                                        <p:tgtEl>
                                          <p:spTgt spid="40"/>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additive="base">
                                        <p:cTn id="14" dur="3000" fill="hold"/>
                                        <p:tgtEl>
                                          <p:spTgt spid="41"/>
                                        </p:tgtEl>
                                        <p:attrNameLst>
                                          <p:attrName>ppt_x</p:attrName>
                                        </p:attrNameLst>
                                      </p:cBhvr>
                                      <p:tavLst>
                                        <p:tav tm="0">
                                          <p:val>
                                            <p:strVal val="#ppt_x"/>
                                          </p:val>
                                        </p:tav>
                                        <p:tav tm="100000">
                                          <p:val>
                                            <p:strVal val="#ppt_x"/>
                                          </p:val>
                                        </p:tav>
                                      </p:tavLst>
                                    </p:anim>
                                    <p:anim calcmode="lin" valueType="num">
                                      <p:cBhvr additive="base">
                                        <p:cTn id="15" dur="3000" fill="hold"/>
                                        <p:tgtEl>
                                          <p:spTgt spid="41"/>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3000" fill="hold"/>
                                        <p:tgtEl>
                                          <p:spTgt spid="42"/>
                                        </p:tgtEl>
                                        <p:attrNameLst>
                                          <p:attrName>ppt_x</p:attrName>
                                        </p:attrNameLst>
                                      </p:cBhvr>
                                      <p:tavLst>
                                        <p:tav tm="0">
                                          <p:val>
                                            <p:strVal val="#ppt_x"/>
                                          </p:val>
                                        </p:tav>
                                        <p:tav tm="100000">
                                          <p:val>
                                            <p:strVal val="#ppt_x"/>
                                          </p:val>
                                        </p:tav>
                                      </p:tavLst>
                                    </p:anim>
                                    <p:anim calcmode="lin" valueType="num">
                                      <p:cBhvr additive="base">
                                        <p:cTn id="19" dur="3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3000" fill="hold"/>
                                        <p:tgtEl>
                                          <p:spTgt spid="43"/>
                                        </p:tgtEl>
                                        <p:attrNameLst>
                                          <p:attrName>ppt_x</p:attrName>
                                        </p:attrNameLst>
                                      </p:cBhvr>
                                      <p:tavLst>
                                        <p:tav tm="0">
                                          <p:val>
                                            <p:strVal val="#ppt_x"/>
                                          </p:val>
                                        </p:tav>
                                        <p:tav tm="100000">
                                          <p:val>
                                            <p:strVal val="#ppt_x"/>
                                          </p:val>
                                        </p:tav>
                                      </p:tavLst>
                                    </p:anim>
                                    <p:anim calcmode="lin" valueType="num">
                                      <p:cBhvr additive="base">
                                        <p:cTn id="23" dur="3000" fill="hold"/>
                                        <p:tgtEl>
                                          <p:spTgt spid="43"/>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3000" fill="hold"/>
                                        <p:tgtEl>
                                          <p:spTgt spid="44"/>
                                        </p:tgtEl>
                                        <p:attrNameLst>
                                          <p:attrName>ppt_x</p:attrName>
                                        </p:attrNameLst>
                                      </p:cBhvr>
                                      <p:tavLst>
                                        <p:tav tm="0">
                                          <p:val>
                                            <p:strVal val="#ppt_x"/>
                                          </p:val>
                                        </p:tav>
                                        <p:tav tm="100000">
                                          <p:val>
                                            <p:strVal val="#ppt_x"/>
                                          </p:val>
                                        </p:tav>
                                      </p:tavLst>
                                    </p:anim>
                                    <p:anim calcmode="lin" valueType="num">
                                      <p:cBhvr additive="base">
                                        <p:cTn id="27" dur="3000" fill="hold"/>
                                        <p:tgtEl>
                                          <p:spTgt spid="44"/>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3000" fill="hold"/>
                                        <p:tgtEl>
                                          <p:spTgt spid="45"/>
                                        </p:tgtEl>
                                        <p:attrNameLst>
                                          <p:attrName>ppt_x</p:attrName>
                                        </p:attrNameLst>
                                      </p:cBhvr>
                                      <p:tavLst>
                                        <p:tav tm="0">
                                          <p:val>
                                            <p:strVal val="#ppt_x"/>
                                          </p:val>
                                        </p:tav>
                                        <p:tav tm="100000">
                                          <p:val>
                                            <p:strVal val="#ppt_x"/>
                                          </p:val>
                                        </p:tav>
                                      </p:tavLst>
                                    </p:anim>
                                    <p:anim calcmode="lin" valueType="num">
                                      <p:cBhvr additive="base">
                                        <p:cTn id="31" dur="3000" fill="hold"/>
                                        <p:tgtEl>
                                          <p:spTgt spid="45"/>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3000" fill="hold"/>
                                        <p:tgtEl>
                                          <p:spTgt spid="46"/>
                                        </p:tgtEl>
                                        <p:attrNameLst>
                                          <p:attrName>ppt_x</p:attrName>
                                        </p:attrNameLst>
                                      </p:cBhvr>
                                      <p:tavLst>
                                        <p:tav tm="0">
                                          <p:val>
                                            <p:strVal val="#ppt_x"/>
                                          </p:val>
                                        </p:tav>
                                        <p:tav tm="100000">
                                          <p:val>
                                            <p:strVal val="#ppt_x"/>
                                          </p:val>
                                        </p:tav>
                                      </p:tavLst>
                                    </p:anim>
                                    <p:anim calcmode="lin" valueType="num">
                                      <p:cBhvr additive="base">
                                        <p:cTn id="35" dur="3000" fill="hold"/>
                                        <p:tgtEl>
                                          <p:spTgt spid="46"/>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3000" fill="hold"/>
                                        <p:tgtEl>
                                          <p:spTgt spid="47"/>
                                        </p:tgtEl>
                                        <p:attrNameLst>
                                          <p:attrName>ppt_x</p:attrName>
                                        </p:attrNameLst>
                                      </p:cBhvr>
                                      <p:tavLst>
                                        <p:tav tm="0">
                                          <p:val>
                                            <p:strVal val="#ppt_x"/>
                                          </p:val>
                                        </p:tav>
                                        <p:tav tm="100000">
                                          <p:val>
                                            <p:strVal val="#ppt_x"/>
                                          </p:val>
                                        </p:tav>
                                      </p:tavLst>
                                    </p:anim>
                                    <p:anim calcmode="lin" valueType="num">
                                      <p:cBhvr additive="base">
                                        <p:cTn id="39" dur="3000" fill="hold"/>
                                        <p:tgtEl>
                                          <p:spTgt spid="47"/>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3000" fill="hold"/>
                                        <p:tgtEl>
                                          <p:spTgt spid="48"/>
                                        </p:tgtEl>
                                        <p:attrNameLst>
                                          <p:attrName>ppt_x</p:attrName>
                                        </p:attrNameLst>
                                      </p:cBhvr>
                                      <p:tavLst>
                                        <p:tav tm="0">
                                          <p:val>
                                            <p:strVal val="#ppt_x"/>
                                          </p:val>
                                        </p:tav>
                                        <p:tav tm="100000">
                                          <p:val>
                                            <p:strVal val="#ppt_x"/>
                                          </p:val>
                                        </p:tav>
                                      </p:tavLst>
                                    </p:anim>
                                    <p:anim calcmode="lin" valueType="num">
                                      <p:cBhvr additive="base">
                                        <p:cTn id="43" dur="3000" fill="hold"/>
                                        <p:tgtEl>
                                          <p:spTgt spid="48"/>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49"/>
                                        </p:tgtEl>
                                        <p:attrNameLst>
                                          <p:attrName>style.visibility</p:attrName>
                                        </p:attrNameLst>
                                      </p:cBhvr>
                                      <p:to>
                                        <p:strVal val="visible"/>
                                      </p:to>
                                    </p:set>
                                    <p:anim calcmode="lin" valueType="num">
                                      <p:cBhvr additive="base">
                                        <p:cTn id="46" dur="3000" fill="hold"/>
                                        <p:tgtEl>
                                          <p:spTgt spid="49"/>
                                        </p:tgtEl>
                                        <p:attrNameLst>
                                          <p:attrName>ppt_x</p:attrName>
                                        </p:attrNameLst>
                                      </p:cBhvr>
                                      <p:tavLst>
                                        <p:tav tm="0">
                                          <p:val>
                                            <p:strVal val="#ppt_x"/>
                                          </p:val>
                                        </p:tav>
                                        <p:tav tm="100000">
                                          <p:val>
                                            <p:strVal val="#ppt_x"/>
                                          </p:val>
                                        </p:tav>
                                      </p:tavLst>
                                    </p:anim>
                                    <p:anim calcmode="lin" valueType="num">
                                      <p:cBhvr additive="base">
                                        <p:cTn id="47" dur="3000" fill="hold"/>
                                        <p:tgtEl>
                                          <p:spTgt spid="49"/>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3000" fill="hold"/>
                                        <p:tgtEl>
                                          <p:spTgt spid="50"/>
                                        </p:tgtEl>
                                        <p:attrNameLst>
                                          <p:attrName>ppt_x</p:attrName>
                                        </p:attrNameLst>
                                      </p:cBhvr>
                                      <p:tavLst>
                                        <p:tav tm="0">
                                          <p:val>
                                            <p:strVal val="#ppt_x"/>
                                          </p:val>
                                        </p:tav>
                                        <p:tav tm="100000">
                                          <p:val>
                                            <p:strVal val="#ppt_x"/>
                                          </p:val>
                                        </p:tav>
                                      </p:tavLst>
                                    </p:anim>
                                    <p:anim calcmode="lin" valueType="num">
                                      <p:cBhvr additive="base">
                                        <p:cTn id="51" dur="3000" fill="hold"/>
                                        <p:tgtEl>
                                          <p:spTgt spid="50"/>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3000" fill="hold"/>
                                        <p:tgtEl>
                                          <p:spTgt spid="51"/>
                                        </p:tgtEl>
                                        <p:attrNameLst>
                                          <p:attrName>ppt_x</p:attrName>
                                        </p:attrNameLst>
                                      </p:cBhvr>
                                      <p:tavLst>
                                        <p:tav tm="0">
                                          <p:val>
                                            <p:strVal val="#ppt_x"/>
                                          </p:val>
                                        </p:tav>
                                        <p:tav tm="100000">
                                          <p:val>
                                            <p:strVal val="#ppt_x"/>
                                          </p:val>
                                        </p:tav>
                                      </p:tavLst>
                                    </p:anim>
                                    <p:anim calcmode="lin" valueType="num">
                                      <p:cBhvr additive="base">
                                        <p:cTn id="55" dur="3000" fill="hold"/>
                                        <p:tgtEl>
                                          <p:spTgt spid="51"/>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0"/>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2"/>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44"/>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4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48"/>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5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4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43"/>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4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4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49"/>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51"/>
                                        </p:tgtEl>
                                        <p:attrNameLst>
                                          <p:attrName>r</p:attrName>
                                        </p:attrNameLst>
                                      </p:cBhvr>
                                    </p:animRot>
                                  </p:childTnLst>
                                </p:cTn>
                              </p:par>
                            </p:childTnLst>
                          </p:cTn>
                        </p:par>
                        <p:par>
                          <p:cTn id="80" fill="hold">
                            <p:stCondLst>
                              <p:cond delay="3000"/>
                            </p:stCondLst>
                            <p:childTnLst>
                              <p:par>
                                <p:cTn id="81" presetID="2" presetClass="exit" presetSubtype="2" fill="hold" nodeType="afterEffect">
                                  <p:stCondLst>
                                    <p:cond delay="0"/>
                                  </p:stCondLst>
                                  <p:childTnLst>
                                    <p:anim calcmode="lin" valueType="num">
                                      <p:cBhvr additive="base">
                                        <p:cTn id="82" dur="3000"/>
                                        <p:tgtEl>
                                          <p:spTgt spid="40"/>
                                        </p:tgtEl>
                                        <p:attrNameLst>
                                          <p:attrName>ppt_x</p:attrName>
                                        </p:attrNameLst>
                                      </p:cBhvr>
                                      <p:tavLst>
                                        <p:tav tm="0">
                                          <p:val>
                                            <p:strVal val="ppt_x"/>
                                          </p:val>
                                        </p:tav>
                                        <p:tav tm="100000">
                                          <p:val>
                                            <p:strVal val="1+ppt_w/2"/>
                                          </p:val>
                                        </p:tav>
                                      </p:tavLst>
                                    </p:anim>
                                    <p:anim calcmode="lin" valueType="num">
                                      <p:cBhvr additive="base">
                                        <p:cTn id="83" dur="3000"/>
                                        <p:tgtEl>
                                          <p:spTgt spid="40"/>
                                        </p:tgtEl>
                                        <p:attrNameLst>
                                          <p:attrName>ppt_y</p:attrName>
                                        </p:attrNameLst>
                                      </p:cBhvr>
                                      <p:tavLst>
                                        <p:tav tm="0">
                                          <p:val>
                                            <p:strVal val="ppt_y"/>
                                          </p:val>
                                        </p:tav>
                                        <p:tav tm="100000">
                                          <p:val>
                                            <p:strVal val="ppt_y"/>
                                          </p:val>
                                        </p:tav>
                                      </p:tavLst>
                                    </p:anim>
                                    <p:set>
                                      <p:cBhvr>
                                        <p:cTn id="84" dur="1" fill="hold">
                                          <p:stCondLst>
                                            <p:cond delay="2999"/>
                                          </p:stCondLst>
                                        </p:cTn>
                                        <p:tgtEl>
                                          <p:spTgt spid="40"/>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42"/>
                                        </p:tgtEl>
                                        <p:attrNameLst>
                                          <p:attrName>ppt_x</p:attrName>
                                        </p:attrNameLst>
                                      </p:cBhvr>
                                      <p:tavLst>
                                        <p:tav tm="0">
                                          <p:val>
                                            <p:strVal val="ppt_x"/>
                                          </p:val>
                                        </p:tav>
                                        <p:tav tm="100000">
                                          <p:val>
                                            <p:strVal val="1+ppt_w/2"/>
                                          </p:val>
                                        </p:tav>
                                      </p:tavLst>
                                    </p:anim>
                                    <p:anim calcmode="lin" valueType="num">
                                      <p:cBhvr additive="base">
                                        <p:cTn id="87" dur="3000"/>
                                        <p:tgtEl>
                                          <p:spTgt spid="42"/>
                                        </p:tgtEl>
                                        <p:attrNameLst>
                                          <p:attrName>ppt_y</p:attrName>
                                        </p:attrNameLst>
                                      </p:cBhvr>
                                      <p:tavLst>
                                        <p:tav tm="0">
                                          <p:val>
                                            <p:strVal val="ppt_y"/>
                                          </p:val>
                                        </p:tav>
                                        <p:tav tm="100000">
                                          <p:val>
                                            <p:strVal val="ppt_y"/>
                                          </p:val>
                                        </p:tav>
                                      </p:tavLst>
                                    </p:anim>
                                    <p:set>
                                      <p:cBhvr>
                                        <p:cTn id="88" dur="1" fill="hold">
                                          <p:stCondLst>
                                            <p:cond delay="2999"/>
                                          </p:stCondLst>
                                        </p:cTn>
                                        <p:tgtEl>
                                          <p:spTgt spid="42"/>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44"/>
                                        </p:tgtEl>
                                        <p:attrNameLst>
                                          <p:attrName>ppt_x</p:attrName>
                                        </p:attrNameLst>
                                      </p:cBhvr>
                                      <p:tavLst>
                                        <p:tav tm="0">
                                          <p:val>
                                            <p:strVal val="ppt_x"/>
                                          </p:val>
                                        </p:tav>
                                        <p:tav tm="100000">
                                          <p:val>
                                            <p:strVal val="1+ppt_w/2"/>
                                          </p:val>
                                        </p:tav>
                                      </p:tavLst>
                                    </p:anim>
                                    <p:anim calcmode="lin" valueType="num">
                                      <p:cBhvr additive="base">
                                        <p:cTn id="91" dur="3000"/>
                                        <p:tgtEl>
                                          <p:spTgt spid="44"/>
                                        </p:tgtEl>
                                        <p:attrNameLst>
                                          <p:attrName>ppt_y</p:attrName>
                                        </p:attrNameLst>
                                      </p:cBhvr>
                                      <p:tavLst>
                                        <p:tav tm="0">
                                          <p:val>
                                            <p:strVal val="ppt_y"/>
                                          </p:val>
                                        </p:tav>
                                        <p:tav tm="100000">
                                          <p:val>
                                            <p:strVal val="ppt_y"/>
                                          </p:val>
                                        </p:tav>
                                      </p:tavLst>
                                    </p:anim>
                                    <p:set>
                                      <p:cBhvr>
                                        <p:cTn id="92" dur="1" fill="hold">
                                          <p:stCondLst>
                                            <p:cond delay="2999"/>
                                          </p:stCondLst>
                                        </p:cTn>
                                        <p:tgtEl>
                                          <p:spTgt spid="44"/>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46"/>
                                        </p:tgtEl>
                                        <p:attrNameLst>
                                          <p:attrName>ppt_x</p:attrName>
                                        </p:attrNameLst>
                                      </p:cBhvr>
                                      <p:tavLst>
                                        <p:tav tm="0">
                                          <p:val>
                                            <p:strVal val="ppt_x"/>
                                          </p:val>
                                        </p:tav>
                                        <p:tav tm="100000">
                                          <p:val>
                                            <p:strVal val="1+ppt_w/2"/>
                                          </p:val>
                                        </p:tav>
                                      </p:tavLst>
                                    </p:anim>
                                    <p:anim calcmode="lin" valueType="num">
                                      <p:cBhvr additive="base">
                                        <p:cTn id="95" dur="3000"/>
                                        <p:tgtEl>
                                          <p:spTgt spid="46"/>
                                        </p:tgtEl>
                                        <p:attrNameLst>
                                          <p:attrName>ppt_y</p:attrName>
                                        </p:attrNameLst>
                                      </p:cBhvr>
                                      <p:tavLst>
                                        <p:tav tm="0">
                                          <p:val>
                                            <p:strVal val="ppt_y"/>
                                          </p:val>
                                        </p:tav>
                                        <p:tav tm="100000">
                                          <p:val>
                                            <p:strVal val="ppt_y"/>
                                          </p:val>
                                        </p:tav>
                                      </p:tavLst>
                                    </p:anim>
                                    <p:set>
                                      <p:cBhvr>
                                        <p:cTn id="96" dur="1" fill="hold">
                                          <p:stCondLst>
                                            <p:cond delay="2999"/>
                                          </p:stCondLst>
                                        </p:cTn>
                                        <p:tgtEl>
                                          <p:spTgt spid="46"/>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48"/>
                                        </p:tgtEl>
                                        <p:attrNameLst>
                                          <p:attrName>ppt_x</p:attrName>
                                        </p:attrNameLst>
                                      </p:cBhvr>
                                      <p:tavLst>
                                        <p:tav tm="0">
                                          <p:val>
                                            <p:strVal val="ppt_x"/>
                                          </p:val>
                                        </p:tav>
                                        <p:tav tm="100000">
                                          <p:val>
                                            <p:strVal val="1+ppt_w/2"/>
                                          </p:val>
                                        </p:tav>
                                      </p:tavLst>
                                    </p:anim>
                                    <p:anim calcmode="lin" valueType="num">
                                      <p:cBhvr additive="base">
                                        <p:cTn id="99" dur="3000"/>
                                        <p:tgtEl>
                                          <p:spTgt spid="48"/>
                                        </p:tgtEl>
                                        <p:attrNameLst>
                                          <p:attrName>ppt_y</p:attrName>
                                        </p:attrNameLst>
                                      </p:cBhvr>
                                      <p:tavLst>
                                        <p:tav tm="0">
                                          <p:val>
                                            <p:strVal val="ppt_y"/>
                                          </p:val>
                                        </p:tav>
                                        <p:tav tm="100000">
                                          <p:val>
                                            <p:strVal val="ppt_y"/>
                                          </p:val>
                                        </p:tav>
                                      </p:tavLst>
                                    </p:anim>
                                    <p:set>
                                      <p:cBhvr>
                                        <p:cTn id="100" dur="1" fill="hold">
                                          <p:stCondLst>
                                            <p:cond delay="2999"/>
                                          </p:stCondLst>
                                        </p:cTn>
                                        <p:tgtEl>
                                          <p:spTgt spid="48"/>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50"/>
                                        </p:tgtEl>
                                        <p:attrNameLst>
                                          <p:attrName>ppt_x</p:attrName>
                                        </p:attrNameLst>
                                      </p:cBhvr>
                                      <p:tavLst>
                                        <p:tav tm="0">
                                          <p:val>
                                            <p:strVal val="ppt_x"/>
                                          </p:val>
                                        </p:tav>
                                        <p:tav tm="100000">
                                          <p:val>
                                            <p:strVal val="1+ppt_w/2"/>
                                          </p:val>
                                        </p:tav>
                                      </p:tavLst>
                                    </p:anim>
                                    <p:anim calcmode="lin" valueType="num">
                                      <p:cBhvr additive="base">
                                        <p:cTn id="103" dur="3000"/>
                                        <p:tgtEl>
                                          <p:spTgt spid="50"/>
                                        </p:tgtEl>
                                        <p:attrNameLst>
                                          <p:attrName>ppt_y</p:attrName>
                                        </p:attrNameLst>
                                      </p:cBhvr>
                                      <p:tavLst>
                                        <p:tav tm="0">
                                          <p:val>
                                            <p:strVal val="ppt_y"/>
                                          </p:val>
                                        </p:tav>
                                        <p:tav tm="100000">
                                          <p:val>
                                            <p:strVal val="ppt_y"/>
                                          </p:val>
                                        </p:tav>
                                      </p:tavLst>
                                    </p:anim>
                                    <p:set>
                                      <p:cBhvr>
                                        <p:cTn id="104" dur="1" fill="hold">
                                          <p:stCondLst>
                                            <p:cond delay="2999"/>
                                          </p:stCondLst>
                                        </p:cTn>
                                        <p:tgtEl>
                                          <p:spTgt spid="50"/>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3000" fill="hold"/>
                                        <p:tgtEl>
                                          <p:spTgt spid="4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4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4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46"/>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48"/>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50"/>
                                        </p:tgtEl>
                                        <p:attrNameLst>
                                          <p:attrName>r</p:attrName>
                                        </p:attrNameLst>
                                      </p:cBhvr>
                                    </p:animRot>
                                  </p:childTnLst>
                                </p:cTn>
                              </p:par>
                              <p:par>
                                <p:cTn id="117" presetID="2" presetClass="exit" presetSubtype="8" fill="hold" nodeType="withEffect">
                                  <p:stCondLst>
                                    <p:cond delay="0"/>
                                  </p:stCondLst>
                                  <p:childTnLst>
                                    <p:anim calcmode="lin" valueType="num">
                                      <p:cBhvr additive="base">
                                        <p:cTn id="118" dur="3000"/>
                                        <p:tgtEl>
                                          <p:spTgt spid="41"/>
                                        </p:tgtEl>
                                        <p:attrNameLst>
                                          <p:attrName>ppt_x</p:attrName>
                                        </p:attrNameLst>
                                      </p:cBhvr>
                                      <p:tavLst>
                                        <p:tav tm="0">
                                          <p:val>
                                            <p:strVal val="ppt_x"/>
                                          </p:val>
                                        </p:tav>
                                        <p:tav tm="100000">
                                          <p:val>
                                            <p:strVal val="0-ppt_w/2"/>
                                          </p:val>
                                        </p:tav>
                                      </p:tavLst>
                                    </p:anim>
                                    <p:anim calcmode="lin" valueType="num">
                                      <p:cBhvr additive="base">
                                        <p:cTn id="119" dur="3000"/>
                                        <p:tgtEl>
                                          <p:spTgt spid="41"/>
                                        </p:tgtEl>
                                        <p:attrNameLst>
                                          <p:attrName>ppt_y</p:attrName>
                                        </p:attrNameLst>
                                      </p:cBhvr>
                                      <p:tavLst>
                                        <p:tav tm="0">
                                          <p:val>
                                            <p:strVal val="ppt_y"/>
                                          </p:val>
                                        </p:tav>
                                        <p:tav tm="100000">
                                          <p:val>
                                            <p:strVal val="ppt_y"/>
                                          </p:val>
                                        </p:tav>
                                      </p:tavLst>
                                    </p:anim>
                                    <p:set>
                                      <p:cBhvr>
                                        <p:cTn id="120" dur="1" fill="hold">
                                          <p:stCondLst>
                                            <p:cond delay="2999"/>
                                          </p:stCondLst>
                                        </p:cTn>
                                        <p:tgtEl>
                                          <p:spTgt spid="41"/>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43"/>
                                        </p:tgtEl>
                                        <p:attrNameLst>
                                          <p:attrName>ppt_x</p:attrName>
                                        </p:attrNameLst>
                                      </p:cBhvr>
                                      <p:tavLst>
                                        <p:tav tm="0">
                                          <p:val>
                                            <p:strVal val="ppt_x"/>
                                          </p:val>
                                        </p:tav>
                                        <p:tav tm="100000">
                                          <p:val>
                                            <p:strVal val="0-ppt_w/2"/>
                                          </p:val>
                                        </p:tav>
                                      </p:tavLst>
                                    </p:anim>
                                    <p:anim calcmode="lin" valueType="num">
                                      <p:cBhvr additive="base">
                                        <p:cTn id="123" dur="3000"/>
                                        <p:tgtEl>
                                          <p:spTgt spid="43"/>
                                        </p:tgtEl>
                                        <p:attrNameLst>
                                          <p:attrName>ppt_y</p:attrName>
                                        </p:attrNameLst>
                                      </p:cBhvr>
                                      <p:tavLst>
                                        <p:tav tm="0">
                                          <p:val>
                                            <p:strVal val="ppt_y"/>
                                          </p:val>
                                        </p:tav>
                                        <p:tav tm="100000">
                                          <p:val>
                                            <p:strVal val="ppt_y"/>
                                          </p:val>
                                        </p:tav>
                                      </p:tavLst>
                                    </p:anim>
                                    <p:set>
                                      <p:cBhvr>
                                        <p:cTn id="124" dur="1" fill="hold">
                                          <p:stCondLst>
                                            <p:cond delay="2999"/>
                                          </p:stCondLst>
                                        </p:cTn>
                                        <p:tgtEl>
                                          <p:spTgt spid="43"/>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45"/>
                                        </p:tgtEl>
                                        <p:attrNameLst>
                                          <p:attrName>ppt_x</p:attrName>
                                        </p:attrNameLst>
                                      </p:cBhvr>
                                      <p:tavLst>
                                        <p:tav tm="0">
                                          <p:val>
                                            <p:strVal val="ppt_x"/>
                                          </p:val>
                                        </p:tav>
                                        <p:tav tm="100000">
                                          <p:val>
                                            <p:strVal val="0-ppt_w/2"/>
                                          </p:val>
                                        </p:tav>
                                      </p:tavLst>
                                    </p:anim>
                                    <p:anim calcmode="lin" valueType="num">
                                      <p:cBhvr additive="base">
                                        <p:cTn id="127" dur="3000"/>
                                        <p:tgtEl>
                                          <p:spTgt spid="45"/>
                                        </p:tgtEl>
                                        <p:attrNameLst>
                                          <p:attrName>ppt_y</p:attrName>
                                        </p:attrNameLst>
                                      </p:cBhvr>
                                      <p:tavLst>
                                        <p:tav tm="0">
                                          <p:val>
                                            <p:strVal val="ppt_y"/>
                                          </p:val>
                                        </p:tav>
                                        <p:tav tm="100000">
                                          <p:val>
                                            <p:strVal val="ppt_y"/>
                                          </p:val>
                                        </p:tav>
                                      </p:tavLst>
                                    </p:anim>
                                    <p:set>
                                      <p:cBhvr>
                                        <p:cTn id="128" dur="1" fill="hold">
                                          <p:stCondLst>
                                            <p:cond delay="2999"/>
                                          </p:stCondLst>
                                        </p:cTn>
                                        <p:tgtEl>
                                          <p:spTgt spid="45"/>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47"/>
                                        </p:tgtEl>
                                        <p:attrNameLst>
                                          <p:attrName>ppt_x</p:attrName>
                                        </p:attrNameLst>
                                      </p:cBhvr>
                                      <p:tavLst>
                                        <p:tav tm="0">
                                          <p:val>
                                            <p:strVal val="ppt_x"/>
                                          </p:val>
                                        </p:tav>
                                        <p:tav tm="100000">
                                          <p:val>
                                            <p:strVal val="0-ppt_w/2"/>
                                          </p:val>
                                        </p:tav>
                                      </p:tavLst>
                                    </p:anim>
                                    <p:anim calcmode="lin" valueType="num">
                                      <p:cBhvr additive="base">
                                        <p:cTn id="131" dur="3000"/>
                                        <p:tgtEl>
                                          <p:spTgt spid="47"/>
                                        </p:tgtEl>
                                        <p:attrNameLst>
                                          <p:attrName>ppt_y</p:attrName>
                                        </p:attrNameLst>
                                      </p:cBhvr>
                                      <p:tavLst>
                                        <p:tav tm="0">
                                          <p:val>
                                            <p:strVal val="ppt_y"/>
                                          </p:val>
                                        </p:tav>
                                        <p:tav tm="100000">
                                          <p:val>
                                            <p:strVal val="ppt_y"/>
                                          </p:val>
                                        </p:tav>
                                      </p:tavLst>
                                    </p:anim>
                                    <p:set>
                                      <p:cBhvr>
                                        <p:cTn id="132" dur="1" fill="hold">
                                          <p:stCondLst>
                                            <p:cond delay="2999"/>
                                          </p:stCondLst>
                                        </p:cTn>
                                        <p:tgtEl>
                                          <p:spTgt spid="47"/>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49"/>
                                        </p:tgtEl>
                                        <p:attrNameLst>
                                          <p:attrName>ppt_x</p:attrName>
                                        </p:attrNameLst>
                                      </p:cBhvr>
                                      <p:tavLst>
                                        <p:tav tm="0">
                                          <p:val>
                                            <p:strVal val="ppt_x"/>
                                          </p:val>
                                        </p:tav>
                                        <p:tav tm="100000">
                                          <p:val>
                                            <p:strVal val="0-ppt_w/2"/>
                                          </p:val>
                                        </p:tav>
                                      </p:tavLst>
                                    </p:anim>
                                    <p:anim calcmode="lin" valueType="num">
                                      <p:cBhvr additive="base">
                                        <p:cTn id="135" dur="3000"/>
                                        <p:tgtEl>
                                          <p:spTgt spid="49"/>
                                        </p:tgtEl>
                                        <p:attrNameLst>
                                          <p:attrName>ppt_y</p:attrName>
                                        </p:attrNameLst>
                                      </p:cBhvr>
                                      <p:tavLst>
                                        <p:tav tm="0">
                                          <p:val>
                                            <p:strVal val="ppt_y"/>
                                          </p:val>
                                        </p:tav>
                                        <p:tav tm="100000">
                                          <p:val>
                                            <p:strVal val="ppt_y"/>
                                          </p:val>
                                        </p:tav>
                                      </p:tavLst>
                                    </p:anim>
                                    <p:set>
                                      <p:cBhvr>
                                        <p:cTn id="136" dur="1" fill="hold">
                                          <p:stCondLst>
                                            <p:cond delay="2999"/>
                                          </p:stCondLst>
                                        </p:cTn>
                                        <p:tgtEl>
                                          <p:spTgt spid="49"/>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51"/>
                                        </p:tgtEl>
                                        <p:attrNameLst>
                                          <p:attrName>ppt_x</p:attrName>
                                        </p:attrNameLst>
                                      </p:cBhvr>
                                      <p:tavLst>
                                        <p:tav tm="0">
                                          <p:val>
                                            <p:strVal val="ppt_x"/>
                                          </p:val>
                                        </p:tav>
                                        <p:tav tm="100000">
                                          <p:val>
                                            <p:strVal val="0-ppt_w/2"/>
                                          </p:val>
                                        </p:tav>
                                      </p:tavLst>
                                    </p:anim>
                                    <p:anim calcmode="lin" valueType="num">
                                      <p:cBhvr additive="base">
                                        <p:cTn id="139" dur="3000"/>
                                        <p:tgtEl>
                                          <p:spTgt spid="51"/>
                                        </p:tgtEl>
                                        <p:attrNameLst>
                                          <p:attrName>ppt_y</p:attrName>
                                        </p:attrNameLst>
                                      </p:cBhvr>
                                      <p:tavLst>
                                        <p:tav tm="0">
                                          <p:val>
                                            <p:strVal val="ppt_y"/>
                                          </p:val>
                                        </p:tav>
                                        <p:tav tm="100000">
                                          <p:val>
                                            <p:strVal val="ppt_y"/>
                                          </p:val>
                                        </p:tav>
                                      </p:tavLst>
                                    </p:anim>
                                    <p:set>
                                      <p:cBhvr>
                                        <p:cTn id="140" dur="1" fill="hold">
                                          <p:stCondLst>
                                            <p:cond delay="2999"/>
                                          </p:stCondLst>
                                        </p:cTn>
                                        <p:tgtEl>
                                          <p:spTgt spid="51"/>
                                        </p:tgtEl>
                                        <p:attrNameLst>
                                          <p:attrName>style.visibility</p:attrName>
                                        </p:attrNameLst>
                                      </p:cBhvr>
                                      <p:to>
                                        <p:strVal val="hidden"/>
                                      </p:to>
                                    </p:set>
                                  </p:childTnLst>
                                </p:cTn>
                              </p:par>
                              <p:par>
                                <p:cTn id="141" presetID="8" presetClass="emph" presetSubtype="0" fill="hold" nodeType="withEffect">
                                  <p:stCondLst>
                                    <p:cond delay="0"/>
                                  </p:stCondLst>
                                  <p:childTnLst>
                                    <p:animRot by="-21600000">
                                      <p:cBhvr>
                                        <p:cTn id="142" dur="3000" fill="hold"/>
                                        <p:tgtEl>
                                          <p:spTgt spid="41"/>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43"/>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45"/>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47"/>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49"/>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5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1b4b6bb7a838d43f4f5b11e5e12104_giant.jpg"/>
          <p:cNvPicPr>
            <a:picLocks noChangeAspect="1"/>
          </p:cNvPicPr>
          <p:nvPr/>
        </p:nvPicPr>
        <p:blipFill>
          <a:blip r:embed="rId2"/>
          <a:stretch>
            <a:fillRect/>
          </a:stretch>
        </p:blipFill>
        <p:spPr>
          <a:xfrm>
            <a:off x="1149763" y="0"/>
            <a:ext cx="6844473" cy="6858000"/>
          </a:xfrm>
          <a:prstGeom prst="rect">
            <a:avLst/>
          </a:prstGeom>
        </p:spPr>
      </p:pic>
      <p:pic>
        <p:nvPicPr>
          <p:cNvPr id="8" name="7 Imagen" descr="a1de5066.png"/>
          <p:cNvPicPr>
            <a:picLocks noChangeAspect="1"/>
          </p:cNvPicPr>
          <p:nvPr/>
        </p:nvPicPr>
        <p:blipFill>
          <a:blip r:embed="rId3">
            <a:lum bright="10000" contrast="40000"/>
          </a:blip>
          <a:srcRect l="10002" r="22498"/>
          <a:stretch>
            <a:fillRect/>
          </a:stretch>
        </p:blipFill>
        <p:spPr>
          <a:xfrm rot="16200000" flipH="1">
            <a:off x="404792" y="-190510"/>
            <a:ext cx="571480" cy="952500"/>
          </a:xfrm>
          <a:prstGeom prst="rect">
            <a:avLst/>
          </a:prstGeom>
          <a:effectLst>
            <a:reflection blurRad="6350" stA="50000" endA="300" endPos="90000" dir="5400000" sy="-100000" algn="bl" rotWithShape="0"/>
          </a:effectLst>
        </p:spPr>
      </p:pic>
      <p:pic>
        <p:nvPicPr>
          <p:cNvPr id="9" name="8 Imagen" descr="a1de5066.png"/>
          <p:cNvPicPr>
            <a:picLocks noChangeAspect="1"/>
          </p:cNvPicPr>
          <p:nvPr/>
        </p:nvPicPr>
        <p:blipFill>
          <a:blip r:embed="rId3">
            <a:lum bright="10000" contrast="40000"/>
          </a:blip>
          <a:srcRect l="10002" r="22498"/>
          <a:stretch>
            <a:fillRect/>
          </a:stretch>
        </p:blipFill>
        <p:spPr>
          <a:xfrm rot="16200000" flipH="1">
            <a:off x="404792" y="238094"/>
            <a:ext cx="571480" cy="952500"/>
          </a:xfrm>
          <a:prstGeom prst="rect">
            <a:avLst/>
          </a:prstGeom>
          <a:effectLst>
            <a:reflection blurRad="6350" stA="50000" endA="300" endPos="90000" dir="5400000" sy="-100000" algn="bl" rotWithShape="0"/>
          </a:effectLst>
        </p:spPr>
      </p:pic>
      <p:pic>
        <p:nvPicPr>
          <p:cNvPr id="10" name="9 Imagen" descr="a1de5066.png"/>
          <p:cNvPicPr>
            <a:picLocks noChangeAspect="1"/>
          </p:cNvPicPr>
          <p:nvPr/>
        </p:nvPicPr>
        <p:blipFill>
          <a:blip r:embed="rId3">
            <a:lum bright="10000" contrast="40000"/>
          </a:blip>
          <a:srcRect l="10002" r="22498"/>
          <a:stretch>
            <a:fillRect/>
          </a:stretch>
        </p:blipFill>
        <p:spPr>
          <a:xfrm rot="16200000" flipH="1">
            <a:off x="404792" y="595308"/>
            <a:ext cx="571480" cy="952500"/>
          </a:xfrm>
          <a:prstGeom prst="rect">
            <a:avLst/>
          </a:prstGeom>
          <a:effectLst>
            <a:reflection blurRad="6350" stA="50000" endA="300" endPos="90000" dir="5400000" sy="-100000" algn="bl" rotWithShape="0"/>
          </a:effectLst>
        </p:spPr>
      </p:pic>
      <p:pic>
        <p:nvPicPr>
          <p:cNvPr id="11" name="10 Imagen" descr="a1de5066.png"/>
          <p:cNvPicPr>
            <a:picLocks noChangeAspect="1"/>
          </p:cNvPicPr>
          <p:nvPr/>
        </p:nvPicPr>
        <p:blipFill>
          <a:blip r:embed="rId3">
            <a:lum bright="10000" contrast="40000"/>
          </a:blip>
          <a:srcRect l="10002" r="22498"/>
          <a:stretch>
            <a:fillRect/>
          </a:stretch>
        </p:blipFill>
        <p:spPr>
          <a:xfrm rot="16200000" flipH="1">
            <a:off x="404792" y="1023912"/>
            <a:ext cx="571480" cy="952500"/>
          </a:xfrm>
          <a:prstGeom prst="rect">
            <a:avLst/>
          </a:prstGeom>
          <a:effectLst>
            <a:reflection blurRad="6350" stA="50000" endA="300" endPos="90000" dir="5400000" sy="-100000" algn="bl" rotWithShape="0"/>
          </a:effectLst>
        </p:spPr>
      </p:pic>
      <p:pic>
        <p:nvPicPr>
          <p:cNvPr id="12" name="11 Imagen" descr="a1de5066.png"/>
          <p:cNvPicPr>
            <a:picLocks noChangeAspect="1"/>
          </p:cNvPicPr>
          <p:nvPr/>
        </p:nvPicPr>
        <p:blipFill>
          <a:blip r:embed="rId3">
            <a:lum bright="10000" contrast="40000"/>
          </a:blip>
          <a:srcRect l="10002" r="22498"/>
          <a:stretch>
            <a:fillRect/>
          </a:stretch>
        </p:blipFill>
        <p:spPr>
          <a:xfrm rot="16200000" flipH="1">
            <a:off x="404792" y="1452564"/>
            <a:ext cx="571480" cy="952500"/>
          </a:xfrm>
          <a:prstGeom prst="rect">
            <a:avLst/>
          </a:prstGeom>
          <a:effectLst>
            <a:reflection blurRad="6350" stA="50000" endA="300" endPos="90000" dir="5400000" sy="-100000" algn="bl" rotWithShape="0"/>
          </a:effectLst>
        </p:spPr>
      </p:pic>
      <p:pic>
        <p:nvPicPr>
          <p:cNvPr id="13" name="12 Imagen" descr="a1de5066.png"/>
          <p:cNvPicPr>
            <a:picLocks noChangeAspect="1"/>
          </p:cNvPicPr>
          <p:nvPr/>
        </p:nvPicPr>
        <p:blipFill>
          <a:blip r:embed="rId3">
            <a:lum bright="10000" contrast="40000"/>
          </a:blip>
          <a:srcRect l="10002" r="22498"/>
          <a:stretch>
            <a:fillRect/>
          </a:stretch>
        </p:blipFill>
        <p:spPr>
          <a:xfrm rot="16200000" flipH="1">
            <a:off x="404792" y="1881168"/>
            <a:ext cx="571480" cy="952500"/>
          </a:xfrm>
          <a:prstGeom prst="rect">
            <a:avLst/>
          </a:prstGeom>
          <a:effectLst>
            <a:reflection blurRad="6350" stA="50000" endA="300" endPos="90000" dir="5400000" sy="-100000" algn="bl" rotWithShape="0"/>
          </a:effectLst>
        </p:spPr>
      </p:pic>
      <p:pic>
        <p:nvPicPr>
          <p:cNvPr id="14" name="13 Imagen" descr="a1de5066.png"/>
          <p:cNvPicPr>
            <a:picLocks noChangeAspect="1"/>
          </p:cNvPicPr>
          <p:nvPr/>
        </p:nvPicPr>
        <p:blipFill>
          <a:blip r:embed="rId3">
            <a:lum bright="10000" contrast="40000"/>
          </a:blip>
          <a:srcRect l="10002" r="22498"/>
          <a:stretch>
            <a:fillRect/>
          </a:stretch>
        </p:blipFill>
        <p:spPr>
          <a:xfrm rot="16200000" flipH="1">
            <a:off x="404792" y="2238382"/>
            <a:ext cx="571480" cy="952500"/>
          </a:xfrm>
          <a:prstGeom prst="rect">
            <a:avLst/>
          </a:prstGeom>
          <a:effectLst>
            <a:reflection blurRad="6350" stA="50000" endA="300" endPos="90000" dir="5400000" sy="-100000" algn="bl" rotWithShape="0"/>
          </a:effectLst>
        </p:spPr>
      </p:pic>
      <p:pic>
        <p:nvPicPr>
          <p:cNvPr id="15" name="14 Imagen" descr="a1de5066.png"/>
          <p:cNvPicPr>
            <a:picLocks noChangeAspect="1"/>
          </p:cNvPicPr>
          <p:nvPr/>
        </p:nvPicPr>
        <p:blipFill>
          <a:blip r:embed="rId3">
            <a:lum bright="10000" contrast="40000"/>
          </a:blip>
          <a:srcRect l="10002" r="22498"/>
          <a:stretch>
            <a:fillRect/>
          </a:stretch>
        </p:blipFill>
        <p:spPr>
          <a:xfrm rot="16200000" flipH="1">
            <a:off x="404792" y="2666986"/>
            <a:ext cx="571480" cy="952500"/>
          </a:xfrm>
          <a:prstGeom prst="rect">
            <a:avLst/>
          </a:prstGeom>
          <a:effectLst>
            <a:reflection blurRad="6350" stA="50000" endA="300" endPos="90000" dir="5400000" sy="-100000" algn="bl" rotWithShape="0"/>
          </a:effectLst>
        </p:spPr>
      </p:pic>
      <p:pic>
        <p:nvPicPr>
          <p:cNvPr id="16" name="15 Imagen" descr="a1de5066.png"/>
          <p:cNvPicPr>
            <a:picLocks noChangeAspect="1"/>
          </p:cNvPicPr>
          <p:nvPr/>
        </p:nvPicPr>
        <p:blipFill>
          <a:blip r:embed="rId3">
            <a:lum bright="10000" contrast="40000"/>
          </a:blip>
          <a:srcRect l="10002" r="22498"/>
          <a:stretch>
            <a:fillRect/>
          </a:stretch>
        </p:blipFill>
        <p:spPr>
          <a:xfrm rot="16200000" flipH="1">
            <a:off x="404792" y="3024200"/>
            <a:ext cx="571480" cy="952500"/>
          </a:xfrm>
          <a:prstGeom prst="rect">
            <a:avLst/>
          </a:prstGeom>
          <a:effectLst>
            <a:reflection blurRad="6350" stA="50000" endA="300" endPos="90000" dir="5400000" sy="-100000" algn="bl" rotWithShape="0"/>
          </a:effectLst>
        </p:spPr>
      </p:pic>
      <p:pic>
        <p:nvPicPr>
          <p:cNvPr id="17" name="16 Imagen" descr="a1de5066.png"/>
          <p:cNvPicPr>
            <a:picLocks noChangeAspect="1"/>
          </p:cNvPicPr>
          <p:nvPr/>
        </p:nvPicPr>
        <p:blipFill>
          <a:blip r:embed="rId3">
            <a:lum bright="10000" contrast="40000"/>
          </a:blip>
          <a:srcRect l="10002" r="22498"/>
          <a:stretch>
            <a:fillRect/>
          </a:stretch>
        </p:blipFill>
        <p:spPr>
          <a:xfrm rot="16200000" flipH="1">
            <a:off x="404792" y="3452804"/>
            <a:ext cx="571480" cy="952500"/>
          </a:xfrm>
          <a:prstGeom prst="rect">
            <a:avLst/>
          </a:prstGeom>
          <a:effectLst>
            <a:reflection blurRad="6350" stA="50000" endA="300" endPos="90000" dir="5400000" sy="-100000" algn="bl" rotWithShape="0"/>
          </a:effectLst>
        </p:spPr>
      </p:pic>
      <p:pic>
        <p:nvPicPr>
          <p:cNvPr id="18" name="17 Imagen" descr="a1de5066.png"/>
          <p:cNvPicPr>
            <a:picLocks noChangeAspect="1"/>
          </p:cNvPicPr>
          <p:nvPr/>
        </p:nvPicPr>
        <p:blipFill>
          <a:blip r:embed="rId3">
            <a:lum bright="10000" contrast="40000"/>
          </a:blip>
          <a:srcRect l="10002" r="22498"/>
          <a:stretch>
            <a:fillRect/>
          </a:stretch>
        </p:blipFill>
        <p:spPr>
          <a:xfrm rot="16200000" flipH="1">
            <a:off x="404792" y="3810018"/>
            <a:ext cx="571480" cy="952500"/>
          </a:xfrm>
          <a:prstGeom prst="rect">
            <a:avLst/>
          </a:prstGeom>
          <a:effectLst>
            <a:reflection blurRad="6350" stA="50000" endA="300" endPos="90000" dir="5400000" sy="-100000" algn="bl" rotWithShape="0"/>
          </a:effectLst>
        </p:spPr>
      </p:pic>
      <p:pic>
        <p:nvPicPr>
          <p:cNvPr id="19" name="18 Imagen" descr="a1de5066.png"/>
          <p:cNvPicPr>
            <a:picLocks noChangeAspect="1"/>
          </p:cNvPicPr>
          <p:nvPr/>
        </p:nvPicPr>
        <p:blipFill>
          <a:blip r:embed="rId3">
            <a:lum bright="10000" contrast="40000"/>
          </a:blip>
          <a:srcRect l="10002" r="22498"/>
          <a:stretch>
            <a:fillRect/>
          </a:stretch>
        </p:blipFill>
        <p:spPr>
          <a:xfrm rot="16200000" flipH="1">
            <a:off x="404792" y="4238622"/>
            <a:ext cx="571480" cy="952500"/>
          </a:xfrm>
          <a:prstGeom prst="rect">
            <a:avLst/>
          </a:prstGeom>
          <a:effectLst>
            <a:reflection blurRad="6350" stA="50000" endA="300" endPos="90000" dir="5400000" sy="-100000" algn="bl" rotWithShape="0"/>
          </a:effectLst>
        </p:spPr>
      </p:pic>
      <p:pic>
        <p:nvPicPr>
          <p:cNvPr id="20" name="19 Imagen" descr="a1de5066.png"/>
          <p:cNvPicPr>
            <a:picLocks noChangeAspect="1"/>
          </p:cNvPicPr>
          <p:nvPr/>
        </p:nvPicPr>
        <p:blipFill>
          <a:blip r:embed="rId3">
            <a:lum bright="10000" contrast="40000"/>
          </a:blip>
          <a:srcRect l="10002" r="22498"/>
          <a:stretch>
            <a:fillRect/>
          </a:stretch>
        </p:blipFill>
        <p:spPr>
          <a:xfrm rot="16200000" flipH="1">
            <a:off x="404792" y="4667274"/>
            <a:ext cx="571480" cy="952500"/>
          </a:xfrm>
          <a:prstGeom prst="rect">
            <a:avLst/>
          </a:prstGeom>
          <a:effectLst>
            <a:reflection blurRad="6350" stA="50000" endA="300" endPos="90000" dir="5400000" sy="-100000" algn="bl" rotWithShape="0"/>
          </a:effectLst>
        </p:spPr>
      </p:pic>
      <p:pic>
        <p:nvPicPr>
          <p:cNvPr id="21" name="20 Imagen" descr="a1de5066.png"/>
          <p:cNvPicPr>
            <a:picLocks noChangeAspect="1"/>
          </p:cNvPicPr>
          <p:nvPr/>
        </p:nvPicPr>
        <p:blipFill>
          <a:blip r:embed="rId3">
            <a:lum bright="10000" contrast="40000"/>
          </a:blip>
          <a:srcRect l="10002" r="22498"/>
          <a:stretch>
            <a:fillRect/>
          </a:stretch>
        </p:blipFill>
        <p:spPr>
          <a:xfrm rot="16200000" flipH="1">
            <a:off x="404792" y="5095878"/>
            <a:ext cx="571480" cy="952500"/>
          </a:xfrm>
          <a:prstGeom prst="rect">
            <a:avLst/>
          </a:prstGeom>
          <a:effectLst>
            <a:reflection blurRad="6350" stA="50000" endA="300" endPos="90000" dir="5400000" sy="-100000" algn="bl" rotWithShape="0"/>
          </a:effectLst>
        </p:spPr>
      </p:pic>
      <p:pic>
        <p:nvPicPr>
          <p:cNvPr id="22" name="21 Imagen" descr="a1de5066.png"/>
          <p:cNvPicPr>
            <a:picLocks noChangeAspect="1"/>
          </p:cNvPicPr>
          <p:nvPr/>
        </p:nvPicPr>
        <p:blipFill>
          <a:blip r:embed="rId3">
            <a:lum bright="10000" contrast="40000"/>
          </a:blip>
          <a:srcRect l="10002" r="22498"/>
          <a:stretch>
            <a:fillRect/>
          </a:stretch>
        </p:blipFill>
        <p:spPr>
          <a:xfrm rot="16200000" flipH="1">
            <a:off x="404792" y="5453092"/>
            <a:ext cx="571480" cy="952500"/>
          </a:xfrm>
          <a:prstGeom prst="rect">
            <a:avLst/>
          </a:prstGeom>
          <a:effectLst>
            <a:reflection blurRad="6350" stA="50000" endA="300" endPos="90000" dir="5400000" sy="-100000" algn="bl" rotWithShape="0"/>
          </a:effectLst>
        </p:spPr>
      </p:pic>
      <p:pic>
        <p:nvPicPr>
          <p:cNvPr id="23" name="22 Imagen" descr="a1de5066.png"/>
          <p:cNvPicPr>
            <a:picLocks noChangeAspect="1"/>
          </p:cNvPicPr>
          <p:nvPr/>
        </p:nvPicPr>
        <p:blipFill>
          <a:blip r:embed="rId3">
            <a:lum bright="10000" contrast="40000"/>
          </a:blip>
          <a:srcRect l="10002" r="22498"/>
          <a:stretch>
            <a:fillRect/>
          </a:stretch>
        </p:blipFill>
        <p:spPr>
          <a:xfrm rot="16200000" flipH="1">
            <a:off x="404792" y="5881696"/>
            <a:ext cx="571480" cy="952500"/>
          </a:xfrm>
          <a:prstGeom prst="rect">
            <a:avLst/>
          </a:prstGeom>
          <a:effectLst>
            <a:reflection blurRad="6350" stA="50000" endA="300" endPos="90000" dir="5400000" sy="-100000" algn="bl" rotWithShape="0"/>
          </a:effectLst>
        </p:spPr>
      </p:pic>
      <p:pic>
        <p:nvPicPr>
          <p:cNvPr id="25" name="24 Imagen" descr="a1de5066.png"/>
          <p:cNvPicPr>
            <a:picLocks noChangeAspect="1"/>
          </p:cNvPicPr>
          <p:nvPr/>
        </p:nvPicPr>
        <p:blipFill>
          <a:blip r:embed="rId3">
            <a:lum bright="10000" contrast="40000"/>
          </a:blip>
          <a:srcRect l="10002" r="22498"/>
          <a:stretch>
            <a:fillRect/>
          </a:stretch>
        </p:blipFill>
        <p:spPr>
          <a:xfrm rot="16200000" flipH="1">
            <a:off x="8191534" y="-190510"/>
            <a:ext cx="571480" cy="952500"/>
          </a:xfrm>
          <a:prstGeom prst="rect">
            <a:avLst/>
          </a:prstGeom>
          <a:effectLst>
            <a:reflection blurRad="6350" stA="50000" endA="300" endPos="90000" dir="5400000" sy="-100000" algn="bl" rotWithShape="0"/>
          </a:effectLst>
        </p:spPr>
      </p:pic>
      <p:pic>
        <p:nvPicPr>
          <p:cNvPr id="26" name="25 Imagen" descr="a1de5066.png"/>
          <p:cNvPicPr>
            <a:picLocks noChangeAspect="1"/>
          </p:cNvPicPr>
          <p:nvPr/>
        </p:nvPicPr>
        <p:blipFill>
          <a:blip r:embed="rId3">
            <a:lum bright="10000" contrast="40000"/>
          </a:blip>
          <a:srcRect l="10002" r="22498"/>
          <a:stretch>
            <a:fillRect/>
          </a:stretch>
        </p:blipFill>
        <p:spPr>
          <a:xfrm rot="16200000" flipH="1">
            <a:off x="8191534" y="238094"/>
            <a:ext cx="571480" cy="952500"/>
          </a:xfrm>
          <a:prstGeom prst="rect">
            <a:avLst/>
          </a:prstGeom>
          <a:effectLst>
            <a:reflection blurRad="6350" stA="50000" endA="300" endPos="90000" dir="5400000" sy="-100000" algn="bl" rotWithShape="0"/>
          </a:effectLst>
        </p:spPr>
      </p:pic>
      <p:pic>
        <p:nvPicPr>
          <p:cNvPr id="27" name="26 Imagen" descr="a1de5066.png"/>
          <p:cNvPicPr>
            <a:picLocks noChangeAspect="1"/>
          </p:cNvPicPr>
          <p:nvPr/>
        </p:nvPicPr>
        <p:blipFill>
          <a:blip r:embed="rId3">
            <a:lum bright="10000" contrast="40000"/>
          </a:blip>
          <a:srcRect l="10002" r="22498"/>
          <a:stretch>
            <a:fillRect/>
          </a:stretch>
        </p:blipFill>
        <p:spPr>
          <a:xfrm rot="16200000" flipH="1">
            <a:off x="8191534" y="595308"/>
            <a:ext cx="571480" cy="952500"/>
          </a:xfrm>
          <a:prstGeom prst="rect">
            <a:avLst/>
          </a:prstGeom>
          <a:effectLst>
            <a:reflection blurRad="6350" stA="50000" endA="300" endPos="90000" dir="5400000" sy="-100000" algn="bl" rotWithShape="0"/>
          </a:effectLst>
        </p:spPr>
      </p:pic>
      <p:pic>
        <p:nvPicPr>
          <p:cNvPr id="28" name="27 Imagen" descr="a1de5066.png"/>
          <p:cNvPicPr>
            <a:picLocks noChangeAspect="1"/>
          </p:cNvPicPr>
          <p:nvPr/>
        </p:nvPicPr>
        <p:blipFill>
          <a:blip r:embed="rId3">
            <a:lum bright="10000" contrast="40000"/>
          </a:blip>
          <a:srcRect l="10002" r="22498"/>
          <a:stretch>
            <a:fillRect/>
          </a:stretch>
        </p:blipFill>
        <p:spPr>
          <a:xfrm rot="16200000" flipH="1">
            <a:off x="8191534" y="1023912"/>
            <a:ext cx="571480" cy="952500"/>
          </a:xfrm>
          <a:prstGeom prst="rect">
            <a:avLst/>
          </a:prstGeom>
          <a:effectLst>
            <a:reflection blurRad="6350" stA="50000" endA="300" endPos="90000" dir="5400000" sy="-100000" algn="bl" rotWithShape="0"/>
          </a:effectLst>
        </p:spPr>
      </p:pic>
      <p:pic>
        <p:nvPicPr>
          <p:cNvPr id="29" name="28 Imagen" descr="a1de5066.png"/>
          <p:cNvPicPr>
            <a:picLocks noChangeAspect="1"/>
          </p:cNvPicPr>
          <p:nvPr/>
        </p:nvPicPr>
        <p:blipFill>
          <a:blip r:embed="rId3">
            <a:lum bright="10000" contrast="40000"/>
          </a:blip>
          <a:srcRect l="10002" r="22498"/>
          <a:stretch>
            <a:fillRect/>
          </a:stretch>
        </p:blipFill>
        <p:spPr>
          <a:xfrm rot="16200000" flipH="1">
            <a:off x="8191534" y="1452564"/>
            <a:ext cx="571480" cy="952500"/>
          </a:xfrm>
          <a:prstGeom prst="rect">
            <a:avLst/>
          </a:prstGeom>
          <a:effectLst>
            <a:reflection blurRad="6350" stA="50000" endA="300" endPos="90000" dir="5400000" sy="-100000" algn="bl" rotWithShape="0"/>
          </a:effectLst>
        </p:spPr>
      </p:pic>
      <p:pic>
        <p:nvPicPr>
          <p:cNvPr id="30" name="29 Imagen" descr="a1de5066.png"/>
          <p:cNvPicPr>
            <a:picLocks noChangeAspect="1"/>
          </p:cNvPicPr>
          <p:nvPr/>
        </p:nvPicPr>
        <p:blipFill>
          <a:blip r:embed="rId3">
            <a:lum bright="10000" contrast="40000"/>
          </a:blip>
          <a:srcRect l="10002" r="22498"/>
          <a:stretch>
            <a:fillRect/>
          </a:stretch>
        </p:blipFill>
        <p:spPr>
          <a:xfrm rot="16200000" flipH="1">
            <a:off x="8191534" y="1881168"/>
            <a:ext cx="571480" cy="952500"/>
          </a:xfrm>
          <a:prstGeom prst="rect">
            <a:avLst/>
          </a:prstGeom>
          <a:effectLst>
            <a:reflection blurRad="6350" stA="50000" endA="300" endPos="90000" dir="5400000" sy="-100000" algn="bl" rotWithShape="0"/>
          </a:effectLst>
        </p:spPr>
      </p:pic>
      <p:pic>
        <p:nvPicPr>
          <p:cNvPr id="31" name="30 Imagen" descr="a1de5066.png"/>
          <p:cNvPicPr>
            <a:picLocks noChangeAspect="1"/>
          </p:cNvPicPr>
          <p:nvPr/>
        </p:nvPicPr>
        <p:blipFill>
          <a:blip r:embed="rId3">
            <a:lum bright="10000" contrast="40000"/>
          </a:blip>
          <a:srcRect l="10002" r="22498"/>
          <a:stretch>
            <a:fillRect/>
          </a:stretch>
        </p:blipFill>
        <p:spPr>
          <a:xfrm rot="16200000" flipH="1">
            <a:off x="8191534" y="2238382"/>
            <a:ext cx="571480" cy="952500"/>
          </a:xfrm>
          <a:prstGeom prst="rect">
            <a:avLst/>
          </a:prstGeom>
          <a:effectLst>
            <a:reflection blurRad="6350" stA="50000" endA="300" endPos="90000" dir="5400000" sy="-100000" algn="bl" rotWithShape="0"/>
          </a:effectLst>
        </p:spPr>
      </p:pic>
      <p:pic>
        <p:nvPicPr>
          <p:cNvPr id="32" name="31 Imagen" descr="a1de5066.png"/>
          <p:cNvPicPr>
            <a:picLocks noChangeAspect="1"/>
          </p:cNvPicPr>
          <p:nvPr/>
        </p:nvPicPr>
        <p:blipFill>
          <a:blip r:embed="rId3">
            <a:lum bright="10000" contrast="40000"/>
          </a:blip>
          <a:srcRect l="10002" r="22498"/>
          <a:stretch>
            <a:fillRect/>
          </a:stretch>
        </p:blipFill>
        <p:spPr>
          <a:xfrm rot="16200000" flipH="1">
            <a:off x="8191534" y="2666986"/>
            <a:ext cx="571480" cy="952500"/>
          </a:xfrm>
          <a:prstGeom prst="rect">
            <a:avLst/>
          </a:prstGeom>
          <a:effectLst>
            <a:reflection blurRad="6350" stA="50000" endA="300" endPos="90000" dir="5400000" sy="-100000" algn="bl" rotWithShape="0"/>
          </a:effectLst>
        </p:spPr>
      </p:pic>
      <p:pic>
        <p:nvPicPr>
          <p:cNvPr id="33" name="32 Imagen" descr="a1de5066.png"/>
          <p:cNvPicPr>
            <a:picLocks noChangeAspect="1"/>
          </p:cNvPicPr>
          <p:nvPr/>
        </p:nvPicPr>
        <p:blipFill>
          <a:blip r:embed="rId3">
            <a:lum bright="10000" contrast="40000"/>
          </a:blip>
          <a:srcRect l="10002" r="22498"/>
          <a:stretch>
            <a:fillRect/>
          </a:stretch>
        </p:blipFill>
        <p:spPr>
          <a:xfrm rot="16200000" flipH="1">
            <a:off x="8191534" y="3024200"/>
            <a:ext cx="571480" cy="952500"/>
          </a:xfrm>
          <a:prstGeom prst="rect">
            <a:avLst/>
          </a:prstGeom>
          <a:effectLst>
            <a:reflection blurRad="6350" stA="50000" endA="300" endPos="90000" dir="5400000" sy="-100000" algn="bl" rotWithShape="0"/>
          </a:effectLst>
        </p:spPr>
      </p:pic>
      <p:pic>
        <p:nvPicPr>
          <p:cNvPr id="34" name="33 Imagen" descr="a1de5066.png"/>
          <p:cNvPicPr>
            <a:picLocks noChangeAspect="1"/>
          </p:cNvPicPr>
          <p:nvPr/>
        </p:nvPicPr>
        <p:blipFill>
          <a:blip r:embed="rId3">
            <a:lum bright="10000" contrast="40000"/>
          </a:blip>
          <a:srcRect l="10002" r="22498"/>
          <a:stretch>
            <a:fillRect/>
          </a:stretch>
        </p:blipFill>
        <p:spPr>
          <a:xfrm rot="16200000" flipH="1">
            <a:off x="8191534" y="3452804"/>
            <a:ext cx="571480" cy="952500"/>
          </a:xfrm>
          <a:prstGeom prst="rect">
            <a:avLst/>
          </a:prstGeom>
          <a:effectLst>
            <a:reflection blurRad="6350" stA="50000" endA="300" endPos="90000" dir="5400000" sy="-100000" algn="bl" rotWithShape="0"/>
          </a:effectLst>
        </p:spPr>
      </p:pic>
      <p:pic>
        <p:nvPicPr>
          <p:cNvPr id="35" name="34 Imagen" descr="a1de5066.png"/>
          <p:cNvPicPr>
            <a:picLocks noChangeAspect="1"/>
          </p:cNvPicPr>
          <p:nvPr/>
        </p:nvPicPr>
        <p:blipFill>
          <a:blip r:embed="rId3">
            <a:lum bright="10000" contrast="40000"/>
          </a:blip>
          <a:srcRect l="10002" r="22498"/>
          <a:stretch>
            <a:fillRect/>
          </a:stretch>
        </p:blipFill>
        <p:spPr>
          <a:xfrm rot="16200000" flipH="1">
            <a:off x="8191534" y="3810018"/>
            <a:ext cx="571480" cy="952500"/>
          </a:xfrm>
          <a:prstGeom prst="rect">
            <a:avLst/>
          </a:prstGeom>
          <a:effectLst>
            <a:reflection blurRad="6350" stA="50000" endA="300" endPos="90000" dir="5400000" sy="-100000" algn="bl" rotWithShape="0"/>
          </a:effectLst>
        </p:spPr>
      </p:pic>
      <p:pic>
        <p:nvPicPr>
          <p:cNvPr id="36" name="35 Imagen" descr="a1de5066.png"/>
          <p:cNvPicPr>
            <a:picLocks noChangeAspect="1"/>
          </p:cNvPicPr>
          <p:nvPr/>
        </p:nvPicPr>
        <p:blipFill>
          <a:blip r:embed="rId3">
            <a:lum bright="10000" contrast="40000"/>
          </a:blip>
          <a:srcRect l="10002" r="22498"/>
          <a:stretch>
            <a:fillRect/>
          </a:stretch>
        </p:blipFill>
        <p:spPr>
          <a:xfrm rot="16200000" flipH="1">
            <a:off x="8191534" y="4238622"/>
            <a:ext cx="571480" cy="952500"/>
          </a:xfrm>
          <a:prstGeom prst="rect">
            <a:avLst/>
          </a:prstGeom>
          <a:effectLst>
            <a:reflection blurRad="6350" stA="50000" endA="300" endPos="90000" dir="5400000" sy="-100000" algn="bl" rotWithShape="0"/>
          </a:effectLst>
        </p:spPr>
      </p:pic>
      <p:pic>
        <p:nvPicPr>
          <p:cNvPr id="37" name="36 Imagen" descr="a1de5066.png"/>
          <p:cNvPicPr>
            <a:picLocks noChangeAspect="1"/>
          </p:cNvPicPr>
          <p:nvPr/>
        </p:nvPicPr>
        <p:blipFill>
          <a:blip r:embed="rId3">
            <a:lum bright="10000" contrast="40000"/>
          </a:blip>
          <a:srcRect l="10002" r="22498"/>
          <a:stretch>
            <a:fillRect/>
          </a:stretch>
        </p:blipFill>
        <p:spPr>
          <a:xfrm rot="16200000" flipH="1">
            <a:off x="8191534" y="4667274"/>
            <a:ext cx="571480" cy="952500"/>
          </a:xfrm>
          <a:prstGeom prst="rect">
            <a:avLst/>
          </a:prstGeom>
          <a:effectLst>
            <a:reflection blurRad="6350" stA="50000" endA="300" endPos="90000" dir="5400000" sy="-100000" algn="bl" rotWithShape="0"/>
          </a:effectLst>
        </p:spPr>
      </p:pic>
      <p:pic>
        <p:nvPicPr>
          <p:cNvPr id="38" name="37 Imagen" descr="a1de5066.png"/>
          <p:cNvPicPr>
            <a:picLocks noChangeAspect="1"/>
          </p:cNvPicPr>
          <p:nvPr/>
        </p:nvPicPr>
        <p:blipFill>
          <a:blip r:embed="rId3">
            <a:lum bright="10000" contrast="40000"/>
          </a:blip>
          <a:srcRect l="10002" r="22498"/>
          <a:stretch>
            <a:fillRect/>
          </a:stretch>
        </p:blipFill>
        <p:spPr>
          <a:xfrm rot="16200000" flipH="1">
            <a:off x="8191534" y="5095878"/>
            <a:ext cx="571480" cy="952500"/>
          </a:xfrm>
          <a:prstGeom prst="rect">
            <a:avLst/>
          </a:prstGeom>
          <a:effectLst>
            <a:reflection blurRad="6350" stA="50000" endA="300" endPos="90000" dir="5400000" sy="-100000" algn="bl" rotWithShape="0"/>
          </a:effectLst>
        </p:spPr>
      </p:pic>
      <p:pic>
        <p:nvPicPr>
          <p:cNvPr id="39" name="38 Imagen" descr="a1de5066.png"/>
          <p:cNvPicPr>
            <a:picLocks noChangeAspect="1"/>
          </p:cNvPicPr>
          <p:nvPr/>
        </p:nvPicPr>
        <p:blipFill>
          <a:blip r:embed="rId3">
            <a:lum bright="10000" contrast="40000"/>
          </a:blip>
          <a:srcRect l="10002" r="22498"/>
          <a:stretch>
            <a:fillRect/>
          </a:stretch>
        </p:blipFill>
        <p:spPr>
          <a:xfrm rot="16200000" flipH="1">
            <a:off x="8191534" y="5453092"/>
            <a:ext cx="571480" cy="952500"/>
          </a:xfrm>
          <a:prstGeom prst="rect">
            <a:avLst/>
          </a:prstGeom>
          <a:effectLst>
            <a:reflection blurRad="6350" stA="50000" endA="300" endPos="90000" dir="5400000" sy="-100000" algn="bl" rotWithShape="0"/>
          </a:effectLst>
        </p:spPr>
      </p:pic>
      <p:pic>
        <p:nvPicPr>
          <p:cNvPr id="40" name="39 Imagen" descr="a1de5066.png"/>
          <p:cNvPicPr>
            <a:picLocks noChangeAspect="1"/>
          </p:cNvPicPr>
          <p:nvPr/>
        </p:nvPicPr>
        <p:blipFill>
          <a:blip r:embed="rId3">
            <a:lum bright="10000" contrast="40000"/>
          </a:blip>
          <a:srcRect l="10002" r="22498"/>
          <a:stretch>
            <a:fillRect/>
          </a:stretch>
        </p:blipFill>
        <p:spPr>
          <a:xfrm rot="16200000" flipH="1">
            <a:off x="8191534" y="5881696"/>
            <a:ext cx="571480" cy="952500"/>
          </a:xfrm>
          <a:prstGeom prst="rect">
            <a:avLst/>
          </a:prstGeom>
          <a:effectLst>
            <a:reflection blurRad="6350" stA="50000" endA="300" endPos="90000" dir="5400000" sy="-100000" algn="bl" rotWithShape="0"/>
          </a:effectLst>
        </p:spPr>
      </p:pic>
      <p:sp>
        <p:nvSpPr>
          <p:cNvPr id="41" name="40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2" presetClass="entr" presetSubtype="4"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3000" fill="hold"/>
                                        <p:tgtEl>
                                          <p:spTgt spid="25"/>
                                        </p:tgtEl>
                                        <p:attrNameLst>
                                          <p:attrName>ppt_x</p:attrName>
                                        </p:attrNameLst>
                                      </p:cBhvr>
                                      <p:tavLst>
                                        <p:tav tm="0">
                                          <p:val>
                                            <p:strVal val="#ppt_x"/>
                                          </p:val>
                                        </p:tav>
                                        <p:tav tm="100000">
                                          <p:val>
                                            <p:strVal val="#ppt_x"/>
                                          </p:val>
                                        </p:tav>
                                      </p:tavLst>
                                    </p:anim>
                                    <p:anim calcmode="lin" valueType="num">
                                      <p:cBhvr additive="base">
                                        <p:cTn id="11" dur="3000" fill="hold"/>
                                        <p:tgtEl>
                                          <p:spTgt spid="2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additive="base">
                                        <p:cTn id="14" dur="3000" fill="hold"/>
                                        <p:tgtEl>
                                          <p:spTgt spid="26"/>
                                        </p:tgtEl>
                                        <p:attrNameLst>
                                          <p:attrName>ppt_x</p:attrName>
                                        </p:attrNameLst>
                                      </p:cBhvr>
                                      <p:tavLst>
                                        <p:tav tm="0">
                                          <p:val>
                                            <p:strVal val="#ppt_x"/>
                                          </p:val>
                                        </p:tav>
                                        <p:tav tm="100000">
                                          <p:val>
                                            <p:strVal val="#ppt_x"/>
                                          </p:val>
                                        </p:tav>
                                      </p:tavLst>
                                    </p:anim>
                                    <p:anim calcmode="lin" valueType="num">
                                      <p:cBhvr additive="base">
                                        <p:cTn id="15" dur="3000" fill="hold"/>
                                        <p:tgtEl>
                                          <p:spTgt spid="2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3000" fill="hold"/>
                                        <p:tgtEl>
                                          <p:spTgt spid="27"/>
                                        </p:tgtEl>
                                        <p:attrNameLst>
                                          <p:attrName>ppt_x</p:attrName>
                                        </p:attrNameLst>
                                      </p:cBhvr>
                                      <p:tavLst>
                                        <p:tav tm="0">
                                          <p:val>
                                            <p:strVal val="#ppt_x"/>
                                          </p:val>
                                        </p:tav>
                                        <p:tav tm="100000">
                                          <p:val>
                                            <p:strVal val="#ppt_x"/>
                                          </p:val>
                                        </p:tav>
                                      </p:tavLst>
                                    </p:anim>
                                    <p:anim calcmode="lin" valueType="num">
                                      <p:cBhvr additive="base">
                                        <p:cTn id="19" dur="3000" fill="hold"/>
                                        <p:tgtEl>
                                          <p:spTgt spid="2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ppt_x"/>
                                          </p:val>
                                        </p:tav>
                                        <p:tav tm="100000">
                                          <p:val>
                                            <p:strVal val="#ppt_x"/>
                                          </p:val>
                                        </p:tav>
                                      </p:tavLst>
                                    </p:anim>
                                    <p:anim calcmode="lin" valueType="num">
                                      <p:cBhvr additive="base">
                                        <p:cTn id="23" dur="3000" fill="hold"/>
                                        <p:tgtEl>
                                          <p:spTgt spid="2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3000" fill="hold"/>
                                        <p:tgtEl>
                                          <p:spTgt spid="29"/>
                                        </p:tgtEl>
                                        <p:attrNameLst>
                                          <p:attrName>ppt_x</p:attrName>
                                        </p:attrNameLst>
                                      </p:cBhvr>
                                      <p:tavLst>
                                        <p:tav tm="0">
                                          <p:val>
                                            <p:strVal val="#ppt_x"/>
                                          </p:val>
                                        </p:tav>
                                        <p:tav tm="100000">
                                          <p:val>
                                            <p:strVal val="#ppt_x"/>
                                          </p:val>
                                        </p:tav>
                                      </p:tavLst>
                                    </p:anim>
                                    <p:anim calcmode="lin" valueType="num">
                                      <p:cBhvr additive="base">
                                        <p:cTn id="27" dur="3000" fill="hold"/>
                                        <p:tgtEl>
                                          <p:spTgt spid="2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3000" fill="hold"/>
                                        <p:tgtEl>
                                          <p:spTgt spid="30"/>
                                        </p:tgtEl>
                                        <p:attrNameLst>
                                          <p:attrName>ppt_x</p:attrName>
                                        </p:attrNameLst>
                                      </p:cBhvr>
                                      <p:tavLst>
                                        <p:tav tm="0">
                                          <p:val>
                                            <p:strVal val="#ppt_x"/>
                                          </p:val>
                                        </p:tav>
                                        <p:tav tm="100000">
                                          <p:val>
                                            <p:strVal val="#ppt_x"/>
                                          </p:val>
                                        </p:tav>
                                      </p:tavLst>
                                    </p:anim>
                                    <p:anim calcmode="lin" valueType="num">
                                      <p:cBhvr additive="base">
                                        <p:cTn id="31" dur="3000" fill="hold"/>
                                        <p:tgtEl>
                                          <p:spTgt spid="3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3000" fill="hold"/>
                                        <p:tgtEl>
                                          <p:spTgt spid="31"/>
                                        </p:tgtEl>
                                        <p:attrNameLst>
                                          <p:attrName>ppt_x</p:attrName>
                                        </p:attrNameLst>
                                      </p:cBhvr>
                                      <p:tavLst>
                                        <p:tav tm="0">
                                          <p:val>
                                            <p:strVal val="#ppt_x"/>
                                          </p:val>
                                        </p:tav>
                                        <p:tav tm="100000">
                                          <p:val>
                                            <p:strVal val="#ppt_x"/>
                                          </p:val>
                                        </p:tav>
                                      </p:tavLst>
                                    </p:anim>
                                    <p:anim calcmode="lin" valueType="num">
                                      <p:cBhvr additive="base">
                                        <p:cTn id="35" dur="3000" fill="hold"/>
                                        <p:tgtEl>
                                          <p:spTgt spid="3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3000" fill="hold"/>
                                        <p:tgtEl>
                                          <p:spTgt spid="32"/>
                                        </p:tgtEl>
                                        <p:attrNameLst>
                                          <p:attrName>ppt_x</p:attrName>
                                        </p:attrNameLst>
                                      </p:cBhvr>
                                      <p:tavLst>
                                        <p:tav tm="0">
                                          <p:val>
                                            <p:strVal val="#ppt_x"/>
                                          </p:val>
                                        </p:tav>
                                        <p:tav tm="100000">
                                          <p:val>
                                            <p:strVal val="#ppt_x"/>
                                          </p:val>
                                        </p:tav>
                                      </p:tavLst>
                                    </p:anim>
                                    <p:anim calcmode="lin" valueType="num">
                                      <p:cBhvr additive="base">
                                        <p:cTn id="39" dur="3000" fill="hold"/>
                                        <p:tgtEl>
                                          <p:spTgt spid="3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3000" fill="hold"/>
                                        <p:tgtEl>
                                          <p:spTgt spid="33"/>
                                        </p:tgtEl>
                                        <p:attrNameLst>
                                          <p:attrName>ppt_x</p:attrName>
                                        </p:attrNameLst>
                                      </p:cBhvr>
                                      <p:tavLst>
                                        <p:tav tm="0">
                                          <p:val>
                                            <p:strVal val="#ppt_x"/>
                                          </p:val>
                                        </p:tav>
                                        <p:tav tm="100000">
                                          <p:val>
                                            <p:strVal val="#ppt_x"/>
                                          </p:val>
                                        </p:tav>
                                      </p:tavLst>
                                    </p:anim>
                                    <p:anim calcmode="lin" valueType="num">
                                      <p:cBhvr additive="base">
                                        <p:cTn id="43" dur="3000" fill="hold"/>
                                        <p:tgtEl>
                                          <p:spTgt spid="3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additive="base">
                                        <p:cTn id="46" dur="3000" fill="hold"/>
                                        <p:tgtEl>
                                          <p:spTgt spid="34"/>
                                        </p:tgtEl>
                                        <p:attrNameLst>
                                          <p:attrName>ppt_x</p:attrName>
                                        </p:attrNameLst>
                                      </p:cBhvr>
                                      <p:tavLst>
                                        <p:tav tm="0">
                                          <p:val>
                                            <p:strVal val="#ppt_x"/>
                                          </p:val>
                                        </p:tav>
                                        <p:tav tm="100000">
                                          <p:val>
                                            <p:strVal val="#ppt_x"/>
                                          </p:val>
                                        </p:tav>
                                      </p:tavLst>
                                    </p:anim>
                                    <p:anim calcmode="lin" valueType="num">
                                      <p:cBhvr additive="base">
                                        <p:cTn id="47" dur="3000" fill="hold"/>
                                        <p:tgtEl>
                                          <p:spTgt spid="3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3000" fill="hold"/>
                                        <p:tgtEl>
                                          <p:spTgt spid="35"/>
                                        </p:tgtEl>
                                        <p:attrNameLst>
                                          <p:attrName>ppt_x</p:attrName>
                                        </p:attrNameLst>
                                      </p:cBhvr>
                                      <p:tavLst>
                                        <p:tav tm="0">
                                          <p:val>
                                            <p:strVal val="#ppt_x"/>
                                          </p:val>
                                        </p:tav>
                                        <p:tav tm="100000">
                                          <p:val>
                                            <p:strVal val="#ppt_x"/>
                                          </p:val>
                                        </p:tav>
                                      </p:tavLst>
                                    </p:anim>
                                    <p:anim calcmode="lin" valueType="num">
                                      <p:cBhvr additive="base">
                                        <p:cTn id="51" dur="3000" fill="hold"/>
                                        <p:tgtEl>
                                          <p:spTgt spid="3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3000" fill="hold"/>
                                        <p:tgtEl>
                                          <p:spTgt spid="36"/>
                                        </p:tgtEl>
                                        <p:attrNameLst>
                                          <p:attrName>ppt_x</p:attrName>
                                        </p:attrNameLst>
                                      </p:cBhvr>
                                      <p:tavLst>
                                        <p:tav tm="0">
                                          <p:val>
                                            <p:strVal val="#ppt_x"/>
                                          </p:val>
                                        </p:tav>
                                        <p:tav tm="100000">
                                          <p:val>
                                            <p:strVal val="#ppt_x"/>
                                          </p:val>
                                        </p:tav>
                                      </p:tavLst>
                                    </p:anim>
                                    <p:anim calcmode="lin" valueType="num">
                                      <p:cBhvr additive="base">
                                        <p:cTn id="55" dur="3000" fill="hold"/>
                                        <p:tgtEl>
                                          <p:spTgt spid="3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3000" fill="hold"/>
                                        <p:tgtEl>
                                          <p:spTgt spid="37"/>
                                        </p:tgtEl>
                                        <p:attrNameLst>
                                          <p:attrName>ppt_x</p:attrName>
                                        </p:attrNameLst>
                                      </p:cBhvr>
                                      <p:tavLst>
                                        <p:tav tm="0">
                                          <p:val>
                                            <p:strVal val="#ppt_x"/>
                                          </p:val>
                                        </p:tav>
                                        <p:tav tm="100000">
                                          <p:val>
                                            <p:strVal val="#ppt_x"/>
                                          </p:val>
                                        </p:tav>
                                      </p:tavLst>
                                    </p:anim>
                                    <p:anim calcmode="lin" valueType="num">
                                      <p:cBhvr additive="base">
                                        <p:cTn id="59" dur="3000" fill="hold"/>
                                        <p:tgtEl>
                                          <p:spTgt spid="3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8"/>
                                        </p:tgtEl>
                                        <p:attrNameLst>
                                          <p:attrName>style.visibility</p:attrName>
                                        </p:attrNameLst>
                                      </p:cBhvr>
                                      <p:to>
                                        <p:strVal val="visible"/>
                                      </p:to>
                                    </p:set>
                                    <p:anim calcmode="lin" valueType="num">
                                      <p:cBhvr additive="base">
                                        <p:cTn id="62" dur="3000" fill="hold"/>
                                        <p:tgtEl>
                                          <p:spTgt spid="38"/>
                                        </p:tgtEl>
                                        <p:attrNameLst>
                                          <p:attrName>ppt_x</p:attrName>
                                        </p:attrNameLst>
                                      </p:cBhvr>
                                      <p:tavLst>
                                        <p:tav tm="0">
                                          <p:val>
                                            <p:strVal val="#ppt_x"/>
                                          </p:val>
                                        </p:tav>
                                        <p:tav tm="100000">
                                          <p:val>
                                            <p:strVal val="#ppt_x"/>
                                          </p:val>
                                        </p:tav>
                                      </p:tavLst>
                                    </p:anim>
                                    <p:anim calcmode="lin" valueType="num">
                                      <p:cBhvr additive="base">
                                        <p:cTn id="63" dur="3000" fill="hold"/>
                                        <p:tgtEl>
                                          <p:spTgt spid="3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9"/>
                                        </p:tgtEl>
                                        <p:attrNameLst>
                                          <p:attrName>style.visibility</p:attrName>
                                        </p:attrNameLst>
                                      </p:cBhvr>
                                      <p:to>
                                        <p:strVal val="visible"/>
                                      </p:to>
                                    </p:set>
                                    <p:anim calcmode="lin" valueType="num">
                                      <p:cBhvr additive="base">
                                        <p:cTn id="66" dur="3000" fill="hold"/>
                                        <p:tgtEl>
                                          <p:spTgt spid="39"/>
                                        </p:tgtEl>
                                        <p:attrNameLst>
                                          <p:attrName>ppt_x</p:attrName>
                                        </p:attrNameLst>
                                      </p:cBhvr>
                                      <p:tavLst>
                                        <p:tav tm="0">
                                          <p:val>
                                            <p:strVal val="#ppt_x"/>
                                          </p:val>
                                        </p:tav>
                                        <p:tav tm="100000">
                                          <p:val>
                                            <p:strVal val="#ppt_x"/>
                                          </p:val>
                                        </p:tav>
                                      </p:tavLst>
                                    </p:anim>
                                    <p:anim calcmode="lin" valueType="num">
                                      <p:cBhvr additive="base">
                                        <p:cTn id="67" dur="3000" fill="hold"/>
                                        <p:tgtEl>
                                          <p:spTgt spid="3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additive="base">
                                        <p:cTn id="70" dur="3000" fill="hold"/>
                                        <p:tgtEl>
                                          <p:spTgt spid="40"/>
                                        </p:tgtEl>
                                        <p:attrNameLst>
                                          <p:attrName>ppt_x</p:attrName>
                                        </p:attrNameLst>
                                      </p:cBhvr>
                                      <p:tavLst>
                                        <p:tav tm="0">
                                          <p:val>
                                            <p:strVal val="#ppt_x"/>
                                          </p:val>
                                        </p:tav>
                                        <p:tav tm="100000">
                                          <p:val>
                                            <p:strVal val="#ppt_x"/>
                                          </p:val>
                                        </p:tav>
                                      </p:tavLst>
                                    </p:anim>
                                    <p:anim calcmode="lin" valueType="num">
                                      <p:cBhvr additive="base">
                                        <p:cTn id="71" dur="3000" fill="hold"/>
                                        <p:tgtEl>
                                          <p:spTgt spid="40"/>
                                        </p:tgtEl>
                                        <p:attrNameLst>
                                          <p:attrName>ppt_y</p:attrName>
                                        </p:attrNameLst>
                                      </p:cBhvr>
                                      <p:tavLst>
                                        <p:tav tm="0">
                                          <p:val>
                                            <p:strVal val="1+#ppt_h/2"/>
                                          </p:val>
                                        </p:tav>
                                        <p:tav tm="100000">
                                          <p:val>
                                            <p:strVal val="#ppt_y"/>
                                          </p:val>
                                        </p:tav>
                                      </p:tavLst>
                                    </p:anim>
                                  </p:childTnLst>
                                </p:cTn>
                              </p:par>
                              <p:par>
                                <p:cTn id="72" presetID="19" presetClass="entr" presetSubtype="5" fill="hold"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3000" fill="hold"/>
                                        <p:tgtEl>
                                          <p:spTgt spid="25"/>
                                        </p:tgtEl>
                                        <p:attrNameLst>
                                          <p:attrName>ppt_w</p:attrName>
                                        </p:attrNameLst>
                                      </p:cBhvr>
                                      <p:tavLst>
                                        <p:tav tm="0">
                                          <p:val>
                                            <p:strVal val="#ppt_w"/>
                                          </p:val>
                                        </p:tav>
                                        <p:tav tm="100000">
                                          <p:val>
                                            <p:strVal val="#ppt_w"/>
                                          </p:val>
                                        </p:tav>
                                      </p:tavLst>
                                    </p:anim>
                                    <p:anim calcmode="lin" valueType="num">
                                      <p:cBhvr>
                                        <p:cTn id="75" dur="3000" fill="hold"/>
                                        <p:tgtEl>
                                          <p:spTgt spid="25"/>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p:cTn id="78" dur="3000" fill="hold"/>
                                        <p:tgtEl>
                                          <p:spTgt spid="26"/>
                                        </p:tgtEl>
                                        <p:attrNameLst>
                                          <p:attrName>ppt_w</p:attrName>
                                        </p:attrNameLst>
                                      </p:cBhvr>
                                      <p:tavLst>
                                        <p:tav tm="0">
                                          <p:val>
                                            <p:strVal val="#ppt_w"/>
                                          </p:val>
                                        </p:tav>
                                        <p:tav tm="100000">
                                          <p:val>
                                            <p:strVal val="#ppt_w"/>
                                          </p:val>
                                        </p:tav>
                                      </p:tavLst>
                                    </p:anim>
                                    <p:anim calcmode="lin" valueType="num">
                                      <p:cBhvr>
                                        <p:cTn id="79" dur="3000" fill="hold"/>
                                        <p:tgtEl>
                                          <p:spTgt spid="26"/>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3000" fill="hold"/>
                                        <p:tgtEl>
                                          <p:spTgt spid="27"/>
                                        </p:tgtEl>
                                        <p:attrNameLst>
                                          <p:attrName>ppt_w</p:attrName>
                                        </p:attrNameLst>
                                      </p:cBhvr>
                                      <p:tavLst>
                                        <p:tav tm="0">
                                          <p:val>
                                            <p:strVal val="#ppt_w"/>
                                          </p:val>
                                        </p:tav>
                                        <p:tav tm="100000">
                                          <p:val>
                                            <p:strVal val="#ppt_w"/>
                                          </p:val>
                                        </p:tav>
                                      </p:tavLst>
                                    </p:anim>
                                    <p:anim calcmode="lin" valueType="num">
                                      <p:cBhvr>
                                        <p:cTn id="83" dur="3000" fill="hold"/>
                                        <p:tgtEl>
                                          <p:spTgt spid="27"/>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p:cTn id="86" dur="3000" fill="hold"/>
                                        <p:tgtEl>
                                          <p:spTgt spid="28"/>
                                        </p:tgtEl>
                                        <p:attrNameLst>
                                          <p:attrName>ppt_w</p:attrName>
                                        </p:attrNameLst>
                                      </p:cBhvr>
                                      <p:tavLst>
                                        <p:tav tm="0">
                                          <p:val>
                                            <p:strVal val="#ppt_w"/>
                                          </p:val>
                                        </p:tav>
                                        <p:tav tm="100000">
                                          <p:val>
                                            <p:strVal val="#ppt_w"/>
                                          </p:val>
                                        </p:tav>
                                      </p:tavLst>
                                    </p:anim>
                                    <p:anim calcmode="lin" valueType="num">
                                      <p:cBhvr>
                                        <p:cTn id="87" dur="3000" fill="hold"/>
                                        <p:tgtEl>
                                          <p:spTgt spid="28"/>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p:cTn id="90" dur="3000" fill="hold"/>
                                        <p:tgtEl>
                                          <p:spTgt spid="29"/>
                                        </p:tgtEl>
                                        <p:attrNameLst>
                                          <p:attrName>ppt_w</p:attrName>
                                        </p:attrNameLst>
                                      </p:cBhvr>
                                      <p:tavLst>
                                        <p:tav tm="0">
                                          <p:val>
                                            <p:strVal val="#ppt_w"/>
                                          </p:val>
                                        </p:tav>
                                        <p:tav tm="100000">
                                          <p:val>
                                            <p:strVal val="#ppt_w"/>
                                          </p:val>
                                        </p:tav>
                                      </p:tavLst>
                                    </p:anim>
                                    <p:anim calcmode="lin" valueType="num">
                                      <p:cBhvr>
                                        <p:cTn id="91" dur="3000" fill="hold"/>
                                        <p:tgtEl>
                                          <p:spTgt spid="29"/>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p:cTn id="94" dur="3000" fill="hold"/>
                                        <p:tgtEl>
                                          <p:spTgt spid="30"/>
                                        </p:tgtEl>
                                        <p:attrNameLst>
                                          <p:attrName>ppt_w</p:attrName>
                                        </p:attrNameLst>
                                      </p:cBhvr>
                                      <p:tavLst>
                                        <p:tav tm="0">
                                          <p:val>
                                            <p:strVal val="#ppt_w"/>
                                          </p:val>
                                        </p:tav>
                                        <p:tav tm="100000">
                                          <p:val>
                                            <p:strVal val="#ppt_w"/>
                                          </p:val>
                                        </p:tav>
                                      </p:tavLst>
                                    </p:anim>
                                    <p:anim calcmode="lin" valueType="num">
                                      <p:cBhvr>
                                        <p:cTn id="95" dur="3000" fill="hold"/>
                                        <p:tgtEl>
                                          <p:spTgt spid="30"/>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31"/>
                                        </p:tgtEl>
                                        <p:attrNameLst>
                                          <p:attrName>style.visibility</p:attrName>
                                        </p:attrNameLst>
                                      </p:cBhvr>
                                      <p:to>
                                        <p:strVal val="visible"/>
                                      </p:to>
                                    </p:set>
                                    <p:anim calcmode="lin" valueType="num">
                                      <p:cBhvr>
                                        <p:cTn id="98" dur="3000" fill="hold"/>
                                        <p:tgtEl>
                                          <p:spTgt spid="31"/>
                                        </p:tgtEl>
                                        <p:attrNameLst>
                                          <p:attrName>ppt_w</p:attrName>
                                        </p:attrNameLst>
                                      </p:cBhvr>
                                      <p:tavLst>
                                        <p:tav tm="0">
                                          <p:val>
                                            <p:strVal val="#ppt_w"/>
                                          </p:val>
                                        </p:tav>
                                        <p:tav tm="100000">
                                          <p:val>
                                            <p:strVal val="#ppt_w"/>
                                          </p:val>
                                        </p:tav>
                                      </p:tavLst>
                                    </p:anim>
                                    <p:anim calcmode="lin" valueType="num">
                                      <p:cBhvr>
                                        <p:cTn id="99" dur="3000" fill="hold"/>
                                        <p:tgtEl>
                                          <p:spTgt spid="31"/>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32"/>
                                        </p:tgtEl>
                                        <p:attrNameLst>
                                          <p:attrName>style.visibility</p:attrName>
                                        </p:attrNameLst>
                                      </p:cBhvr>
                                      <p:to>
                                        <p:strVal val="visible"/>
                                      </p:to>
                                    </p:set>
                                    <p:anim calcmode="lin" valueType="num">
                                      <p:cBhvr>
                                        <p:cTn id="102" dur="3000" fill="hold"/>
                                        <p:tgtEl>
                                          <p:spTgt spid="32"/>
                                        </p:tgtEl>
                                        <p:attrNameLst>
                                          <p:attrName>ppt_w</p:attrName>
                                        </p:attrNameLst>
                                      </p:cBhvr>
                                      <p:tavLst>
                                        <p:tav tm="0">
                                          <p:val>
                                            <p:strVal val="#ppt_w"/>
                                          </p:val>
                                        </p:tav>
                                        <p:tav tm="100000">
                                          <p:val>
                                            <p:strVal val="#ppt_w"/>
                                          </p:val>
                                        </p:tav>
                                      </p:tavLst>
                                    </p:anim>
                                    <p:anim calcmode="lin" valueType="num">
                                      <p:cBhvr>
                                        <p:cTn id="103" dur="3000" fill="hold"/>
                                        <p:tgtEl>
                                          <p:spTgt spid="32"/>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p:cTn id="106" dur="3000" fill="hold"/>
                                        <p:tgtEl>
                                          <p:spTgt spid="33"/>
                                        </p:tgtEl>
                                        <p:attrNameLst>
                                          <p:attrName>ppt_w</p:attrName>
                                        </p:attrNameLst>
                                      </p:cBhvr>
                                      <p:tavLst>
                                        <p:tav tm="0">
                                          <p:val>
                                            <p:strVal val="#ppt_w"/>
                                          </p:val>
                                        </p:tav>
                                        <p:tav tm="100000">
                                          <p:val>
                                            <p:strVal val="#ppt_w"/>
                                          </p:val>
                                        </p:tav>
                                      </p:tavLst>
                                    </p:anim>
                                    <p:anim calcmode="lin" valueType="num">
                                      <p:cBhvr>
                                        <p:cTn id="107" dur="3000" fill="hold"/>
                                        <p:tgtEl>
                                          <p:spTgt spid="33"/>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34"/>
                                        </p:tgtEl>
                                        <p:attrNameLst>
                                          <p:attrName>style.visibility</p:attrName>
                                        </p:attrNameLst>
                                      </p:cBhvr>
                                      <p:to>
                                        <p:strVal val="visible"/>
                                      </p:to>
                                    </p:set>
                                    <p:anim calcmode="lin" valueType="num">
                                      <p:cBhvr>
                                        <p:cTn id="110" dur="3000" fill="hold"/>
                                        <p:tgtEl>
                                          <p:spTgt spid="34"/>
                                        </p:tgtEl>
                                        <p:attrNameLst>
                                          <p:attrName>ppt_w</p:attrName>
                                        </p:attrNameLst>
                                      </p:cBhvr>
                                      <p:tavLst>
                                        <p:tav tm="0">
                                          <p:val>
                                            <p:strVal val="#ppt_w"/>
                                          </p:val>
                                        </p:tav>
                                        <p:tav tm="100000">
                                          <p:val>
                                            <p:strVal val="#ppt_w"/>
                                          </p:val>
                                        </p:tav>
                                      </p:tavLst>
                                    </p:anim>
                                    <p:anim calcmode="lin" valueType="num">
                                      <p:cBhvr>
                                        <p:cTn id="111" dur="3000" fill="hold"/>
                                        <p:tgtEl>
                                          <p:spTgt spid="34"/>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35"/>
                                        </p:tgtEl>
                                        <p:attrNameLst>
                                          <p:attrName>style.visibility</p:attrName>
                                        </p:attrNameLst>
                                      </p:cBhvr>
                                      <p:to>
                                        <p:strVal val="visible"/>
                                      </p:to>
                                    </p:set>
                                    <p:anim calcmode="lin" valueType="num">
                                      <p:cBhvr>
                                        <p:cTn id="114" dur="3000" fill="hold"/>
                                        <p:tgtEl>
                                          <p:spTgt spid="35"/>
                                        </p:tgtEl>
                                        <p:attrNameLst>
                                          <p:attrName>ppt_w</p:attrName>
                                        </p:attrNameLst>
                                      </p:cBhvr>
                                      <p:tavLst>
                                        <p:tav tm="0">
                                          <p:val>
                                            <p:strVal val="#ppt_w"/>
                                          </p:val>
                                        </p:tav>
                                        <p:tav tm="100000">
                                          <p:val>
                                            <p:strVal val="#ppt_w"/>
                                          </p:val>
                                        </p:tav>
                                      </p:tavLst>
                                    </p:anim>
                                    <p:anim calcmode="lin" valueType="num">
                                      <p:cBhvr>
                                        <p:cTn id="115" dur="3000" fill="hold"/>
                                        <p:tgtEl>
                                          <p:spTgt spid="35"/>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p:cTn id="118" dur="3000" fill="hold"/>
                                        <p:tgtEl>
                                          <p:spTgt spid="36"/>
                                        </p:tgtEl>
                                        <p:attrNameLst>
                                          <p:attrName>ppt_w</p:attrName>
                                        </p:attrNameLst>
                                      </p:cBhvr>
                                      <p:tavLst>
                                        <p:tav tm="0">
                                          <p:val>
                                            <p:strVal val="#ppt_w"/>
                                          </p:val>
                                        </p:tav>
                                        <p:tav tm="100000">
                                          <p:val>
                                            <p:strVal val="#ppt_w"/>
                                          </p:val>
                                        </p:tav>
                                      </p:tavLst>
                                    </p:anim>
                                    <p:anim calcmode="lin" valueType="num">
                                      <p:cBhvr>
                                        <p:cTn id="119" dur="3000" fill="hold"/>
                                        <p:tgtEl>
                                          <p:spTgt spid="36"/>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37"/>
                                        </p:tgtEl>
                                        <p:attrNameLst>
                                          <p:attrName>style.visibility</p:attrName>
                                        </p:attrNameLst>
                                      </p:cBhvr>
                                      <p:to>
                                        <p:strVal val="visible"/>
                                      </p:to>
                                    </p:set>
                                    <p:anim calcmode="lin" valueType="num">
                                      <p:cBhvr>
                                        <p:cTn id="122" dur="3000" fill="hold"/>
                                        <p:tgtEl>
                                          <p:spTgt spid="37"/>
                                        </p:tgtEl>
                                        <p:attrNameLst>
                                          <p:attrName>ppt_w</p:attrName>
                                        </p:attrNameLst>
                                      </p:cBhvr>
                                      <p:tavLst>
                                        <p:tav tm="0">
                                          <p:val>
                                            <p:strVal val="#ppt_w"/>
                                          </p:val>
                                        </p:tav>
                                        <p:tav tm="100000">
                                          <p:val>
                                            <p:strVal val="#ppt_w"/>
                                          </p:val>
                                        </p:tav>
                                      </p:tavLst>
                                    </p:anim>
                                    <p:anim calcmode="lin" valueType="num">
                                      <p:cBhvr>
                                        <p:cTn id="123" dur="3000" fill="hold"/>
                                        <p:tgtEl>
                                          <p:spTgt spid="37"/>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38"/>
                                        </p:tgtEl>
                                        <p:attrNameLst>
                                          <p:attrName>style.visibility</p:attrName>
                                        </p:attrNameLst>
                                      </p:cBhvr>
                                      <p:to>
                                        <p:strVal val="visible"/>
                                      </p:to>
                                    </p:set>
                                    <p:anim calcmode="lin" valueType="num">
                                      <p:cBhvr>
                                        <p:cTn id="126" dur="3000" fill="hold"/>
                                        <p:tgtEl>
                                          <p:spTgt spid="38"/>
                                        </p:tgtEl>
                                        <p:attrNameLst>
                                          <p:attrName>ppt_w</p:attrName>
                                        </p:attrNameLst>
                                      </p:cBhvr>
                                      <p:tavLst>
                                        <p:tav tm="0">
                                          <p:val>
                                            <p:strVal val="#ppt_w"/>
                                          </p:val>
                                        </p:tav>
                                        <p:tav tm="100000">
                                          <p:val>
                                            <p:strVal val="#ppt_w"/>
                                          </p:val>
                                        </p:tav>
                                      </p:tavLst>
                                    </p:anim>
                                    <p:anim calcmode="lin" valueType="num">
                                      <p:cBhvr>
                                        <p:cTn id="127" dur="3000" fill="hold"/>
                                        <p:tgtEl>
                                          <p:spTgt spid="38"/>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3000" fill="hold"/>
                                        <p:tgtEl>
                                          <p:spTgt spid="39"/>
                                        </p:tgtEl>
                                        <p:attrNameLst>
                                          <p:attrName>ppt_w</p:attrName>
                                        </p:attrNameLst>
                                      </p:cBhvr>
                                      <p:tavLst>
                                        <p:tav tm="0">
                                          <p:val>
                                            <p:strVal val="#ppt_w"/>
                                          </p:val>
                                        </p:tav>
                                        <p:tav tm="100000">
                                          <p:val>
                                            <p:strVal val="#ppt_w"/>
                                          </p:val>
                                        </p:tav>
                                      </p:tavLst>
                                    </p:anim>
                                    <p:anim calcmode="lin" valueType="num">
                                      <p:cBhvr>
                                        <p:cTn id="131" dur="3000" fill="hold"/>
                                        <p:tgtEl>
                                          <p:spTgt spid="39"/>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40"/>
                                        </p:tgtEl>
                                        <p:attrNameLst>
                                          <p:attrName>style.visibility</p:attrName>
                                        </p:attrNameLst>
                                      </p:cBhvr>
                                      <p:to>
                                        <p:strVal val="visible"/>
                                      </p:to>
                                    </p:set>
                                    <p:anim calcmode="lin" valueType="num">
                                      <p:cBhvr>
                                        <p:cTn id="134" dur="3000" fill="hold"/>
                                        <p:tgtEl>
                                          <p:spTgt spid="40"/>
                                        </p:tgtEl>
                                        <p:attrNameLst>
                                          <p:attrName>ppt_w</p:attrName>
                                        </p:attrNameLst>
                                      </p:cBhvr>
                                      <p:tavLst>
                                        <p:tav tm="0">
                                          <p:val>
                                            <p:strVal val="#ppt_w"/>
                                          </p:val>
                                        </p:tav>
                                        <p:tav tm="100000">
                                          <p:val>
                                            <p:strVal val="#ppt_w"/>
                                          </p:val>
                                        </p:tav>
                                      </p:tavLst>
                                    </p:anim>
                                    <p:anim calcmode="lin" valueType="num">
                                      <p:cBhvr>
                                        <p:cTn id="135" dur="3000" fill="hold"/>
                                        <p:tgtEl>
                                          <p:spTgt spid="40"/>
                                        </p:tgtEl>
                                        <p:attrNameLst>
                                          <p:attrName>ppt_h</p:attrName>
                                        </p:attrNameLst>
                                      </p:cBhvr>
                                      <p:tavLst>
                                        <p:tav tm="0" fmla="#ppt_h*sin(2.5*pi*$)">
                                          <p:val>
                                            <p:fltVal val="0"/>
                                          </p:val>
                                        </p:tav>
                                        <p:tav tm="100000">
                                          <p:val>
                                            <p:fltVal val="1"/>
                                          </p:val>
                                        </p:tav>
                                      </p:tavLst>
                                    </p:anim>
                                  </p:childTnLst>
                                </p:cTn>
                              </p:par>
                              <p:par>
                                <p:cTn id="136" presetID="2" presetClass="entr" presetSubtype="4" fill="hold" nodeType="withEffect">
                                  <p:stCondLst>
                                    <p:cond delay="0"/>
                                  </p:stCondLst>
                                  <p:childTnLst>
                                    <p:set>
                                      <p:cBhvr>
                                        <p:cTn id="137" dur="1" fill="hold">
                                          <p:stCondLst>
                                            <p:cond delay="0"/>
                                          </p:stCondLst>
                                        </p:cTn>
                                        <p:tgtEl>
                                          <p:spTgt spid="8"/>
                                        </p:tgtEl>
                                        <p:attrNameLst>
                                          <p:attrName>style.visibility</p:attrName>
                                        </p:attrNameLst>
                                      </p:cBhvr>
                                      <p:to>
                                        <p:strVal val="visible"/>
                                      </p:to>
                                    </p:set>
                                    <p:anim calcmode="lin" valueType="num">
                                      <p:cBhvr additive="base">
                                        <p:cTn id="138" dur="3000" fill="hold"/>
                                        <p:tgtEl>
                                          <p:spTgt spid="8"/>
                                        </p:tgtEl>
                                        <p:attrNameLst>
                                          <p:attrName>ppt_x</p:attrName>
                                        </p:attrNameLst>
                                      </p:cBhvr>
                                      <p:tavLst>
                                        <p:tav tm="0">
                                          <p:val>
                                            <p:strVal val="#ppt_x"/>
                                          </p:val>
                                        </p:tav>
                                        <p:tav tm="100000">
                                          <p:val>
                                            <p:strVal val="#ppt_x"/>
                                          </p:val>
                                        </p:tav>
                                      </p:tavLst>
                                    </p:anim>
                                    <p:anim calcmode="lin" valueType="num">
                                      <p:cBhvr additive="base">
                                        <p:cTn id="139" dur="3000" fill="hold"/>
                                        <p:tgtEl>
                                          <p:spTgt spid="8"/>
                                        </p:tgtEl>
                                        <p:attrNameLst>
                                          <p:attrName>ppt_y</p:attrName>
                                        </p:attrNameLst>
                                      </p:cBhvr>
                                      <p:tavLst>
                                        <p:tav tm="0">
                                          <p:val>
                                            <p:strVal val="1+#ppt_h/2"/>
                                          </p:val>
                                        </p:tav>
                                        <p:tav tm="100000">
                                          <p:val>
                                            <p:strVal val="#ppt_y"/>
                                          </p:val>
                                        </p:tav>
                                      </p:tavLst>
                                    </p:anim>
                                  </p:childTnLst>
                                </p:cTn>
                              </p:par>
                              <p:par>
                                <p:cTn id="140" presetID="2" presetClass="entr" presetSubtype="4" fill="hold"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additive="base">
                                        <p:cTn id="142" dur="3000" fill="hold"/>
                                        <p:tgtEl>
                                          <p:spTgt spid="9"/>
                                        </p:tgtEl>
                                        <p:attrNameLst>
                                          <p:attrName>ppt_x</p:attrName>
                                        </p:attrNameLst>
                                      </p:cBhvr>
                                      <p:tavLst>
                                        <p:tav tm="0">
                                          <p:val>
                                            <p:strVal val="#ppt_x"/>
                                          </p:val>
                                        </p:tav>
                                        <p:tav tm="100000">
                                          <p:val>
                                            <p:strVal val="#ppt_x"/>
                                          </p:val>
                                        </p:tav>
                                      </p:tavLst>
                                    </p:anim>
                                    <p:anim calcmode="lin" valueType="num">
                                      <p:cBhvr additive="base">
                                        <p:cTn id="143" dur="3000" fill="hold"/>
                                        <p:tgtEl>
                                          <p:spTgt spid="9"/>
                                        </p:tgtEl>
                                        <p:attrNameLst>
                                          <p:attrName>ppt_y</p:attrName>
                                        </p:attrNameLst>
                                      </p:cBhvr>
                                      <p:tavLst>
                                        <p:tav tm="0">
                                          <p:val>
                                            <p:strVal val="1+#ppt_h/2"/>
                                          </p:val>
                                        </p:tav>
                                        <p:tav tm="100000">
                                          <p:val>
                                            <p:strVal val="#ppt_y"/>
                                          </p:val>
                                        </p:tav>
                                      </p:tavLst>
                                    </p:anim>
                                  </p:childTnLst>
                                </p:cTn>
                              </p:par>
                              <p:par>
                                <p:cTn id="144" presetID="2" presetClass="entr" presetSubtype="4" fill="hold" nodeType="withEffect">
                                  <p:stCondLst>
                                    <p:cond delay="0"/>
                                  </p:stCondLst>
                                  <p:childTnLst>
                                    <p:set>
                                      <p:cBhvr>
                                        <p:cTn id="145" dur="1" fill="hold">
                                          <p:stCondLst>
                                            <p:cond delay="0"/>
                                          </p:stCondLst>
                                        </p:cTn>
                                        <p:tgtEl>
                                          <p:spTgt spid="10"/>
                                        </p:tgtEl>
                                        <p:attrNameLst>
                                          <p:attrName>style.visibility</p:attrName>
                                        </p:attrNameLst>
                                      </p:cBhvr>
                                      <p:to>
                                        <p:strVal val="visible"/>
                                      </p:to>
                                    </p:set>
                                    <p:anim calcmode="lin" valueType="num">
                                      <p:cBhvr additive="base">
                                        <p:cTn id="146" dur="3000" fill="hold"/>
                                        <p:tgtEl>
                                          <p:spTgt spid="10"/>
                                        </p:tgtEl>
                                        <p:attrNameLst>
                                          <p:attrName>ppt_x</p:attrName>
                                        </p:attrNameLst>
                                      </p:cBhvr>
                                      <p:tavLst>
                                        <p:tav tm="0">
                                          <p:val>
                                            <p:strVal val="#ppt_x"/>
                                          </p:val>
                                        </p:tav>
                                        <p:tav tm="100000">
                                          <p:val>
                                            <p:strVal val="#ppt_x"/>
                                          </p:val>
                                        </p:tav>
                                      </p:tavLst>
                                    </p:anim>
                                    <p:anim calcmode="lin" valueType="num">
                                      <p:cBhvr additive="base">
                                        <p:cTn id="147" dur="3000" fill="hold"/>
                                        <p:tgtEl>
                                          <p:spTgt spid="10"/>
                                        </p:tgtEl>
                                        <p:attrNameLst>
                                          <p:attrName>ppt_y</p:attrName>
                                        </p:attrNameLst>
                                      </p:cBhvr>
                                      <p:tavLst>
                                        <p:tav tm="0">
                                          <p:val>
                                            <p:strVal val="1+#ppt_h/2"/>
                                          </p:val>
                                        </p:tav>
                                        <p:tav tm="100000">
                                          <p:val>
                                            <p:strVal val="#ppt_y"/>
                                          </p:val>
                                        </p:tav>
                                      </p:tavLst>
                                    </p:anim>
                                  </p:childTnLst>
                                </p:cTn>
                              </p:par>
                              <p:par>
                                <p:cTn id="148" presetID="2" presetClass="entr" presetSubtype="4" fill="hold" nodeType="withEffect">
                                  <p:stCondLst>
                                    <p:cond delay="0"/>
                                  </p:stCondLst>
                                  <p:childTnLst>
                                    <p:set>
                                      <p:cBhvr>
                                        <p:cTn id="149" dur="1" fill="hold">
                                          <p:stCondLst>
                                            <p:cond delay="0"/>
                                          </p:stCondLst>
                                        </p:cTn>
                                        <p:tgtEl>
                                          <p:spTgt spid="11"/>
                                        </p:tgtEl>
                                        <p:attrNameLst>
                                          <p:attrName>style.visibility</p:attrName>
                                        </p:attrNameLst>
                                      </p:cBhvr>
                                      <p:to>
                                        <p:strVal val="visible"/>
                                      </p:to>
                                    </p:set>
                                    <p:anim calcmode="lin" valueType="num">
                                      <p:cBhvr additive="base">
                                        <p:cTn id="150" dur="3000" fill="hold"/>
                                        <p:tgtEl>
                                          <p:spTgt spid="11"/>
                                        </p:tgtEl>
                                        <p:attrNameLst>
                                          <p:attrName>ppt_x</p:attrName>
                                        </p:attrNameLst>
                                      </p:cBhvr>
                                      <p:tavLst>
                                        <p:tav tm="0">
                                          <p:val>
                                            <p:strVal val="#ppt_x"/>
                                          </p:val>
                                        </p:tav>
                                        <p:tav tm="100000">
                                          <p:val>
                                            <p:strVal val="#ppt_x"/>
                                          </p:val>
                                        </p:tav>
                                      </p:tavLst>
                                    </p:anim>
                                    <p:anim calcmode="lin" valueType="num">
                                      <p:cBhvr additive="base">
                                        <p:cTn id="151" dur="3000" fill="hold"/>
                                        <p:tgtEl>
                                          <p:spTgt spid="11"/>
                                        </p:tgtEl>
                                        <p:attrNameLst>
                                          <p:attrName>ppt_y</p:attrName>
                                        </p:attrNameLst>
                                      </p:cBhvr>
                                      <p:tavLst>
                                        <p:tav tm="0">
                                          <p:val>
                                            <p:strVal val="1+#ppt_h/2"/>
                                          </p:val>
                                        </p:tav>
                                        <p:tav tm="100000">
                                          <p:val>
                                            <p:strVal val="#ppt_y"/>
                                          </p:val>
                                        </p:tav>
                                      </p:tavLst>
                                    </p:anim>
                                  </p:childTnLst>
                                </p:cTn>
                              </p:par>
                              <p:par>
                                <p:cTn id="152" presetID="2" presetClass="entr" presetSubtype="4" fill="hold"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ppt_x"/>
                                          </p:val>
                                        </p:tav>
                                        <p:tav tm="100000">
                                          <p:val>
                                            <p:strVal val="#ppt_x"/>
                                          </p:val>
                                        </p:tav>
                                      </p:tavLst>
                                    </p:anim>
                                    <p:anim calcmode="lin" valueType="num">
                                      <p:cBhvr additive="base">
                                        <p:cTn id="155" dur="3000" fill="hold"/>
                                        <p:tgtEl>
                                          <p:spTgt spid="12"/>
                                        </p:tgtEl>
                                        <p:attrNameLst>
                                          <p:attrName>ppt_y</p:attrName>
                                        </p:attrNameLst>
                                      </p:cBhvr>
                                      <p:tavLst>
                                        <p:tav tm="0">
                                          <p:val>
                                            <p:strVal val="1+#ppt_h/2"/>
                                          </p:val>
                                        </p:tav>
                                        <p:tav tm="100000">
                                          <p:val>
                                            <p:strVal val="#ppt_y"/>
                                          </p:val>
                                        </p:tav>
                                      </p:tavLst>
                                    </p:anim>
                                  </p:childTnLst>
                                </p:cTn>
                              </p:par>
                              <p:par>
                                <p:cTn id="156" presetID="2" presetClass="entr" presetSubtype="4" fill="hold"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additive="base">
                                        <p:cTn id="158" dur="3000" fill="hold"/>
                                        <p:tgtEl>
                                          <p:spTgt spid="13"/>
                                        </p:tgtEl>
                                        <p:attrNameLst>
                                          <p:attrName>ppt_x</p:attrName>
                                        </p:attrNameLst>
                                      </p:cBhvr>
                                      <p:tavLst>
                                        <p:tav tm="0">
                                          <p:val>
                                            <p:strVal val="#ppt_x"/>
                                          </p:val>
                                        </p:tav>
                                        <p:tav tm="100000">
                                          <p:val>
                                            <p:strVal val="#ppt_x"/>
                                          </p:val>
                                        </p:tav>
                                      </p:tavLst>
                                    </p:anim>
                                    <p:anim calcmode="lin" valueType="num">
                                      <p:cBhvr additive="base">
                                        <p:cTn id="159" dur="3000" fill="hold"/>
                                        <p:tgtEl>
                                          <p:spTgt spid="13"/>
                                        </p:tgtEl>
                                        <p:attrNameLst>
                                          <p:attrName>ppt_y</p:attrName>
                                        </p:attrNameLst>
                                      </p:cBhvr>
                                      <p:tavLst>
                                        <p:tav tm="0">
                                          <p:val>
                                            <p:strVal val="1+#ppt_h/2"/>
                                          </p:val>
                                        </p:tav>
                                        <p:tav tm="100000">
                                          <p:val>
                                            <p:strVal val="#ppt_y"/>
                                          </p:val>
                                        </p:tav>
                                      </p:tavLst>
                                    </p:anim>
                                  </p:childTnLst>
                                </p:cTn>
                              </p:par>
                              <p:par>
                                <p:cTn id="160" presetID="2" presetClass="entr" presetSubtype="4"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 calcmode="lin" valueType="num">
                                      <p:cBhvr additive="base">
                                        <p:cTn id="162" dur="3000" fill="hold"/>
                                        <p:tgtEl>
                                          <p:spTgt spid="14"/>
                                        </p:tgtEl>
                                        <p:attrNameLst>
                                          <p:attrName>ppt_x</p:attrName>
                                        </p:attrNameLst>
                                      </p:cBhvr>
                                      <p:tavLst>
                                        <p:tav tm="0">
                                          <p:val>
                                            <p:strVal val="#ppt_x"/>
                                          </p:val>
                                        </p:tav>
                                        <p:tav tm="100000">
                                          <p:val>
                                            <p:strVal val="#ppt_x"/>
                                          </p:val>
                                        </p:tav>
                                      </p:tavLst>
                                    </p:anim>
                                    <p:anim calcmode="lin" valueType="num">
                                      <p:cBhvr additive="base">
                                        <p:cTn id="163" dur="3000" fill="hold"/>
                                        <p:tgtEl>
                                          <p:spTgt spid="14"/>
                                        </p:tgtEl>
                                        <p:attrNameLst>
                                          <p:attrName>ppt_y</p:attrName>
                                        </p:attrNameLst>
                                      </p:cBhvr>
                                      <p:tavLst>
                                        <p:tav tm="0">
                                          <p:val>
                                            <p:strVal val="1+#ppt_h/2"/>
                                          </p:val>
                                        </p:tav>
                                        <p:tav tm="100000">
                                          <p:val>
                                            <p:strVal val="#ppt_y"/>
                                          </p:val>
                                        </p:tav>
                                      </p:tavLst>
                                    </p:anim>
                                  </p:childTnLst>
                                </p:cTn>
                              </p:par>
                              <p:par>
                                <p:cTn id="164" presetID="2" presetClass="entr" presetSubtype="4" fill="hold"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additive="base">
                                        <p:cTn id="166" dur="3000" fill="hold"/>
                                        <p:tgtEl>
                                          <p:spTgt spid="15"/>
                                        </p:tgtEl>
                                        <p:attrNameLst>
                                          <p:attrName>ppt_x</p:attrName>
                                        </p:attrNameLst>
                                      </p:cBhvr>
                                      <p:tavLst>
                                        <p:tav tm="0">
                                          <p:val>
                                            <p:strVal val="#ppt_x"/>
                                          </p:val>
                                        </p:tav>
                                        <p:tav tm="100000">
                                          <p:val>
                                            <p:strVal val="#ppt_x"/>
                                          </p:val>
                                        </p:tav>
                                      </p:tavLst>
                                    </p:anim>
                                    <p:anim calcmode="lin" valueType="num">
                                      <p:cBhvr additive="base">
                                        <p:cTn id="167" dur="3000" fill="hold"/>
                                        <p:tgtEl>
                                          <p:spTgt spid="15"/>
                                        </p:tgtEl>
                                        <p:attrNameLst>
                                          <p:attrName>ppt_y</p:attrName>
                                        </p:attrNameLst>
                                      </p:cBhvr>
                                      <p:tavLst>
                                        <p:tav tm="0">
                                          <p:val>
                                            <p:strVal val="1+#ppt_h/2"/>
                                          </p:val>
                                        </p:tav>
                                        <p:tav tm="100000">
                                          <p:val>
                                            <p:strVal val="#ppt_y"/>
                                          </p:val>
                                        </p:tav>
                                      </p:tavLst>
                                    </p:anim>
                                  </p:childTnLst>
                                </p:cTn>
                              </p:par>
                              <p:par>
                                <p:cTn id="168" presetID="2" presetClass="entr" presetSubtype="4" fill="hold" nodeType="withEffect">
                                  <p:stCondLst>
                                    <p:cond delay="0"/>
                                  </p:stCondLst>
                                  <p:childTnLst>
                                    <p:set>
                                      <p:cBhvr>
                                        <p:cTn id="169" dur="1" fill="hold">
                                          <p:stCondLst>
                                            <p:cond delay="0"/>
                                          </p:stCondLst>
                                        </p:cTn>
                                        <p:tgtEl>
                                          <p:spTgt spid="16"/>
                                        </p:tgtEl>
                                        <p:attrNameLst>
                                          <p:attrName>style.visibility</p:attrName>
                                        </p:attrNameLst>
                                      </p:cBhvr>
                                      <p:to>
                                        <p:strVal val="visible"/>
                                      </p:to>
                                    </p:set>
                                    <p:anim calcmode="lin" valueType="num">
                                      <p:cBhvr additive="base">
                                        <p:cTn id="170" dur="3000" fill="hold"/>
                                        <p:tgtEl>
                                          <p:spTgt spid="16"/>
                                        </p:tgtEl>
                                        <p:attrNameLst>
                                          <p:attrName>ppt_x</p:attrName>
                                        </p:attrNameLst>
                                      </p:cBhvr>
                                      <p:tavLst>
                                        <p:tav tm="0">
                                          <p:val>
                                            <p:strVal val="#ppt_x"/>
                                          </p:val>
                                        </p:tav>
                                        <p:tav tm="100000">
                                          <p:val>
                                            <p:strVal val="#ppt_x"/>
                                          </p:val>
                                        </p:tav>
                                      </p:tavLst>
                                    </p:anim>
                                    <p:anim calcmode="lin" valueType="num">
                                      <p:cBhvr additive="base">
                                        <p:cTn id="171" dur="3000" fill="hold"/>
                                        <p:tgtEl>
                                          <p:spTgt spid="16"/>
                                        </p:tgtEl>
                                        <p:attrNameLst>
                                          <p:attrName>ppt_y</p:attrName>
                                        </p:attrNameLst>
                                      </p:cBhvr>
                                      <p:tavLst>
                                        <p:tav tm="0">
                                          <p:val>
                                            <p:strVal val="1+#ppt_h/2"/>
                                          </p:val>
                                        </p:tav>
                                        <p:tav tm="100000">
                                          <p:val>
                                            <p:strVal val="#ppt_y"/>
                                          </p:val>
                                        </p:tav>
                                      </p:tavLst>
                                    </p:anim>
                                  </p:childTnLst>
                                </p:cTn>
                              </p:par>
                              <p:par>
                                <p:cTn id="172" presetID="2" presetClass="entr" presetSubtype="4" fill="hold" nodeType="withEffect">
                                  <p:stCondLst>
                                    <p:cond delay="0"/>
                                  </p:stCondLst>
                                  <p:childTnLst>
                                    <p:set>
                                      <p:cBhvr>
                                        <p:cTn id="173" dur="1" fill="hold">
                                          <p:stCondLst>
                                            <p:cond delay="0"/>
                                          </p:stCondLst>
                                        </p:cTn>
                                        <p:tgtEl>
                                          <p:spTgt spid="17"/>
                                        </p:tgtEl>
                                        <p:attrNameLst>
                                          <p:attrName>style.visibility</p:attrName>
                                        </p:attrNameLst>
                                      </p:cBhvr>
                                      <p:to>
                                        <p:strVal val="visible"/>
                                      </p:to>
                                    </p:set>
                                    <p:anim calcmode="lin" valueType="num">
                                      <p:cBhvr additive="base">
                                        <p:cTn id="174" dur="3000" fill="hold"/>
                                        <p:tgtEl>
                                          <p:spTgt spid="17"/>
                                        </p:tgtEl>
                                        <p:attrNameLst>
                                          <p:attrName>ppt_x</p:attrName>
                                        </p:attrNameLst>
                                      </p:cBhvr>
                                      <p:tavLst>
                                        <p:tav tm="0">
                                          <p:val>
                                            <p:strVal val="#ppt_x"/>
                                          </p:val>
                                        </p:tav>
                                        <p:tav tm="100000">
                                          <p:val>
                                            <p:strVal val="#ppt_x"/>
                                          </p:val>
                                        </p:tav>
                                      </p:tavLst>
                                    </p:anim>
                                    <p:anim calcmode="lin" valueType="num">
                                      <p:cBhvr additive="base">
                                        <p:cTn id="175" dur="3000" fill="hold"/>
                                        <p:tgtEl>
                                          <p:spTgt spid="17"/>
                                        </p:tgtEl>
                                        <p:attrNameLst>
                                          <p:attrName>ppt_y</p:attrName>
                                        </p:attrNameLst>
                                      </p:cBhvr>
                                      <p:tavLst>
                                        <p:tav tm="0">
                                          <p:val>
                                            <p:strVal val="1+#ppt_h/2"/>
                                          </p:val>
                                        </p:tav>
                                        <p:tav tm="100000">
                                          <p:val>
                                            <p:strVal val="#ppt_y"/>
                                          </p:val>
                                        </p:tav>
                                      </p:tavLst>
                                    </p:anim>
                                  </p:childTnLst>
                                </p:cTn>
                              </p:par>
                              <p:par>
                                <p:cTn id="176" presetID="2" presetClass="entr" presetSubtype="4" fill="hold" nodeType="withEffect">
                                  <p:stCondLst>
                                    <p:cond delay="0"/>
                                  </p:stCondLst>
                                  <p:childTnLst>
                                    <p:set>
                                      <p:cBhvr>
                                        <p:cTn id="177" dur="1" fill="hold">
                                          <p:stCondLst>
                                            <p:cond delay="0"/>
                                          </p:stCondLst>
                                        </p:cTn>
                                        <p:tgtEl>
                                          <p:spTgt spid="18"/>
                                        </p:tgtEl>
                                        <p:attrNameLst>
                                          <p:attrName>style.visibility</p:attrName>
                                        </p:attrNameLst>
                                      </p:cBhvr>
                                      <p:to>
                                        <p:strVal val="visible"/>
                                      </p:to>
                                    </p:set>
                                    <p:anim calcmode="lin" valueType="num">
                                      <p:cBhvr additive="base">
                                        <p:cTn id="178" dur="3000" fill="hold"/>
                                        <p:tgtEl>
                                          <p:spTgt spid="18"/>
                                        </p:tgtEl>
                                        <p:attrNameLst>
                                          <p:attrName>ppt_x</p:attrName>
                                        </p:attrNameLst>
                                      </p:cBhvr>
                                      <p:tavLst>
                                        <p:tav tm="0">
                                          <p:val>
                                            <p:strVal val="#ppt_x"/>
                                          </p:val>
                                        </p:tav>
                                        <p:tav tm="100000">
                                          <p:val>
                                            <p:strVal val="#ppt_x"/>
                                          </p:val>
                                        </p:tav>
                                      </p:tavLst>
                                    </p:anim>
                                    <p:anim calcmode="lin" valueType="num">
                                      <p:cBhvr additive="base">
                                        <p:cTn id="179" dur="3000" fill="hold"/>
                                        <p:tgtEl>
                                          <p:spTgt spid="18"/>
                                        </p:tgtEl>
                                        <p:attrNameLst>
                                          <p:attrName>ppt_y</p:attrName>
                                        </p:attrNameLst>
                                      </p:cBhvr>
                                      <p:tavLst>
                                        <p:tav tm="0">
                                          <p:val>
                                            <p:strVal val="1+#ppt_h/2"/>
                                          </p:val>
                                        </p:tav>
                                        <p:tav tm="100000">
                                          <p:val>
                                            <p:strVal val="#ppt_y"/>
                                          </p:val>
                                        </p:tav>
                                      </p:tavLst>
                                    </p:anim>
                                  </p:childTnLst>
                                </p:cTn>
                              </p:par>
                              <p:par>
                                <p:cTn id="180" presetID="2" presetClass="entr" presetSubtype="4" fill="hold" nodeType="withEffect">
                                  <p:stCondLst>
                                    <p:cond delay="0"/>
                                  </p:stCondLst>
                                  <p:childTnLst>
                                    <p:set>
                                      <p:cBhvr>
                                        <p:cTn id="181" dur="1" fill="hold">
                                          <p:stCondLst>
                                            <p:cond delay="0"/>
                                          </p:stCondLst>
                                        </p:cTn>
                                        <p:tgtEl>
                                          <p:spTgt spid="19"/>
                                        </p:tgtEl>
                                        <p:attrNameLst>
                                          <p:attrName>style.visibility</p:attrName>
                                        </p:attrNameLst>
                                      </p:cBhvr>
                                      <p:to>
                                        <p:strVal val="visible"/>
                                      </p:to>
                                    </p:set>
                                    <p:anim calcmode="lin" valueType="num">
                                      <p:cBhvr additive="base">
                                        <p:cTn id="182" dur="3000" fill="hold"/>
                                        <p:tgtEl>
                                          <p:spTgt spid="19"/>
                                        </p:tgtEl>
                                        <p:attrNameLst>
                                          <p:attrName>ppt_x</p:attrName>
                                        </p:attrNameLst>
                                      </p:cBhvr>
                                      <p:tavLst>
                                        <p:tav tm="0">
                                          <p:val>
                                            <p:strVal val="#ppt_x"/>
                                          </p:val>
                                        </p:tav>
                                        <p:tav tm="100000">
                                          <p:val>
                                            <p:strVal val="#ppt_x"/>
                                          </p:val>
                                        </p:tav>
                                      </p:tavLst>
                                    </p:anim>
                                    <p:anim calcmode="lin" valueType="num">
                                      <p:cBhvr additive="base">
                                        <p:cTn id="183" dur="3000" fill="hold"/>
                                        <p:tgtEl>
                                          <p:spTgt spid="19"/>
                                        </p:tgtEl>
                                        <p:attrNameLst>
                                          <p:attrName>ppt_y</p:attrName>
                                        </p:attrNameLst>
                                      </p:cBhvr>
                                      <p:tavLst>
                                        <p:tav tm="0">
                                          <p:val>
                                            <p:strVal val="1+#ppt_h/2"/>
                                          </p:val>
                                        </p:tav>
                                        <p:tav tm="100000">
                                          <p:val>
                                            <p:strVal val="#ppt_y"/>
                                          </p:val>
                                        </p:tav>
                                      </p:tavLst>
                                    </p:anim>
                                  </p:childTnLst>
                                </p:cTn>
                              </p:par>
                              <p:par>
                                <p:cTn id="184" presetID="2" presetClass="entr" presetSubtype="4" fill="hold" nodeType="withEffect">
                                  <p:stCondLst>
                                    <p:cond delay="0"/>
                                  </p:stCondLst>
                                  <p:childTnLst>
                                    <p:set>
                                      <p:cBhvr>
                                        <p:cTn id="185" dur="1" fill="hold">
                                          <p:stCondLst>
                                            <p:cond delay="0"/>
                                          </p:stCondLst>
                                        </p:cTn>
                                        <p:tgtEl>
                                          <p:spTgt spid="20"/>
                                        </p:tgtEl>
                                        <p:attrNameLst>
                                          <p:attrName>style.visibility</p:attrName>
                                        </p:attrNameLst>
                                      </p:cBhvr>
                                      <p:to>
                                        <p:strVal val="visible"/>
                                      </p:to>
                                    </p:set>
                                    <p:anim calcmode="lin" valueType="num">
                                      <p:cBhvr additive="base">
                                        <p:cTn id="186" dur="3000" fill="hold"/>
                                        <p:tgtEl>
                                          <p:spTgt spid="20"/>
                                        </p:tgtEl>
                                        <p:attrNameLst>
                                          <p:attrName>ppt_x</p:attrName>
                                        </p:attrNameLst>
                                      </p:cBhvr>
                                      <p:tavLst>
                                        <p:tav tm="0">
                                          <p:val>
                                            <p:strVal val="#ppt_x"/>
                                          </p:val>
                                        </p:tav>
                                        <p:tav tm="100000">
                                          <p:val>
                                            <p:strVal val="#ppt_x"/>
                                          </p:val>
                                        </p:tav>
                                      </p:tavLst>
                                    </p:anim>
                                    <p:anim calcmode="lin" valueType="num">
                                      <p:cBhvr additive="base">
                                        <p:cTn id="187" dur="3000" fill="hold"/>
                                        <p:tgtEl>
                                          <p:spTgt spid="20"/>
                                        </p:tgtEl>
                                        <p:attrNameLst>
                                          <p:attrName>ppt_y</p:attrName>
                                        </p:attrNameLst>
                                      </p:cBhvr>
                                      <p:tavLst>
                                        <p:tav tm="0">
                                          <p:val>
                                            <p:strVal val="1+#ppt_h/2"/>
                                          </p:val>
                                        </p:tav>
                                        <p:tav tm="100000">
                                          <p:val>
                                            <p:strVal val="#ppt_y"/>
                                          </p:val>
                                        </p:tav>
                                      </p:tavLst>
                                    </p:anim>
                                  </p:childTnLst>
                                </p:cTn>
                              </p:par>
                              <p:par>
                                <p:cTn id="188" presetID="2" presetClass="entr" presetSubtype="4" fill="hold" nodeType="withEffect">
                                  <p:stCondLst>
                                    <p:cond delay="0"/>
                                  </p:stCondLst>
                                  <p:childTnLst>
                                    <p:set>
                                      <p:cBhvr>
                                        <p:cTn id="189" dur="1" fill="hold">
                                          <p:stCondLst>
                                            <p:cond delay="0"/>
                                          </p:stCondLst>
                                        </p:cTn>
                                        <p:tgtEl>
                                          <p:spTgt spid="21"/>
                                        </p:tgtEl>
                                        <p:attrNameLst>
                                          <p:attrName>style.visibility</p:attrName>
                                        </p:attrNameLst>
                                      </p:cBhvr>
                                      <p:to>
                                        <p:strVal val="visible"/>
                                      </p:to>
                                    </p:set>
                                    <p:anim calcmode="lin" valueType="num">
                                      <p:cBhvr additive="base">
                                        <p:cTn id="190" dur="3000" fill="hold"/>
                                        <p:tgtEl>
                                          <p:spTgt spid="21"/>
                                        </p:tgtEl>
                                        <p:attrNameLst>
                                          <p:attrName>ppt_x</p:attrName>
                                        </p:attrNameLst>
                                      </p:cBhvr>
                                      <p:tavLst>
                                        <p:tav tm="0">
                                          <p:val>
                                            <p:strVal val="#ppt_x"/>
                                          </p:val>
                                        </p:tav>
                                        <p:tav tm="100000">
                                          <p:val>
                                            <p:strVal val="#ppt_x"/>
                                          </p:val>
                                        </p:tav>
                                      </p:tavLst>
                                    </p:anim>
                                    <p:anim calcmode="lin" valueType="num">
                                      <p:cBhvr additive="base">
                                        <p:cTn id="191" dur="3000" fill="hold"/>
                                        <p:tgtEl>
                                          <p:spTgt spid="21"/>
                                        </p:tgtEl>
                                        <p:attrNameLst>
                                          <p:attrName>ppt_y</p:attrName>
                                        </p:attrNameLst>
                                      </p:cBhvr>
                                      <p:tavLst>
                                        <p:tav tm="0">
                                          <p:val>
                                            <p:strVal val="1+#ppt_h/2"/>
                                          </p:val>
                                        </p:tav>
                                        <p:tav tm="100000">
                                          <p:val>
                                            <p:strVal val="#ppt_y"/>
                                          </p:val>
                                        </p:tav>
                                      </p:tavLst>
                                    </p:anim>
                                  </p:childTnLst>
                                </p:cTn>
                              </p:par>
                              <p:par>
                                <p:cTn id="192" presetID="2" presetClass="entr" presetSubtype="4" fill="hold" nodeType="withEffect">
                                  <p:stCondLst>
                                    <p:cond delay="0"/>
                                  </p:stCondLst>
                                  <p:childTnLst>
                                    <p:set>
                                      <p:cBhvr>
                                        <p:cTn id="193" dur="1" fill="hold">
                                          <p:stCondLst>
                                            <p:cond delay="0"/>
                                          </p:stCondLst>
                                        </p:cTn>
                                        <p:tgtEl>
                                          <p:spTgt spid="22"/>
                                        </p:tgtEl>
                                        <p:attrNameLst>
                                          <p:attrName>style.visibility</p:attrName>
                                        </p:attrNameLst>
                                      </p:cBhvr>
                                      <p:to>
                                        <p:strVal val="visible"/>
                                      </p:to>
                                    </p:set>
                                    <p:anim calcmode="lin" valueType="num">
                                      <p:cBhvr additive="base">
                                        <p:cTn id="194" dur="3000" fill="hold"/>
                                        <p:tgtEl>
                                          <p:spTgt spid="22"/>
                                        </p:tgtEl>
                                        <p:attrNameLst>
                                          <p:attrName>ppt_x</p:attrName>
                                        </p:attrNameLst>
                                      </p:cBhvr>
                                      <p:tavLst>
                                        <p:tav tm="0">
                                          <p:val>
                                            <p:strVal val="#ppt_x"/>
                                          </p:val>
                                        </p:tav>
                                        <p:tav tm="100000">
                                          <p:val>
                                            <p:strVal val="#ppt_x"/>
                                          </p:val>
                                        </p:tav>
                                      </p:tavLst>
                                    </p:anim>
                                    <p:anim calcmode="lin" valueType="num">
                                      <p:cBhvr additive="base">
                                        <p:cTn id="195" dur="3000" fill="hold"/>
                                        <p:tgtEl>
                                          <p:spTgt spid="22"/>
                                        </p:tgtEl>
                                        <p:attrNameLst>
                                          <p:attrName>ppt_y</p:attrName>
                                        </p:attrNameLst>
                                      </p:cBhvr>
                                      <p:tavLst>
                                        <p:tav tm="0">
                                          <p:val>
                                            <p:strVal val="1+#ppt_h/2"/>
                                          </p:val>
                                        </p:tav>
                                        <p:tav tm="100000">
                                          <p:val>
                                            <p:strVal val="#ppt_y"/>
                                          </p:val>
                                        </p:tav>
                                      </p:tavLst>
                                    </p:anim>
                                  </p:childTnLst>
                                </p:cTn>
                              </p:par>
                              <p:par>
                                <p:cTn id="196" presetID="2" presetClass="entr" presetSubtype="4" fill="hold" nodeType="withEffect">
                                  <p:stCondLst>
                                    <p:cond delay="0"/>
                                  </p:stCondLst>
                                  <p:childTnLst>
                                    <p:set>
                                      <p:cBhvr>
                                        <p:cTn id="197" dur="1" fill="hold">
                                          <p:stCondLst>
                                            <p:cond delay="0"/>
                                          </p:stCondLst>
                                        </p:cTn>
                                        <p:tgtEl>
                                          <p:spTgt spid="23"/>
                                        </p:tgtEl>
                                        <p:attrNameLst>
                                          <p:attrName>style.visibility</p:attrName>
                                        </p:attrNameLst>
                                      </p:cBhvr>
                                      <p:to>
                                        <p:strVal val="visible"/>
                                      </p:to>
                                    </p:set>
                                    <p:anim calcmode="lin" valueType="num">
                                      <p:cBhvr additive="base">
                                        <p:cTn id="198" dur="3000" fill="hold"/>
                                        <p:tgtEl>
                                          <p:spTgt spid="23"/>
                                        </p:tgtEl>
                                        <p:attrNameLst>
                                          <p:attrName>ppt_x</p:attrName>
                                        </p:attrNameLst>
                                      </p:cBhvr>
                                      <p:tavLst>
                                        <p:tav tm="0">
                                          <p:val>
                                            <p:strVal val="#ppt_x"/>
                                          </p:val>
                                        </p:tav>
                                        <p:tav tm="100000">
                                          <p:val>
                                            <p:strVal val="#ppt_x"/>
                                          </p:val>
                                        </p:tav>
                                      </p:tavLst>
                                    </p:anim>
                                    <p:anim calcmode="lin" valueType="num">
                                      <p:cBhvr additive="base">
                                        <p:cTn id="199" dur="3000" fill="hold"/>
                                        <p:tgtEl>
                                          <p:spTgt spid="23"/>
                                        </p:tgtEl>
                                        <p:attrNameLst>
                                          <p:attrName>ppt_y</p:attrName>
                                        </p:attrNameLst>
                                      </p:cBhvr>
                                      <p:tavLst>
                                        <p:tav tm="0">
                                          <p:val>
                                            <p:strVal val="1+#ppt_h/2"/>
                                          </p:val>
                                        </p:tav>
                                        <p:tav tm="100000">
                                          <p:val>
                                            <p:strVal val="#ppt_y"/>
                                          </p:val>
                                        </p:tav>
                                      </p:tavLst>
                                    </p:anim>
                                  </p:childTnLst>
                                </p:cTn>
                              </p:par>
                              <p:par>
                                <p:cTn id="200" presetID="19" presetClass="entr" presetSubtype="5" fill="hold" nodeType="withEffect">
                                  <p:stCondLst>
                                    <p:cond delay="0"/>
                                  </p:stCondLst>
                                  <p:childTnLst>
                                    <p:set>
                                      <p:cBhvr>
                                        <p:cTn id="201" dur="1" fill="hold">
                                          <p:stCondLst>
                                            <p:cond delay="0"/>
                                          </p:stCondLst>
                                        </p:cTn>
                                        <p:tgtEl>
                                          <p:spTgt spid="8"/>
                                        </p:tgtEl>
                                        <p:attrNameLst>
                                          <p:attrName>style.visibility</p:attrName>
                                        </p:attrNameLst>
                                      </p:cBhvr>
                                      <p:to>
                                        <p:strVal val="visible"/>
                                      </p:to>
                                    </p:set>
                                    <p:anim calcmode="lin" valueType="num">
                                      <p:cBhvr>
                                        <p:cTn id="202" dur="3000" fill="hold"/>
                                        <p:tgtEl>
                                          <p:spTgt spid="8"/>
                                        </p:tgtEl>
                                        <p:attrNameLst>
                                          <p:attrName>ppt_w</p:attrName>
                                        </p:attrNameLst>
                                      </p:cBhvr>
                                      <p:tavLst>
                                        <p:tav tm="0">
                                          <p:val>
                                            <p:strVal val="#ppt_w"/>
                                          </p:val>
                                        </p:tav>
                                        <p:tav tm="100000">
                                          <p:val>
                                            <p:strVal val="#ppt_w"/>
                                          </p:val>
                                        </p:tav>
                                      </p:tavLst>
                                    </p:anim>
                                    <p:anim calcmode="lin" valueType="num">
                                      <p:cBhvr>
                                        <p:cTn id="203" dur="3000" fill="hold"/>
                                        <p:tgtEl>
                                          <p:spTgt spid="8"/>
                                        </p:tgtEl>
                                        <p:attrNameLst>
                                          <p:attrName>ppt_h</p:attrName>
                                        </p:attrNameLst>
                                      </p:cBhvr>
                                      <p:tavLst>
                                        <p:tav tm="0" fmla="#ppt_h*sin(2.5*pi*$)">
                                          <p:val>
                                            <p:fltVal val="0"/>
                                          </p:val>
                                        </p:tav>
                                        <p:tav tm="100000">
                                          <p:val>
                                            <p:fltVal val="1"/>
                                          </p:val>
                                        </p:tav>
                                      </p:tavLst>
                                    </p:anim>
                                  </p:childTnLst>
                                </p:cTn>
                              </p:par>
                              <p:par>
                                <p:cTn id="204" presetID="19" presetClass="entr" presetSubtype="5" fill="hold" nodeType="withEffect">
                                  <p:stCondLst>
                                    <p:cond delay="0"/>
                                  </p:stCondLst>
                                  <p:childTnLst>
                                    <p:set>
                                      <p:cBhvr>
                                        <p:cTn id="205" dur="1" fill="hold">
                                          <p:stCondLst>
                                            <p:cond delay="0"/>
                                          </p:stCondLst>
                                        </p:cTn>
                                        <p:tgtEl>
                                          <p:spTgt spid="9"/>
                                        </p:tgtEl>
                                        <p:attrNameLst>
                                          <p:attrName>style.visibility</p:attrName>
                                        </p:attrNameLst>
                                      </p:cBhvr>
                                      <p:to>
                                        <p:strVal val="visible"/>
                                      </p:to>
                                    </p:set>
                                    <p:anim calcmode="lin" valueType="num">
                                      <p:cBhvr>
                                        <p:cTn id="206" dur="3000" fill="hold"/>
                                        <p:tgtEl>
                                          <p:spTgt spid="9"/>
                                        </p:tgtEl>
                                        <p:attrNameLst>
                                          <p:attrName>ppt_w</p:attrName>
                                        </p:attrNameLst>
                                      </p:cBhvr>
                                      <p:tavLst>
                                        <p:tav tm="0">
                                          <p:val>
                                            <p:strVal val="#ppt_w"/>
                                          </p:val>
                                        </p:tav>
                                        <p:tav tm="100000">
                                          <p:val>
                                            <p:strVal val="#ppt_w"/>
                                          </p:val>
                                        </p:tav>
                                      </p:tavLst>
                                    </p:anim>
                                    <p:anim calcmode="lin" valueType="num">
                                      <p:cBhvr>
                                        <p:cTn id="207" dur="3000" fill="hold"/>
                                        <p:tgtEl>
                                          <p:spTgt spid="9"/>
                                        </p:tgtEl>
                                        <p:attrNameLst>
                                          <p:attrName>ppt_h</p:attrName>
                                        </p:attrNameLst>
                                      </p:cBhvr>
                                      <p:tavLst>
                                        <p:tav tm="0" fmla="#ppt_h*sin(2.5*pi*$)">
                                          <p:val>
                                            <p:fltVal val="0"/>
                                          </p:val>
                                        </p:tav>
                                        <p:tav tm="100000">
                                          <p:val>
                                            <p:fltVal val="1"/>
                                          </p:val>
                                        </p:tav>
                                      </p:tavLst>
                                    </p:anim>
                                  </p:childTnLst>
                                </p:cTn>
                              </p:par>
                              <p:par>
                                <p:cTn id="208" presetID="19" presetClass="entr" presetSubtype="5" fill="hold" nodeType="withEffect">
                                  <p:stCondLst>
                                    <p:cond delay="0"/>
                                  </p:stCondLst>
                                  <p:childTnLst>
                                    <p:set>
                                      <p:cBhvr>
                                        <p:cTn id="209" dur="1" fill="hold">
                                          <p:stCondLst>
                                            <p:cond delay="0"/>
                                          </p:stCondLst>
                                        </p:cTn>
                                        <p:tgtEl>
                                          <p:spTgt spid="10"/>
                                        </p:tgtEl>
                                        <p:attrNameLst>
                                          <p:attrName>style.visibility</p:attrName>
                                        </p:attrNameLst>
                                      </p:cBhvr>
                                      <p:to>
                                        <p:strVal val="visible"/>
                                      </p:to>
                                    </p:set>
                                    <p:anim calcmode="lin" valueType="num">
                                      <p:cBhvr>
                                        <p:cTn id="210" dur="3000" fill="hold"/>
                                        <p:tgtEl>
                                          <p:spTgt spid="10"/>
                                        </p:tgtEl>
                                        <p:attrNameLst>
                                          <p:attrName>ppt_w</p:attrName>
                                        </p:attrNameLst>
                                      </p:cBhvr>
                                      <p:tavLst>
                                        <p:tav tm="0">
                                          <p:val>
                                            <p:strVal val="#ppt_w"/>
                                          </p:val>
                                        </p:tav>
                                        <p:tav tm="100000">
                                          <p:val>
                                            <p:strVal val="#ppt_w"/>
                                          </p:val>
                                        </p:tav>
                                      </p:tavLst>
                                    </p:anim>
                                    <p:anim calcmode="lin" valueType="num">
                                      <p:cBhvr>
                                        <p:cTn id="211" dur="3000" fill="hold"/>
                                        <p:tgtEl>
                                          <p:spTgt spid="10"/>
                                        </p:tgtEl>
                                        <p:attrNameLst>
                                          <p:attrName>ppt_h</p:attrName>
                                        </p:attrNameLst>
                                      </p:cBhvr>
                                      <p:tavLst>
                                        <p:tav tm="0" fmla="#ppt_h*sin(2.5*pi*$)">
                                          <p:val>
                                            <p:fltVal val="0"/>
                                          </p:val>
                                        </p:tav>
                                        <p:tav tm="100000">
                                          <p:val>
                                            <p:fltVal val="1"/>
                                          </p:val>
                                        </p:tav>
                                      </p:tavLst>
                                    </p:anim>
                                  </p:childTnLst>
                                </p:cTn>
                              </p:par>
                              <p:par>
                                <p:cTn id="212" presetID="19" presetClass="entr" presetSubtype="5" fill="hold" nodeType="withEffect">
                                  <p:stCondLst>
                                    <p:cond delay="0"/>
                                  </p:stCondLst>
                                  <p:childTnLst>
                                    <p:set>
                                      <p:cBhvr>
                                        <p:cTn id="213" dur="1" fill="hold">
                                          <p:stCondLst>
                                            <p:cond delay="0"/>
                                          </p:stCondLst>
                                        </p:cTn>
                                        <p:tgtEl>
                                          <p:spTgt spid="11"/>
                                        </p:tgtEl>
                                        <p:attrNameLst>
                                          <p:attrName>style.visibility</p:attrName>
                                        </p:attrNameLst>
                                      </p:cBhvr>
                                      <p:to>
                                        <p:strVal val="visible"/>
                                      </p:to>
                                    </p:set>
                                    <p:anim calcmode="lin" valueType="num">
                                      <p:cBhvr>
                                        <p:cTn id="214" dur="3000" fill="hold"/>
                                        <p:tgtEl>
                                          <p:spTgt spid="11"/>
                                        </p:tgtEl>
                                        <p:attrNameLst>
                                          <p:attrName>ppt_w</p:attrName>
                                        </p:attrNameLst>
                                      </p:cBhvr>
                                      <p:tavLst>
                                        <p:tav tm="0">
                                          <p:val>
                                            <p:strVal val="#ppt_w"/>
                                          </p:val>
                                        </p:tav>
                                        <p:tav tm="100000">
                                          <p:val>
                                            <p:strVal val="#ppt_w"/>
                                          </p:val>
                                        </p:tav>
                                      </p:tavLst>
                                    </p:anim>
                                    <p:anim calcmode="lin" valueType="num">
                                      <p:cBhvr>
                                        <p:cTn id="215" dur="3000" fill="hold"/>
                                        <p:tgtEl>
                                          <p:spTgt spid="11"/>
                                        </p:tgtEl>
                                        <p:attrNameLst>
                                          <p:attrName>ppt_h</p:attrName>
                                        </p:attrNameLst>
                                      </p:cBhvr>
                                      <p:tavLst>
                                        <p:tav tm="0" fmla="#ppt_h*sin(2.5*pi*$)">
                                          <p:val>
                                            <p:fltVal val="0"/>
                                          </p:val>
                                        </p:tav>
                                        <p:tav tm="100000">
                                          <p:val>
                                            <p:fltVal val="1"/>
                                          </p:val>
                                        </p:tav>
                                      </p:tavLst>
                                    </p:anim>
                                  </p:childTnLst>
                                </p:cTn>
                              </p:par>
                              <p:par>
                                <p:cTn id="216" presetID="19" presetClass="entr" presetSubtype="5" fill="hold" nodeType="withEffect">
                                  <p:stCondLst>
                                    <p:cond delay="0"/>
                                  </p:stCondLst>
                                  <p:childTnLst>
                                    <p:set>
                                      <p:cBhvr>
                                        <p:cTn id="217" dur="1" fill="hold">
                                          <p:stCondLst>
                                            <p:cond delay="0"/>
                                          </p:stCondLst>
                                        </p:cTn>
                                        <p:tgtEl>
                                          <p:spTgt spid="12"/>
                                        </p:tgtEl>
                                        <p:attrNameLst>
                                          <p:attrName>style.visibility</p:attrName>
                                        </p:attrNameLst>
                                      </p:cBhvr>
                                      <p:to>
                                        <p:strVal val="visible"/>
                                      </p:to>
                                    </p:set>
                                    <p:anim calcmode="lin" valueType="num">
                                      <p:cBhvr>
                                        <p:cTn id="218" dur="3000" fill="hold"/>
                                        <p:tgtEl>
                                          <p:spTgt spid="12"/>
                                        </p:tgtEl>
                                        <p:attrNameLst>
                                          <p:attrName>ppt_w</p:attrName>
                                        </p:attrNameLst>
                                      </p:cBhvr>
                                      <p:tavLst>
                                        <p:tav tm="0">
                                          <p:val>
                                            <p:strVal val="#ppt_w"/>
                                          </p:val>
                                        </p:tav>
                                        <p:tav tm="100000">
                                          <p:val>
                                            <p:strVal val="#ppt_w"/>
                                          </p:val>
                                        </p:tav>
                                      </p:tavLst>
                                    </p:anim>
                                    <p:anim calcmode="lin" valueType="num">
                                      <p:cBhvr>
                                        <p:cTn id="219" dur="3000" fill="hold"/>
                                        <p:tgtEl>
                                          <p:spTgt spid="12"/>
                                        </p:tgtEl>
                                        <p:attrNameLst>
                                          <p:attrName>ppt_h</p:attrName>
                                        </p:attrNameLst>
                                      </p:cBhvr>
                                      <p:tavLst>
                                        <p:tav tm="0" fmla="#ppt_h*sin(2.5*pi*$)">
                                          <p:val>
                                            <p:fltVal val="0"/>
                                          </p:val>
                                        </p:tav>
                                        <p:tav tm="100000">
                                          <p:val>
                                            <p:fltVal val="1"/>
                                          </p:val>
                                        </p:tav>
                                      </p:tavLst>
                                    </p:anim>
                                  </p:childTnLst>
                                </p:cTn>
                              </p:par>
                              <p:par>
                                <p:cTn id="220" presetID="19" presetClass="entr" presetSubtype="5" fill="hold" nodeType="withEffect">
                                  <p:stCondLst>
                                    <p:cond delay="0"/>
                                  </p:stCondLst>
                                  <p:childTnLst>
                                    <p:set>
                                      <p:cBhvr>
                                        <p:cTn id="221" dur="1" fill="hold">
                                          <p:stCondLst>
                                            <p:cond delay="0"/>
                                          </p:stCondLst>
                                        </p:cTn>
                                        <p:tgtEl>
                                          <p:spTgt spid="13"/>
                                        </p:tgtEl>
                                        <p:attrNameLst>
                                          <p:attrName>style.visibility</p:attrName>
                                        </p:attrNameLst>
                                      </p:cBhvr>
                                      <p:to>
                                        <p:strVal val="visible"/>
                                      </p:to>
                                    </p:set>
                                    <p:anim calcmode="lin" valueType="num">
                                      <p:cBhvr>
                                        <p:cTn id="222" dur="3000" fill="hold"/>
                                        <p:tgtEl>
                                          <p:spTgt spid="13"/>
                                        </p:tgtEl>
                                        <p:attrNameLst>
                                          <p:attrName>ppt_w</p:attrName>
                                        </p:attrNameLst>
                                      </p:cBhvr>
                                      <p:tavLst>
                                        <p:tav tm="0">
                                          <p:val>
                                            <p:strVal val="#ppt_w"/>
                                          </p:val>
                                        </p:tav>
                                        <p:tav tm="100000">
                                          <p:val>
                                            <p:strVal val="#ppt_w"/>
                                          </p:val>
                                        </p:tav>
                                      </p:tavLst>
                                    </p:anim>
                                    <p:anim calcmode="lin" valueType="num">
                                      <p:cBhvr>
                                        <p:cTn id="223" dur="3000" fill="hold"/>
                                        <p:tgtEl>
                                          <p:spTgt spid="13"/>
                                        </p:tgtEl>
                                        <p:attrNameLst>
                                          <p:attrName>ppt_h</p:attrName>
                                        </p:attrNameLst>
                                      </p:cBhvr>
                                      <p:tavLst>
                                        <p:tav tm="0" fmla="#ppt_h*sin(2.5*pi*$)">
                                          <p:val>
                                            <p:fltVal val="0"/>
                                          </p:val>
                                        </p:tav>
                                        <p:tav tm="100000">
                                          <p:val>
                                            <p:fltVal val="1"/>
                                          </p:val>
                                        </p:tav>
                                      </p:tavLst>
                                    </p:anim>
                                  </p:childTnLst>
                                </p:cTn>
                              </p:par>
                              <p:par>
                                <p:cTn id="224" presetID="19" presetClass="entr" presetSubtype="5" fill="hold" nodeType="withEffect">
                                  <p:stCondLst>
                                    <p:cond delay="0"/>
                                  </p:stCondLst>
                                  <p:childTnLst>
                                    <p:set>
                                      <p:cBhvr>
                                        <p:cTn id="225" dur="1" fill="hold">
                                          <p:stCondLst>
                                            <p:cond delay="0"/>
                                          </p:stCondLst>
                                        </p:cTn>
                                        <p:tgtEl>
                                          <p:spTgt spid="14"/>
                                        </p:tgtEl>
                                        <p:attrNameLst>
                                          <p:attrName>style.visibility</p:attrName>
                                        </p:attrNameLst>
                                      </p:cBhvr>
                                      <p:to>
                                        <p:strVal val="visible"/>
                                      </p:to>
                                    </p:set>
                                    <p:anim calcmode="lin" valueType="num">
                                      <p:cBhvr>
                                        <p:cTn id="226" dur="3000" fill="hold"/>
                                        <p:tgtEl>
                                          <p:spTgt spid="14"/>
                                        </p:tgtEl>
                                        <p:attrNameLst>
                                          <p:attrName>ppt_w</p:attrName>
                                        </p:attrNameLst>
                                      </p:cBhvr>
                                      <p:tavLst>
                                        <p:tav tm="0">
                                          <p:val>
                                            <p:strVal val="#ppt_w"/>
                                          </p:val>
                                        </p:tav>
                                        <p:tav tm="100000">
                                          <p:val>
                                            <p:strVal val="#ppt_w"/>
                                          </p:val>
                                        </p:tav>
                                      </p:tavLst>
                                    </p:anim>
                                    <p:anim calcmode="lin" valueType="num">
                                      <p:cBhvr>
                                        <p:cTn id="227" dur="3000" fill="hold"/>
                                        <p:tgtEl>
                                          <p:spTgt spid="14"/>
                                        </p:tgtEl>
                                        <p:attrNameLst>
                                          <p:attrName>ppt_h</p:attrName>
                                        </p:attrNameLst>
                                      </p:cBhvr>
                                      <p:tavLst>
                                        <p:tav tm="0" fmla="#ppt_h*sin(2.5*pi*$)">
                                          <p:val>
                                            <p:fltVal val="0"/>
                                          </p:val>
                                        </p:tav>
                                        <p:tav tm="100000">
                                          <p:val>
                                            <p:fltVal val="1"/>
                                          </p:val>
                                        </p:tav>
                                      </p:tavLst>
                                    </p:anim>
                                  </p:childTnLst>
                                </p:cTn>
                              </p:par>
                              <p:par>
                                <p:cTn id="228" presetID="19" presetClass="entr" presetSubtype="5" fill="hold" nodeType="withEffect">
                                  <p:stCondLst>
                                    <p:cond delay="0"/>
                                  </p:stCondLst>
                                  <p:childTnLst>
                                    <p:set>
                                      <p:cBhvr>
                                        <p:cTn id="229" dur="1" fill="hold">
                                          <p:stCondLst>
                                            <p:cond delay="0"/>
                                          </p:stCondLst>
                                        </p:cTn>
                                        <p:tgtEl>
                                          <p:spTgt spid="15"/>
                                        </p:tgtEl>
                                        <p:attrNameLst>
                                          <p:attrName>style.visibility</p:attrName>
                                        </p:attrNameLst>
                                      </p:cBhvr>
                                      <p:to>
                                        <p:strVal val="visible"/>
                                      </p:to>
                                    </p:set>
                                    <p:anim calcmode="lin" valueType="num">
                                      <p:cBhvr>
                                        <p:cTn id="230" dur="3000" fill="hold"/>
                                        <p:tgtEl>
                                          <p:spTgt spid="15"/>
                                        </p:tgtEl>
                                        <p:attrNameLst>
                                          <p:attrName>ppt_w</p:attrName>
                                        </p:attrNameLst>
                                      </p:cBhvr>
                                      <p:tavLst>
                                        <p:tav tm="0">
                                          <p:val>
                                            <p:strVal val="#ppt_w"/>
                                          </p:val>
                                        </p:tav>
                                        <p:tav tm="100000">
                                          <p:val>
                                            <p:strVal val="#ppt_w"/>
                                          </p:val>
                                        </p:tav>
                                      </p:tavLst>
                                    </p:anim>
                                    <p:anim calcmode="lin" valueType="num">
                                      <p:cBhvr>
                                        <p:cTn id="231" dur="3000" fill="hold"/>
                                        <p:tgtEl>
                                          <p:spTgt spid="15"/>
                                        </p:tgtEl>
                                        <p:attrNameLst>
                                          <p:attrName>ppt_h</p:attrName>
                                        </p:attrNameLst>
                                      </p:cBhvr>
                                      <p:tavLst>
                                        <p:tav tm="0" fmla="#ppt_h*sin(2.5*pi*$)">
                                          <p:val>
                                            <p:fltVal val="0"/>
                                          </p:val>
                                        </p:tav>
                                        <p:tav tm="100000">
                                          <p:val>
                                            <p:fltVal val="1"/>
                                          </p:val>
                                        </p:tav>
                                      </p:tavLst>
                                    </p:anim>
                                  </p:childTnLst>
                                </p:cTn>
                              </p:par>
                              <p:par>
                                <p:cTn id="232" presetID="19" presetClass="entr" presetSubtype="5" fill="hold" nodeType="withEffect">
                                  <p:stCondLst>
                                    <p:cond delay="0"/>
                                  </p:stCondLst>
                                  <p:childTnLst>
                                    <p:set>
                                      <p:cBhvr>
                                        <p:cTn id="233" dur="1" fill="hold">
                                          <p:stCondLst>
                                            <p:cond delay="0"/>
                                          </p:stCondLst>
                                        </p:cTn>
                                        <p:tgtEl>
                                          <p:spTgt spid="16"/>
                                        </p:tgtEl>
                                        <p:attrNameLst>
                                          <p:attrName>style.visibility</p:attrName>
                                        </p:attrNameLst>
                                      </p:cBhvr>
                                      <p:to>
                                        <p:strVal val="visible"/>
                                      </p:to>
                                    </p:set>
                                    <p:anim calcmode="lin" valueType="num">
                                      <p:cBhvr>
                                        <p:cTn id="234" dur="3000" fill="hold"/>
                                        <p:tgtEl>
                                          <p:spTgt spid="16"/>
                                        </p:tgtEl>
                                        <p:attrNameLst>
                                          <p:attrName>ppt_w</p:attrName>
                                        </p:attrNameLst>
                                      </p:cBhvr>
                                      <p:tavLst>
                                        <p:tav tm="0">
                                          <p:val>
                                            <p:strVal val="#ppt_w"/>
                                          </p:val>
                                        </p:tav>
                                        <p:tav tm="100000">
                                          <p:val>
                                            <p:strVal val="#ppt_w"/>
                                          </p:val>
                                        </p:tav>
                                      </p:tavLst>
                                    </p:anim>
                                    <p:anim calcmode="lin" valueType="num">
                                      <p:cBhvr>
                                        <p:cTn id="235" dur="3000" fill="hold"/>
                                        <p:tgtEl>
                                          <p:spTgt spid="16"/>
                                        </p:tgtEl>
                                        <p:attrNameLst>
                                          <p:attrName>ppt_h</p:attrName>
                                        </p:attrNameLst>
                                      </p:cBhvr>
                                      <p:tavLst>
                                        <p:tav tm="0" fmla="#ppt_h*sin(2.5*pi*$)">
                                          <p:val>
                                            <p:fltVal val="0"/>
                                          </p:val>
                                        </p:tav>
                                        <p:tav tm="100000">
                                          <p:val>
                                            <p:fltVal val="1"/>
                                          </p:val>
                                        </p:tav>
                                      </p:tavLst>
                                    </p:anim>
                                  </p:childTnLst>
                                </p:cTn>
                              </p:par>
                              <p:par>
                                <p:cTn id="236" presetID="19" presetClass="entr" presetSubtype="5" fill="hold" nodeType="withEffect">
                                  <p:stCondLst>
                                    <p:cond delay="0"/>
                                  </p:stCondLst>
                                  <p:childTnLst>
                                    <p:set>
                                      <p:cBhvr>
                                        <p:cTn id="237" dur="1" fill="hold">
                                          <p:stCondLst>
                                            <p:cond delay="0"/>
                                          </p:stCondLst>
                                        </p:cTn>
                                        <p:tgtEl>
                                          <p:spTgt spid="17"/>
                                        </p:tgtEl>
                                        <p:attrNameLst>
                                          <p:attrName>style.visibility</p:attrName>
                                        </p:attrNameLst>
                                      </p:cBhvr>
                                      <p:to>
                                        <p:strVal val="visible"/>
                                      </p:to>
                                    </p:set>
                                    <p:anim calcmode="lin" valueType="num">
                                      <p:cBhvr>
                                        <p:cTn id="238" dur="3000" fill="hold"/>
                                        <p:tgtEl>
                                          <p:spTgt spid="17"/>
                                        </p:tgtEl>
                                        <p:attrNameLst>
                                          <p:attrName>ppt_w</p:attrName>
                                        </p:attrNameLst>
                                      </p:cBhvr>
                                      <p:tavLst>
                                        <p:tav tm="0">
                                          <p:val>
                                            <p:strVal val="#ppt_w"/>
                                          </p:val>
                                        </p:tav>
                                        <p:tav tm="100000">
                                          <p:val>
                                            <p:strVal val="#ppt_w"/>
                                          </p:val>
                                        </p:tav>
                                      </p:tavLst>
                                    </p:anim>
                                    <p:anim calcmode="lin" valueType="num">
                                      <p:cBhvr>
                                        <p:cTn id="239" dur="3000" fill="hold"/>
                                        <p:tgtEl>
                                          <p:spTgt spid="17"/>
                                        </p:tgtEl>
                                        <p:attrNameLst>
                                          <p:attrName>ppt_h</p:attrName>
                                        </p:attrNameLst>
                                      </p:cBhvr>
                                      <p:tavLst>
                                        <p:tav tm="0" fmla="#ppt_h*sin(2.5*pi*$)">
                                          <p:val>
                                            <p:fltVal val="0"/>
                                          </p:val>
                                        </p:tav>
                                        <p:tav tm="100000">
                                          <p:val>
                                            <p:fltVal val="1"/>
                                          </p:val>
                                        </p:tav>
                                      </p:tavLst>
                                    </p:anim>
                                  </p:childTnLst>
                                </p:cTn>
                              </p:par>
                              <p:par>
                                <p:cTn id="240" presetID="19" presetClass="entr" presetSubtype="5" fill="hold" nodeType="withEffect">
                                  <p:stCondLst>
                                    <p:cond delay="0"/>
                                  </p:stCondLst>
                                  <p:childTnLst>
                                    <p:set>
                                      <p:cBhvr>
                                        <p:cTn id="241" dur="1" fill="hold">
                                          <p:stCondLst>
                                            <p:cond delay="0"/>
                                          </p:stCondLst>
                                        </p:cTn>
                                        <p:tgtEl>
                                          <p:spTgt spid="18"/>
                                        </p:tgtEl>
                                        <p:attrNameLst>
                                          <p:attrName>style.visibility</p:attrName>
                                        </p:attrNameLst>
                                      </p:cBhvr>
                                      <p:to>
                                        <p:strVal val="visible"/>
                                      </p:to>
                                    </p:set>
                                    <p:anim calcmode="lin" valueType="num">
                                      <p:cBhvr>
                                        <p:cTn id="242" dur="3000" fill="hold"/>
                                        <p:tgtEl>
                                          <p:spTgt spid="18"/>
                                        </p:tgtEl>
                                        <p:attrNameLst>
                                          <p:attrName>ppt_w</p:attrName>
                                        </p:attrNameLst>
                                      </p:cBhvr>
                                      <p:tavLst>
                                        <p:tav tm="0">
                                          <p:val>
                                            <p:strVal val="#ppt_w"/>
                                          </p:val>
                                        </p:tav>
                                        <p:tav tm="100000">
                                          <p:val>
                                            <p:strVal val="#ppt_w"/>
                                          </p:val>
                                        </p:tav>
                                      </p:tavLst>
                                    </p:anim>
                                    <p:anim calcmode="lin" valueType="num">
                                      <p:cBhvr>
                                        <p:cTn id="243" dur="3000" fill="hold"/>
                                        <p:tgtEl>
                                          <p:spTgt spid="18"/>
                                        </p:tgtEl>
                                        <p:attrNameLst>
                                          <p:attrName>ppt_h</p:attrName>
                                        </p:attrNameLst>
                                      </p:cBhvr>
                                      <p:tavLst>
                                        <p:tav tm="0" fmla="#ppt_h*sin(2.5*pi*$)">
                                          <p:val>
                                            <p:fltVal val="0"/>
                                          </p:val>
                                        </p:tav>
                                        <p:tav tm="100000">
                                          <p:val>
                                            <p:fltVal val="1"/>
                                          </p:val>
                                        </p:tav>
                                      </p:tavLst>
                                    </p:anim>
                                  </p:childTnLst>
                                </p:cTn>
                              </p:par>
                              <p:par>
                                <p:cTn id="244" presetID="19" presetClass="entr" presetSubtype="5" fill="hold" nodeType="withEffect">
                                  <p:stCondLst>
                                    <p:cond delay="0"/>
                                  </p:stCondLst>
                                  <p:childTnLst>
                                    <p:set>
                                      <p:cBhvr>
                                        <p:cTn id="245" dur="1" fill="hold">
                                          <p:stCondLst>
                                            <p:cond delay="0"/>
                                          </p:stCondLst>
                                        </p:cTn>
                                        <p:tgtEl>
                                          <p:spTgt spid="19"/>
                                        </p:tgtEl>
                                        <p:attrNameLst>
                                          <p:attrName>style.visibility</p:attrName>
                                        </p:attrNameLst>
                                      </p:cBhvr>
                                      <p:to>
                                        <p:strVal val="visible"/>
                                      </p:to>
                                    </p:set>
                                    <p:anim calcmode="lin" valueType="num">
                                      <p:cBhvr>
                                        <p:cTn id="246" dur="3000" fill="hold"/>
                                        <p:tgtEl>
                                          <p:spTgt spid="19"/>
                                        </p:tgtEl>
                                        <p:attrNameLst>
                                          <p:attrName>ppt_w</p:attrName>
                                        </p:attrNameLst>
                                      </p:cBhvr>
                                      <p:tavLst>
                                        <p:tav tm="0">
                                          <p:val>
                                            <p:strVal val="#ppt_w"/>
                                          </p:val>
                                        </p:tav>
                                        <p:tav tm="100000">
                                          <p:val>
                                            <p:strVal val="#ppt_w"/>
                                          </p:val>
                                        </p:tav>
                                      </p:tavLst>
                                    </p:anim>
                                    <p:anim calcmode="lin" valueType="num">
                                      <p:cBhvr>
                                        <p:cTn id="247" dur="3000" fill="hold"/>
                                        <p:tgtEl>
                                          <p:spTgt spid="19"/>
                                        </p:tgtEl>
                                        <p:attrNameLst>
                                          <p:attrName>ppt_h</p:attrName>
                                        </p:attrNameLst>
                                      </p:cBhvr>
                                      <p:tavLst>
                                        <p:tav tm="0" fmla="#ppt_h*sin(2.5*pi*$)">
                                          <p:val>
                                            <p:fltVal val="0"/>
                                          </p:val>
                                        </p:tav>
                                        <p:tav tm="100000">
                                          <p:val>
                                            <p:fltVal val="1"/>
                                          </p:val>
                                        </p:tav>
                                      </p:tavLst>
                                    </p:anim>
                                  </p:childTnLst>
                                </p:cTn>
                              </p:par>
                              <p:par>
                                <p:cTn id="248" presetID="19" presetClass="entr" presetSubtype="5" fill="hold" nodeType="withEffect">
                                  <p:stCondLst>
                                    <p:cond delay="0"/>
                                  </p:stCondLst>
                                  <p:childTnLst>
                                    <p:set>
                                      <p:cBhvr>
                                        <p:cTn id="249" dur="1" fill="hold">
                                          <p:stCondLst>
                                            <p:cond delay="0"/>
                                          </p:stCondLst>
                                        </p:cTn>
                                        <p:tgtEl>
                                          <p:spTgt spid="20"/>
                                        </p:tgtEl>
                                        <p:attrNameLst>
                                          <p:attrName>style.visibility</p:attrName>
                                        </p:attrNameLst>
                                      </p:cBhvr>
                                      <p:to>
                                        <p:strVal val="visible"/>
                                      </p:to>
                                    </p:set>
                                    <p:anim calcmode="lin" valueType="num">
                                      <p:cBhvr>
                                        <p:cTn id="250" dur="3000" fill="hold"/>
                                        <p:tgtEl>
                                          <p:spTgt spid="20"/>
                                        </p:tgtEl>
                                        <p:attrNameLst>
                                          <p:attrName>ppt_w</p:attrName>
                                        </p:attrNameLst>
                                      </p:cBhvr>
                                      <p:tavLst>
                                        <p:tav tm="0">
                                          <p:val>
                                            <p:strVal val="#ppt_w"/>
                                          </p:val>
                                        </p:tav>
                                        <p:tav tm="100000">
                                          <p:val>
                                            <p:strVal val="#ppt_w"/>
                                          </p:val>
                                        </p:tav>
                                      </p:tavLst>
                                    </p:anim>
                                    <p:anim calcmode="lin" valueType="num">
                                      <p:cBhvr>
                                        <p:cTn id="251" dur="3000" fill="hold"/>
                                        <p:tgtEl>
                                          <p:spTgt spid="20"/>
                                        </p:tgtEl>
                                        <p:attrNameLst>
                                          <p:attrName>ppt_h</p:attrName>
                                        </p:attrNameLst>
                                      </p:cBhvr>
                                      <p:tavLst>
                                        <p:tav tm="0" fmla="#ppt_h*sin(2.5*pi*$)">
                                          <p:val>
                                            <p:fltVal val="0"/>
                                          </p:val>
                                        </p:tav>
                                        <p:tav tm="100000">
                                          <p:val>
                                            <p:fltVal val="1"/>
                                          </p:val>
                                        </p:tav>
                                      </p:tavLst>
                                    </p:anim>
                                  </p:childTnLst>
                                </p:cTn>
                              </p:par>
                              <p:par>
                                <p:cTn id="252" presetID="19" presetClass="entr" presetSubtype="5" fill="hold" nodeType="withEffect">
                                  <p:stCondLst>
                                    <p:cond delay="0"/>
                                  </p:stCondLst>
                                  <p:childTnLst>
                                    <p:set>
                                      <p:cBhvr>
                                        <p:cTn id="253" dur="1" fill="hold">
                                          <p:stCondLst>
                                            <p:cond delay="0"/>
                                          </p:stCondLst>
                                        </p:cTn>
                                        <p:tgtEl>
                                          <p:spTgt spid="21"/>
                                        </p:tgtEl>
                                        <p:attrNameLst>
                                          <p:attrName>style.visibility</p:attrName>
                                        </p:attrNameLst>
                                      </p:cBhvr>
                                      <p:to>
                                        <p:strVal val="visible"/>
                                      </p:to>
                                    </p:set>
                                    <p:anim calcmode="lin" valueType="num">
                                      <p:cBhvr>
                                        <p:cTn id="254" dur="3000" fill="hold"/>
                                        <p:tgtEl>
                                          <p:spTgt spid="21"/>
                                        </p:tgtEl>
                                        <p:attrNameLst>
                                          <p:attrName>ppt_w</p:attrName>
                                        </p:attrNameLst>
                                      </p:cBhvr>
                                      <p:tavLst>
                                        <p:tav tm="0">
                                          <p:val>
                                            <p:strVal val="#ppt_w"/>
                                          </p:val>
                                        </p:tav>
                                        <p:tav tm="100000">
                                          <p:val>
                                            <p:strVal val="#ppt_w"/>
                                          </p:val>
                                        </p:tav>
                                      </p:tavLst>
                                    </p:anim>
                                    <p:anim calcmode="lin" valueType="num">
                                      <p:cBhvr>
                                        <p:cTn id="255" dur="3000" fill="hold"/>
                                        <p:tgtEl>
                                          <p:spTgt spid="21"/>
                                        </p:tgtEl>
                                        <p:attrNameLst>
                                          <p:attrName>ppt_h</p:attrName>
                                        </p:attrNameLst>
                                      </p:cBhvr>
                                      <p:tavLst>
                                        <p:tav tm="0" fmla="#ppt_h*sin(2.5*pi*$)">
                                          <p:val>
                                            <p:fltVal val="0"/>
                                          </p:val>
                                        </p:tav>
                                        <p:tav tm="100000">
                                          <p:val>
                                            <p:fltVal val="1"/>
                                          </p:val>
                                        </p:tav>
                                      </p:tavLst>
                                    </p:anim>
                                  </p:childTnLst>
                                </p:cTn>
                              </p:par>
                              <p:par>
                                <p:cTn id="256" presetID="19" presetClass="entr" presetSubtype="5" fill="hold" nodeType="withEffect">
                                  <p:stCondLst>
                                    <p:cond delay="0"/>
                                  </p:stCondLst>
                                  <p:childTnLst>
                                    <p:set>
                                      <p:cBhvr>
                                        <p:cTn id="257" dur="1" fill="hold">
                                          <p:stCondLst>
                                            <p:cond delay="0"/>
                                          </p:stCondLst>
                                        </p:cTn>
                                        <p:tgtEl>
                                          <p:spTgt spid="22"/>
                                        </p:tgtEl>
                                        <p:attrNameLst>
                                          <p:attrName>style.visibility</p:attrName>
                                        </p:attrNameLst>
                                      </p:cBhvr>
                                      <p:to>
                                        <p:strVal val="visible"/>
                                      </p:to>
                                    </p:set>
                                    <p:anim calcmode="lin" valueType="num">
                                      <p:cBhvr>
                                        <p:cTn id="258" dur="3000" fill="hold"/>
                                        <p:tgtEl>
                                          <p:spTgt spid="22"/>
                                        </p:tgtEl>
                                        <p:attrNameLst>
                                          <p:attrName>ppt_w</p:attrName>
                                        </p:attrNameLst>
                                      </p:cBhvr>
                                      <p:tavLst>
                                        <p:tav tm="0">
                                          <p:val>
                                            <p:strVal val="#ppt_w"/>
                                          </p:val>
                                        </p:tav>
                                        <p:tav tm="100000">
                                          <p:val>
                                            <p:strVal val="#ppt_w"/>
                                          </p:val>
                                        </p:tav>
                                      </p:tavLst>
                                    </p:anim>
                                    <p:anim calcmode="lin" valueType="num">
                                      <p:cBhvr>
                                        <p:cTn id="259" dur="3000" fill="hold"/>
                                        <p:tgtEl>
                                          <p:spTgt spid="22"/>
                                        </p:tgtEl>
                                        <p:attrNameLst>
                                          <p:attrName>ppt_h</p:attrName>
                                        </p:attrNameLst>
                                      </p:cBhvr>
                                      <p:tavLst>
                                        <p:tav tm="0" fmla="#ppt_h*sin(2.5*pi*$)">
                                          <p:val>
                                            <p:fltVal val="0"/>
                                          </p:val>
                                        </p:tav>
                                        <p:tav tm="100000">
                                          <p:val>
                                            <p:fltVal val="1"/>
                                          </p:val>
                                        </p:tav>
                                      </p:tavLst>
                                    </p:anim>
                                  </p:childTnLst>
                                </p:cTn>
                              </p:par>
                              <p:par>
                                <p:cTn id="260" presetID="19" presetClass="entr" presetSubtype="5" fill="hold" nodeType="withEffect">
                                  <p:stCondLst>
                                    <p:cond delay="0"/>
                                  </p:stCondLst>
                                  <p:childTnLst>
                                    <p:set>
                                      <p:cBhvr>
                                        <p:cTn id="261" dur="1" fill="hold">
                                          <p:stCondLst>
                                            <p:cond delay="0"/>
                                          </p:stCondLst>
                                        </p:cTn>
                                        <p:tgtEl>
                                          <p:spTgt spid="23"/>
                                        </p:tgtEl>
                                        <p:attrNameLst>
                                          <p:attrName>style.visibility</p:attrName>
                                        </p:attrNameLst>
                                      </p:cBhvr>
                                      <p:to>
                                        <p:strVal val="visible"/>
                                      </p:to>
                                    </p:set>
                                    <p:anim calcmode="lin" valueType="num">
                                      <p:cBhvr>
                                        <p:cTn id="262" dur="3000" fill="hold"/>
                                        <p:tgtEl>
                                          <p:spTgt spid="23"/>
                                        </p:tgtEl>
                                        <p:attrNameLst>
                                          <p:attrName>ppt_w</p:attrName>
                                        </p:attrNameLst>
                                      </p:cBhvr>
                                      <p:tavLst>
                                        <p:tav tm="0">
                                          <p:val>
                                            <p:strVal val="#ppt_w"/>
                                          </p:val>
                                        </p:tav>
                                        <p:tav tm="100000">
                                          <p:val>
                                            <p:strVal val="#ppt_w"/>
                                          </p:val>
                                        </p:tav>
                                      </p:tavLst>
                                    </p:anim>
                                    <p:anim calcmode="lin" valueType="num">
                                      <p:cBhvr>
                                        <p:cTn id="263" dur="3000" fill="hold"/>
                                        <p:tgtEl>
                                          <p:spTgt spid="23"/>
                                        </p:tgtEl>
                                        <p:attrNameLst>
                                          <p:attrName>ppt_h</p:attrName>
                                        </p:attrNameLst>
                                      </p:cBhvr>
                                      <p:tavLst>
                                        <p:tav tm="0" fmla="#ppt_h*sin(2.5*pi*$)">
                                          <p:val>
                                            <p:fltVal val="0"/>
                                          </p:val>
                                        </p:tav>
                                        <p:tav tm="100000">
                                          <p:val>
                                            <p:fltVal val="1"/>
                                          </p:val>
                                        </p:tav>
                                      </p:tavLst>
                                    </p:anim>
                                  </p:childTnLst>
                                </p:cTn>
                              </p:par>
                              <p:par>
                                <p:cTn id="264" presetID="42" presetClass="entr" presetSubtype="0" fill="hold" nodeType="withEffect">
                                  <p:stCondLst>
                                    <p:cond delay="0"/>
                                  </p:stCondLst>
                                  <p:childTnLst>
                                    <p:set>
                                      <p:cBhvr>
                                        <p:cTn id="265" dur="1" fill="hold">
                                          <p:stCondLst>
                                            <p:cond delay="0"/>
                                          </p:stCondLst>
                                        </p:cTn>
                                        <p:tgtEl>
                                          <p:spTgt spid="4"/>
                                        </p:tgtEl>
                                        <p:attrNameLst>
                                          <p:attrName>style.visibility</p:attrName>
                                        </p:attrNameLst>
                                      </p:cBhvr>
                                      <p:to>
                                        <p:strVal val="visible"/>
                                      </p:to>
                                    </p:set>
                                    <p:animEffect transition="in" filter="fade">
                                      <p:cBhvr>
                                        <p:cTn id="266" dur="3000"/>
                                        <p:tgtEl>
                                          <p:spTgt spid="4"/>
                                        </p:tgtEl>
                                      </p:cBhvr>
                                    </p:animEffect>
                                    <p:anim calcmode="lin" valueType="num">
                                      <p:cBhvr>
                                        <p:cTn id="267" dur="3000" fill="hold"/>
                                        <p:tgtEl>
                                          <p:spTgt spid="4"/>
                                        </p:tgtEl>
                                        <p:attrNameLst>
                                          <p:attrName>ppt_x</p:attrName>
                                        </p:attrNameLst>
                                      </p:cBhvr>
                                      <p:tavLst>
                                        <p:tav tm="0">
                                          <p:val>
                                            <p:strVal val="#ppt_x"/>
                                          </p:val>
                                        </p:tav>
                                        <p:tav tm="100000">
                                          <p:val>
                                            <p:strVal val="#ppt_x"/>
                                          </p:val>
                                        </p:tav>
                                      </p:tavLst>
                                    </p:anim>
                                    <p:anim calcmode="lin" valueType="num">
                                      <p:cBhvr>
                                        <p:cTn id="26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jpg"/>
          <p:cNvPicPr>
            <a:picLocks noChangeAspect="1"/>
          </p:cNvPicPr>
          <p:nvPr/>
        </p:nvPicPr>
        <p:blipFill>
          <a:blip r:embed="rId2"/>
          <a:stretch>
            <a:fillRect/>
          </a:stretch>
        </p:blipFill>
        <p:spPr>
          <a:xfrm>
            <a:off x="0" y="480579"/>
            <a:ext cx="9144000" cy="5896841"/>
          </a:xfrm>
          <a:prstGeom prst="rect">
            <a:avLst/>
          </a:prstGeom>
        </p:spPr>
      </p:pic>
      <p:pic>
        <p:nvPicPr>
          <p:cNvPr id="5" name="4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0" y="0"/>
            <a:ext cx="571472" cy="664502"/>
          </a:xfrm>
          <a:prstGeom prst="rect">
            <a:avLst/>
          </a:prstGeom>
        </p:spPr>
      </p:pic>
      <p:pic>
        <p:nvPicPr>
          <p:cNvPr id="6" name="5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563514" y="-26599"/>
            <a:ext cx="571472" cy="664502"/>
          </a:xfrm>
          <a:prstGeom prst="rect">
            <a:avLst/>
          </a:prstGeom>
        </p:spPr>
      </p:pic>
      <p:pic>
        <p:nvPicPr>
          <p:cNvPr id="7" name="6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1143007" y="1"/>
            <a:ext cx="571472" cy="664502"/>
          </a:xfrm>
          <a:prstGeom prst="rect">
            <a:avLst/>
          </a:prstGeom>
        </p:spPr>
      </p:pic>
      <p:pic>
        <p:nvPicPr>
          <p:cNvPr id="8" name="7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1706521" y="-26598"/>
            <a:ext cx="571472" cy="664502"/>
          </a:xfrm>
          <a:prstGeom prst="rect">
            <a:avLst/>
          </a:prstGeom>
        </p:spPr>
      </p:pic>
      <p:pic>
        <p:nvPicPr>
          <p:cNvPr id="13" name="12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2286016" y="0"/>
            <a:ext cx="571472" cy="664502"/>
          </a:xfrm>
          <a:prstGeom prst="rect">
            <a:avLst/>
          </a:prstGeom>
        </p:spPr>
      </p:pic>
      <p:pic>
        <p:nvPicPr>
          <p:cNvPr id="14" name="13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2849530" y="-26599"/>
            <a:ext cx="571472" cy="664502"/>
          </a:xfrm>
          <a:prstGeom prst="rect">
            <a:avLst/>
          </a:prstGeom>
        </p:spPr>
      </p:pic>
      <p:pic>
        <p:nvPicPr>
          <p:cNvPr id="15" name="14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3429023" y="1"/>
            <a:ext cx="571472" cy="664502"/>
          </a:xfrm>
          <a:prstGeom prst="rect">
            <a:avLst/>
          </a:prstGeom>
        </p:spPr>
      </p:pic>
      <p:pic>
        <p:nvPicPr>
          <p:cNvPr id="16" name="15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3992537" y="-26598"/>
            <a:ext cx="571472" cy="664502"/>
          </a:xfrm>
          <a:prstGeom prst="rect">
            <a:avLst/>
          </a:prstGeom>
        </p:spPr>
      </p:pic>
      <p:pic>
        <p:nvPicPr>
          <p:cNvPr id="17" name="16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4522192" y="-6040"/>
            <a:ext cx="559366" cy="664502"/>
          </a:xfrm>
          <a:prstGeom prst="rect">
            <a:avLst/>
          </a:prstGeom>
        </p:spPr>
      </p:pic>
      <p:pic>
        <p:nvPicPr>
          <p:cNvPr id="18" name="17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5085706" y="-32639"/>
            <a:ext cx="559366" cy="664502"/>
          </a:xfrm>
          <a:prstGeom prst="rect">
            <a:avLst/>
          </a:prstGeom>
        </p:spPr>
      </p:pic>
      <p:pic>
        <p:nvPicPr>
          <p:cNvPr id="19" name="18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5665199" y="-6039"/>
            <a:ext cx="559366" cy="664502"/>
          </a:xfrm>
          <a:prstGeom prst="rect">
            <a:avLst/>
          </a:prstGeom>
        </p:spPr>
      </p:pic>
      <p:pic>
        <p:nvPicPr>
          <p:cNvPr id="20" name="19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6228713" y="-32638"/>
            <a:ext cx="559366" cy="664502"/>
          </a:xfrm>
          <a:prstGeom prst="rect">
            <a:avLst/>
          </a:prstGeom>
        </p:spPr>
      </p:pic>
      <p:pic>
        <p:nvPicPr>
          <p:cNvPr id="21" name="20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6808208" y="-6040"/>
            <a:ext cx="559366" cy="664502"/>
          </a:xfrm>
          <a:prstGeom prst="rect">
            <a:avLst/>
          </a:prstGeom>
        </p:spPr>
      </p:pic>
      <p:pic>
        <p:nvPicPr>
          <p:cNvPr id="22" name="21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7371722" y="-32639"/>
            <a:ext cx="559366" cy="664502"/>
          </a:xfrm>
          <a:prstGeom prst="rect">
            <a:avLst/>
          </a:prstGeom>
        </p:spPr>
      </p:pic>
      <p:pic>
        <p:nvPicPr>
          <p:cNvPr id="23" name="22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7951215" y="-6039"/>
            <a:ext cx="559366" cy="664502"/>
          </a:xfrm>
          <a:prstGeom prst="rect">
            <a:avLst/>
          </a:prstGeom>
        </p:spPr>
      </p:pic>
      <p:pic>
        <p:nvPicPr>
          <p:cNvPr id="24" name="23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5188180">
            <a:off x="8514729" y="-32638"/>
            <a:ext cx="559366" cy="664502"/>
          </a:xfrm>
          <a:prstGeom prst="rect">
            <a:avLst/>
          </a:prstGeom>
        </p:spPr>
      </p:pic>
      <p:pic>
        <p:nvPicPr>
          <p:cNvPr id="25" name="24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75795" y="6234831"/>
            <a:ext cx="571472" cy="664502"/>
          </a:xfrm>
          <a:prstGeom prst="rect">
            <a:avLst/>
          </a:prstGeom>
        </p:spPr>
      </p:pic>
      <p:pic>
        <p:nvPicPr>
          <p:cNvPr id="26" name="25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659582" y="6220098"/>
            <a:ext cx="571472" cy="664502"/>
          </a:xfrm>
          <a:prstGeom prst="rect">
            <a:avLst/>
          </a:prstGeom>
        </p:spPr>
      </p:pic>
      <p:pic>
        <p:nvPicPr>
          <p:cNvPr id="27" name="26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1218802" y="6220098"/>
            <a:ext cx="571472" cy="664502"/>
          </a:xfrm>
          <a:prstGeom prst="rect">
            <a:avLst/>
          </a:prstGeom>
        </p:spPr>
      </p:pic>
      <p:pic>
        <p:nvPicPr>
          <p:cNvPr id="28" name="27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1802589" y="6205365"/>
            <a:ext cx="571472" cy="664502"/>
          </a:xfrm>
          <a:prstGeom prst="rect">
            <a:avLst/>
          </a:prstGeom>
        </p:spPr>
      </p:pic>
      <p:pic>
        <p:nvPicPr>
          <p:cNvPr id="29" name="28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2349496" y="6234830"/>
            <a:ext cx="571472" cy="664502"/>
          </a:xfrm>
          <a:prstGeom prst="rect">
            <a:avLst/>
          </a:prstGeom>
        </p:spPr>
      </p:pic>
      <p:pic>
        <p:nvPicPr>
          <p:cNvPr id="30" name="29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2933283" y="6220097"/>
            <a:ext cx="571472" cy="664502"/>
          </a:xfrm>
          <a:prstGeom prst="rect">
            <a:avLst/>
          </a:prstGeom>
        </p:spPr>
      </p:pic>
      <p:pic>
        <p:nvPicPr>
          <p:cNvPr id="31" name="30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3492503" y="6220097"/>
            <a:ext cx="571472" cy="664502"/>
          </a:xfrm>
          <a:prstGeom prst="rect">
            <a:avLst/>
          </a:prstGeom>
        </p:spPr>
      </p:pic>
      <p:pic>
        <p:nvPicPr>
          <p:cNvPr id="32" name="31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4076290" y="6205364"/>
            <a:ext cx="571472" cy="664502"/>
          </a:xfrm>
          <a:prstGeom prst="rect">
            <a:avLst/>
          </a:prstGeom>
        </p:spPr>
      </p:pic>
      <p:pic>
        <p:nvPicPr>
          <p:cNvPr id="33" name="32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4719231" y="6205365"/>
            <a:ext cx="571472" cy="664502"/>
          </a:xfrm>
          <a:prstGeom prst="rect">
            <a:avLst/>
          </a:prstGeom>
        </p:spPr>
      </p:pic>
      <p:pic>
        <p:nvPicPr>
          <p:cNvPr id="34" name="33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5303018" y="6190632"/>
            <a:ext cx="571472" cy="664502"/>
          </a:xfrm>
          <a:prstGeom prst="rect">
            <a:avLst/>
          </a:prstGeom>
        </p:spPr>
      </p:pic>
      <p:pic>
        <p:nvPicPr>
          <p:cNvPr id="35" name="34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5862238" y="6190632"/>
            <a:ext cx="571472" cy="664502"/>
          </a:xfrm>
          <a:prstGeom prst="rect">
            <a:avLst/>
          </a:prstGeom>
        </p:spPr>
      </p:pic>
      <p:pic>
        <p:nvPicPr>
          <p:cNvPr id="36" name="35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6446025" y="6175899"/>
            <a:ext cx="571472" cy="664502"/>
          </a:xfrm>
          <a:prstGeom prst="rect">
            <a:avLst/>
          </a:prstGeom>
        </p:spPr>
      </p:pic>
      <p:pic>
        <p:nvPicPr>
          <p:cNvPr id="37" name="36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6992932" y="6205364"/>
            <a:ext cx="571472" cy="664502"/>
          </a:xfrm>
          <a:prstGeom prst="rect">
            <a:avLst/>
          </a:prstGeom>
        </p:spPr>
      </p:pic>
      <p:pic>
        <p:nvPicPr>
          <p:cNvPr id="38" name="37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7576719" y="6190631"/>
            <a:ext cx="571472" cy="664502"/>
          </a:xfrm>
          <a:prstGeom prst="rect">
            <a:avLst/>
          </a:prstGeom>
        </p:spPr>
      </p:pic>
      <p:pic>
        <p:nvPicPr>
          <p:cNvPr id="39" name="38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8135939" y="6190631"/>
            <a:ext cx="571472" cy="664502"/>
          </a:xfrm>
          <a:prstGeom prst="rect">
            <a:avLst/>
          </a:prstGeom>
        </p:spPr>
      </p:pic>
      <p:pic>
        <p:nvPicPr>
          <p:cNvPr id="40" name="39 Imagen" descr="brillante-pastel-acrílico-espiral-del-spusp.png"/>
          <p:cNvPicPr>
            <a:picLocks noChangeAspect="1"/>
          </p:cNvPicPr>
          <p:nvPr/>
        </p:nvPicPr>
        <p:blipFill>
          <a:blip r:embed="rId3">
            <a:duotone>
              <a:prstClr val="black"/>
              <a:srgbClr val="CC9900">
                <a:tint val="45000"/>
                <a:satMod val="400000"/>
              </a:srgbClr>
            </a:duotone>
            <a:lum contrast="20000"/>
          </a:blip>
          <a:stretch>
            <a:fillRect/>
          </a:stretch>
        </p:blipFill>
        <p:spPr>
          <a:xfrm rot="15822971">
            <a:off x="8694034" y="6204574"/>
            <a:ext cx="571472" cy="612807"/>
          </a:xfrm>
          <a:prstGeom prst="rect">
            <a:avLst/>
          </a:prstGeom>
        </p:spPr>
      </p:pic>
      <p:sp>
        <p:nvSpPr>
          <p:cNvPr id="41" name="40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1+#ppt_w/2"/>
                                          </p:val>
                                        </p:tav>
                                        <p:tav tm="100000">
                                          <p:val>
                                            <p:strVal val="#ppt_x"/>
                                          </p:val>
                                        </p:tav>
                                      </p:tavLst>
                                    </p:anim>
                                    <p:anim calcmode="lin" valueType="num">
                                      <p:cBhvr additive="base">
                                        <p:cTn id="39" dur="30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1+#ppt_w/2"/>
                                          </p:val>
                                        </p:tav>
                                        <p:tav tm="100000">
                                          <p:val>
                                            <p:strVal val="#ppt_x"/>
                                          </p:val>
                                        </p:tav>
                                      </p:tavLst>
                                    </p:anim>
                                    <p:anim calcmode="lin" valueType="num">
                                      <p:cBhvr additive="base">
                                        <p:cTn id="43" dur="3000" fill="hold"/>
                                        <p:tgtEl>
                                          <p:spTgt spid="17"/>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1+#ppt_w/2"/>
                                          </p:val>
                                        </p:tav>
                                        <p:tav tm="100000">
                                          <p:val>
                                            <p:strVal val="#ppt_x"/>
                                          </p:val>
                                        </p:tav>
                                      </p:tavLst>
                                    </p:anim>
                                    <p:anim calcmode="lin" valueType="num">
                                      <p:cBhvr additive="base">
                                        <p:cTn id="47" dur="3000" fill="hold"/>
                                        <p:tgtEl>
                                          <p:spTgt spid="18"/>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1+#ppt_w/2"/>
                                          </p:val>
                                        </p:tav>
                                        <p:tav tm="100000">
                                          <p:val>
                                            <p:strVal val="#ppt_x"/>
                                          </p:val>
                                        </p:tav>
                                      </p:tavLst>
                                    </p:anim>
                                    <p:anim calcmode="lin" valueType="num">
                                      <p:cBhvr additive="base">
                                        <p:cTn id="51" dur="3000" fill="hold"/>
                                        <p:tgtEl>
                                          <p:spTgt spid="19"/>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1+#ppt_w/2"/>
                                          </p:val>
                                        </p:tav>
                                        <p:tav tm="100000">
                                          <p:val>
                                            <p:strVal val="#ppt_x"/>
                                          </p:val>
                                        </p:tav>
                                      </p:tavLst>
                                    </p:anim>
                                    <p:anim calcmode="lin" valueType="num">
                                      <p:cBhvr additive="base">
                                        <p:cTn id="55" dur="3000" fill="hold"/>
                                        <p:tgtEl>
                                          <p:spTgt spid="20"/>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1+#ppt_w/2"/>
                                          </p:val>
                                        </p:tav>
                                        <p:tav tm="100000">
                                          <p:val>
                                            <p:strVal val="#ppt_x"/>
                                          </p:val>
                                        </p:tav>
                                      </p:tavLst>
                                    </p:anim>
                                    <p:anim calcmode="lin" valueType="num">
                                      <p:cBhvr additive="base">
                                        <p:cTn id="59" dur="3000" fill="hold"/>
                                        <p:tgtEl>
                                          <p:spTgt spid="21"/>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1+#ppt_w/2"/>
                                          </p:val>
                                        </p:tav>
                                        <p:tav tm="100000">
                                          <p:val>
                                            <p:strVal val="#ppt_x"/>
                                          </p:val>
                                        </p:tav>
                                      </p:tavLst>
                                    </p:anim>
                                    <p:anim calcmode="lin" valueType="num">
                                      <p:cBhvr additive="base">
                                        <p:cTn id="63" dur="3000" fill="hold"/>
                                        <p:tgtEl>
                                          <p:spTgt spid="22"/>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1+#ppt_w/2"/>
                                          </p:val>
                                        </p:tav>
                                        <p:tav tm="100000">
                                          <p:val>
                                            <p:strVal val="#ppt_x"/>
                                          </p:val>
                                        </p:tav>
                                      </p:tavLst>
                                    </p:anim>
                                    <p:anim calcmode="lin" valueType="num">
                                      <p:cBhvr additive="base">
                                        <p:cTn id="67" dur="3000" fill="hold"/>
                                        <p:tgtEl>
                                          <p:spTgt spid="23"/>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1+#ppt_w/2"/>
                                          </p:val>
                                        </p:tav>
                                        <p:tav tm="100000">
                                          <p:val>
                                            <p:strVal val="#ppt_x"/>
                                          </p:val>
                                        </p:tav>
                                      </p:tavLst>
                                    </p:anim>
                                    <p:anim calcmode="lin" valueType="num">
                                      <p:cBhvr additive="base">
                                        <p:cTn id="71" dur="3000" fill="hold"/>
                                        <p:tgtEl>
                                          <p:spTgt spid="24"/>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8"/>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5"/>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2"/>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4"/>
                                        </p:tgtEl>
                                        <p:attrNameLst>
                                          <p:attrName>r</p:attrName>
                                        </p:attrNameLst>
                                      </p:cBhvr>
                                    </p:animRot>
                                  </p:childTnLst>
                                </p:cTn>
                              </p:par>
                              <p:par>
                                <p:cTn id="104" presetID="2" presetClass="entr" presetSubtype="8" fill="hold"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0" fill="hold"/>
                                        <p:tgtEl>
                                          <p:spTgt spid="25"/>
                                        </p:tgtEl>
                                        <p:attrNameLst>
                                          <p:attrName>ppt_x</p:attrName>
                                        </p:attrNameLst>
                                      </p:cBhvr>
                                      <p:tavLst>
                                        <p:tav tm="0">
                                          <p:val>
                                            <p:strVal val="0-#ppt_w/2"/>
                                          </p:val>
                                        </p:tav>
                                        <p:tav tm="100000">
                                          <p:val>
                                            <p:strVal val="#ppt_x"/>
                                          </p:val>
                                        </p:tav>
                                      </p:tavLst>
                                    </p:anim>
                                    <p:anim calcmode="lin" valueType="num">
                                      <p:cBhvr additive="base">
                                        <p:cTn id="107" dur="3000" fill="hold"/>
                                        <p:tgtEl>
                                          <p:spTgt spid="25"/>
                                        </p:tgtEl>
                                        <p:attrNameLst>
                                          <p:attrName>ppt_y</p:attrName>
                                        </p:attrNameLst>
                                      </p:cBhvr>
                                      <p:tavLst>
                                        <p:tav tm="0">
                                          <p:val>
                                            <p:strVal val="#ppt_y"/>
                                          </p:val>
                                        </p:tav>
                                        <p:tav tm="100000">
                                          <p:val>
                                            <p:strVal val="#ppt_y"/>
                                          </p:val>
                                        </p:tav>
                                      </p:tavLst>
                                    </p:anim>
                                  </p:childTnLst>
                                </p:cTn>
                              </p:par>
                              <p:par>
                                <p:cTn id="108" presetID="2" presetClass="entr" presetSubtype="8" fill="hold" nodeType="withEffect">
                                  <p:stCondLst>
                                    <p:cond delay="0"/>
                                  </p:stCondLst>
                                  <p:childTnLst>
                                    <p:set>
                                      <p:cBhvr>
                                        <p:cTn id="109" dur="1" fill="hold">
                                          <p:stCondLst>
                                            <p:cond delay="0"/>
                                          </p:stCondLst>
                                        </p:cTn>
                                        <p:tgtEl>
                                          <p:spTgt spid="26"/>
                                        </p:tgtEl>
                                        <p:attrNameLst>
                                          <p:attrName>style.visibility</p:attrName>
                                        </p:attrNameLst>
                                      </p:cBhvr>
                                      <p:to>
                                        <p:strVal val="visible"/>
                                      </p:to>
                                    </p:set>
                                    <p:anim calcmode="lin" valueType="num">
                                      <p:cBhvr additive="base">
                                        <p:cTn id="110" dur="3000" fill="hold"/>
                                        <p:tgtEl>
                                          <p:spTgt spid="26"/>
                                        </p:tgtEl>
                                        <p:attrNameLst>
                                          <p:attrName>ppt_x</p:attrName>
                                        </p:attrNameLst>
                                      </p:cBhvr>
                                      <p:tavLst>
                                        <p:tav tm="0">
                                          <p:val>
                                            <p:strVal val="0-#ppt_w/2"/>
                                          </p:val>
                                        </p:tav>
                                        <p:tav tm="100000">
                                          <p:val>
                                            <p:strVal val="#ppt_x"/>
                                          </p:val>
                                        </p:tav>
                                      </p:tavLst>
                                    </p:anim>
                                    <p:anim calcmode="lin" valueType="num">
                                      <p:cBhvr additive="base">
                                        <p:cTn id="111" dur="3000" fill="hold"/>
                                        <p:tgtEl>
                                          <p:spTgt spid="26"/>
                                        </p:tgtEl>
                                        <p:attrNameLst>
                                          <p:attrName>ppt_y</p:attrName>
                                        </p:attrNameLst>
                                      </p:cBhvr>
                                      <p:tavLst>
                                        <p:tav tm="0">
                                          <p:val>
                                            <p:strVal val="#ppt_y"/>
                                          </p:val>
                                        </p:tav>
                                        <p:tav tm="100000">
                                          <p:val>
                                            <p:strVal val="#ppt_y"/>
                                          </p:val>
                                        </p:tav>
                                      </p:tavLst>
                                    </p:anim>
                                  </p:childTnLst>
                                </p:cTn>
                              </p:par>
                              <p:par>
                                <p:cTn id="112" presetID="2" presetClass="entr" presetSubtype="8" fill="hold" nodeType="withEffect">
                                  <p:stCondLst>
                                    <p:cond delay="0"/>
                                  </p:stCondLst>
                                  <p:childTnLst>
                                    <p:set>
                                      <p:cBhvr>
                                        <p:cTn id="113" dur="1" fill="hold">
                                          <p:stCondLst>
                                            <p:cond delay="0"/>
                                          </p:stCondLst>
                                        </p:cTn>
                                        <p:tgtEl>
                                          <p:spTgt spid="27"/>
                                        </p:tgtEl>
                                        <p:attrNameLst>
                                          <p:attrName>style.visibility</p:attrName>
                                        </p:attrNameLst>
                                      </p:cBhvr>
                                      <p:to>
                                        <p:strVal val="visible"/>
                                      </p:to>
                                    </p:set>
                                    <p:anim calcmode="lin" valueType="num">
                                      <p:cBhvr additive="base">
                                        <p:cTn id="114" dur="3000" fill="hold"/>
                                        <p:tgtEl>
                                          <p:spTgt spid="27"/>
                                        </p:tgtEl>
                                        <p:attrNameLst>
                                          <p:attrName>ppt_x</p:attrName>
                                        </p:attrNameLst>
                                      </p:cBhvr>
                                      <p:tavLst>
                                        <p:tav tm="0">
                                          <p:val>
                                            <p:strVal val="0-#ppt_w/2"/>
                                          </p:val>
                                        </p:tav>
                                        <p:tav tm="100000">
                                          <p:val>
                                            <p:strVal val="#ppt_x"/>
                                          </p:val>
                                        </p:tav>
                                      </p:tavLst>
                                    </p:anim>
                                    <p:anim calcmode="lin" valueType="num">
                                      <p:cBhvr additive="base">
                                        <p:cTn id="115" dur="3000" fill="hold"/>
                                        <p:tgtEl>
                                          <p:spTgt spid="27"/>
                                        </p:tgtEl>
                                        <p:attrNameLst>
                                          <p:attrName>ppt_y</p:attrName>
                                        </p:attrNameLst>
                                      </p:cBhvr>
                                      <p:tavLst>
                                        <p:tav tm="0">
                                          <p:val>
                                            <p:strVal val="#ppt_y"/>
                                          </p:val>
                                        </p:tav>
                                        <p:tav tm="100000">
                                          <p:val>
                                            <p:strVal val="#ppt_y"/>
                                          </p:val>
                                        </p:tav>
                                      </p:tavLst>
                                    </p:anim>
                                  </p:childTnLst>
                                </p:cTn>
                              </p:par>
                              <p:par>
                                <p:cTn id="116" presetID="2" presetClass="entr" presetSubtype="8" fill="hold" nodeType="withEffect">
                                  <p:stCondLst>
                                    <p:cond delay="0"/>
                                  </p:stCondLst>
                                  <p:childTnLst>
                                    <p:set>
                                      <p:cBhvr>
                                        <p:cTn id="117" dur="1" fill="hold">
                                          <p:stCondLst>
                                            <p:cond delay="0"/>
                                          </p:stCondLst>
                                        </p:cTn>
                                        <p:tgtEl>
                                          <p:spTgt spid="28"/>
                                        </p:tgtEl>
                                        <p:attrNameLst>
                                          <p:attrName>style.visibility</p:attrName>
                                        </p:attrNameLst>
                                      </p:cBhvr>
                                      <p:to>
                                        <p:strVal val="visible"/>
                                      </p:to>
                                    </p:set>
                                    <p:anim calcmode="lin" valueType="num">
                                      <p:cBhvr additive="base">
                                        <p:cTn id="118" dur="3000" fill="hold"/>
                                        <p:tgtEl>
                                          <p:spTgt spid="28"/>
                                        </p:tgtEl>
                                        <p:attrNameLst>
                                          <p:attrName>ppt_x</p:attrName>
                                        </p:attrNameLst>
                                      </p:cBhvr>
                                      <p:tavLst>
                                        <p:tav tm="0">
                                          <p:val>
                                            <p:strVal val="0-#ppt_w/2"/>
                                          </p:val>
                                        </p:tav>
                                        <p:tav tm="100000">
                                          <p:val>
                                            <p:strVal val="#ppt_x"/>
                                          </p:val>
                                        </p:tav>
                                      </p:tavLst>
                                    </p:anim>
                                    <p:anim calcmode="lin" valueType="num">
                                      <p:cBhvr additive="base">
                                        <p:cTn id="119" dur="3000" fill="hold"/>
                                        <p:tgtEl>
                                          <p:spTgt spid="28"/>
                                        </p:tgtEl>
                                        <p:attrNameLst>
                                          <p:attrName>ppt_y</p:attrName>
                                        </p:attrNameLst>
                                      </p:cBhvr>
                                      <p:tavLst>
                                        <p:tav tm="0">
                                          <p:val>
                                            <p:strVal val="#ppt_y"/>
                                          </p:val>
                                        </p:tav>
                                        <p:tav tm="100000">
                                          <p:val>
                                            <p:strVal val="#ppt_y"/>
                                          </p:val>
                                        </p:tav>
                                      </p:tavLst>
                                    </p:anim>
                                  </p:childTnLst>
                                </p:cTn>
                              </p:par>
                              <p:par>
                                <p:cTn id="120" presetID="2" presetClass="entr" presetSubtype="8"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ppt_y"/>
                                          </p:val>
                                        </p:tav>
                                        <p:tav tm="100000">
                                          <p:val>
                                            <p:strVal val="#ppt_y"/>
                                          </p:val>
                                        </p:tav>
                                      </p:tavLst>
                                    </p:anim>
                                  </p:childTnLst>
                                </p:cTn>
                              </p:par>
                              <p:par>
                                <p:cTn id="124" presetID="2" presetClass="entr" presetSubtype="8"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 calcmode="lin" valueType="num">
                                      <p:cBhvr additive="base">
                                        <p:cTn id="126" dur="3000" fill="hold"/>
                                        <p:tgtEl>
                                          <p:spTgt spid="30"/>
                                        </p:tgtEl>
                                        <p:attrNameLst>
                                          <p:attrName>ppt_x</p:attrName>
                                        </p:attrNameLst>
                                      </p:cBhvr>
                                      <p:tavLst>
                                        <p:tav tm="0">
                                          <p:val>
                                            <p:strVal val="0-#ppt_w/2"/>
                                          </p:val>
                                        </p:tav>
                                        <p:tav tm="100000">
                                          <p:val>
                                            <p:strVal val="#ppt_x"/>
                                          </p:val>
                                        </p:tav>
                                      </p:tavLst>
                                    </p:anim>
                                    <p:anim calcmode="lin" valueType="num">
                                      <p:cBhvr additive="base">
                                        <p:cTn id="127" dur="3000" fill="hold"/>
                                        <p:tgtEl>
                                          <p:spTgt spid="30"/>
                                        </p:tgtEl>
                                        <p:attrNameLst>
                                          <p:attrName>ppt_y</p:attrName>
                                        </p:attrNameLst>
                                      </p:cBhvr>
                                      <p:tavLst>
                                        <p:tav tm="0">
                                          <p:val>
                                            <p:strVal val="#ppt_y"/>
                                          </p:val>
                                        </p:tav>
                                        <p:tav tm="100000">
                                          <p:val>
                                            <p:strVal val="#ppt_y"/>
                                          </p:val>
                                        </p:tav>
                                      </p:tavLst>
                                    </p:anim>
                                  </p:childTnLst>
                                </p:cTn>
                              </p:par>
                              <p:par>
                                <p:cTn id="128" presetID="2" presetClass="entr" presetSubtype="8" fill="hold" nodeType="withEffect">
                                  <p:stCondLst>
                                    <p:cond delay="0"/>
                                  </p:stCondLst>
                                  <p:childTnLst>
                                    <p:set>
                                      <p:cBhvr>
                                        <p:cTn id="129" dur="1" fill="hold">
                                          <p:stCondLst>
                                            <p:cond delay="0"/>
                                          </p:stCondLst>
                                        </p:cTn>
                                        <p:tgtEl>
                                          <p:spTgt spid="31"/>
                                        </p:tgtEl>
                                        <p:attrNameLst>
                                          <p:attrName>style.visibility</p:attrName>
                                        </p:attrNameLst>
                                      </p:cBhvr>
                                      <p:to>
                                        <p:strVal val="visible"/>
                                      </p:to>
                                    </p:set>
                                    <p:anim calcmode="lin" valueType="num">
                                      <p:cBhvr additive="base">
                                        <p:cTn id="130" dur="3000" fill="hold"/>
                                        <p:tgtEl>
                                          <p:spTgt spid="31"/>
                                        </p:tgtEl>
                                        <p:attrNameLst>
                                          <p:attrName>ppt_x</p:attrName>
                                        </p:attrNameLst>
                                      </p:cBhvr>
                                      <p:tavLst>
                                        <p:tav tm="0">
                                          <p:val>
                                            <p:strVal val="0-#ppt_w/2"/>
                                          </p:val>
                                        </p:tav>
                                        <p:tav tm="100000">
                                          <p:val>
                                            <p:strVal val="#ppt_x"/>
                                          </p:val>
                                        </p:tav>
                                      </p:tavLst>
                                    </p:anim>
                                    <p:anim calcmode="lin" valueType="num">
                                      <p:cBhvr additive="base">
                                        <p:cTn id="131" dur="3000" fill="hold"/>
                                        <p:tgtEl>
                                          <p:spTgt spid="31"/>
                                        </p:tgtEl>
                                        <p:attrNameLst>
                                          <p:attrName>ppt_y</p:attrName>
                                        </p:attrNameLst>
                                      </p:cBhvr>
                                      <p:tavLst>
                                        <p:tav tm="0">
                                          <p:val>
                                            <p:strVal val="#ppt_y"/>
                                          </p:val>
                                        </p:tav>
                                        <p:tav tm="100000">
                                          <p:val>
                                            <p:strVal val="#ppt_y"/>
                                          </p:val>
                                        </p:tav>
                                      </p:tavLst>
                                    </p:anim>
                                  </p:childTnLst>
                                </p:cTn>
                              </p:par>
                              <p:par>
                                <p:cTn id="132" presetID="2" presetClass="entr" presetSubtype="8" fill="hold" nodeType="withEffect">
                                  <p:stCondLst>
                                    <p:cond delay="0"/>
                                  </p:stCondLst>
                                  <p:childTnLst>
                                    <p:set>
                                      <p:cBhvr>
                                        <p:cTn id="133" dur="1" fill="hold">
                                          <p:stCondLst>
                                            <p:cond delay="0"/>
                                          </p:stCondLst>
                                        </p:cTn>
                                        <p:tgtEl>
                                          <p:spTgt spid="32"/>
                                        </p:tgtEl>
                                        <p:attrNameLst>
                                          <p:attrName>style.visibility</p:attrName>
                                        </p:attrNameLst>
                                      </p:cBhvr>
                                      <p:to>
                                        <p:strVal val="visible"/>
                                      </p:to>
                                    </p:set>
                                    <p:anim calcmode="lin" valueType="num">
                                      <p:cBhvr additive="base">
                                        <p:cTn id="134" dur="3000" fill="hold"/>
                                        <p:tgtEl>
                                          <p:spTgt spid="32"/>
                                        </p:tgtEl>
                                        <p:attrNameLst>
                                          <p:attrName>ppt_x</p:attrName>
                                        </p:attrNameLst>
                                      </p:cBhvr>
                                      <p:tavLst>
                                        <p:tav tm="0">
                                          <p:val>
                                            <p:strVal val="0-#ppt_w/2"/>
                                          </p:val>
                                        </p:tav>
                                        <p:tav tm="100000">
                                          <p:val>
                                            <p:strVal val="#ppt_x"/>
                                          </p:val>
                                        </p:tav>
                                      </p:tavLst>
                                    </p:anim>
                                    <p:anim calcmode="lin" valueType="num">
                                      <p:cBhvr additive="base">
                                        <p:cTn id="135" dur="3000" fill="hold"/>
                                        <p:tgtEl>
                                          <p:spTgt spid="32"/>
                                        </p:tgtEl>
                                        <p:attrNameLst>
                                          <p:attrName>ppt_y</p:attrName>
                                        </p:attrNameLst>
                                      </p:cBhvr>
                                      <p:tavLst>
                                        <p:tav tm="0">
                                          <p:val>
                                            <p:strVal val="#ppt_y"/>
                                          </p:val>
                                        </p:tav>
                                        <p:tav tm="100000">
                                          <p:val>
                                            <p:strVal val="#ppt_y"/>
                                          </p:val>
                                        </p:tav>
                                      </p:tavLst>
                                    </p:anim>
                                  </p:childTnLst>
                                </p:cTn>
                              </p:par>
                              <p:par>
                                <p:cTn id="136" presetID="2" presetClass="entr" presetSubtype="8" fill="hold" nodeType="withEffect">
                                  <p:stCondLst>
                                    <p:cond delay="0"/>
                                  </p:stCondLst>
                                  <p:childTnLst>
                                    <p:set>
                                      <p:cBhvr>
                                        <p:cTn id="137" dur="1" fill="hold">
                                          <p:stCondLst>
                                            <p:cond delay="0"/>
                                          </p:stCondLst>
                                        </p:cTn>
                                        <p:tgtEl>
                                          <p:spTgt spid="33"/>
                                        </p:tgtEl>
                                        <p:attrNameLst>
                                          <p:attrName>style.visibility</p:attrName>
                                        </p:attrNameLst>
                                      </p:cBhvr>
                                      <p:to>
                                        <p:strVal val="visible"/>
                                      </p:to>
                                    </p:set>
                                    <p:anim calcmode="lin" valueType="num">
                                      <p:cBhvr additive="base">
                                        <p:cTn id="138" dur="3000" fill="hold"/>
                                        <p:tgtEl>
                                          <p:spTgt spid="33"/>
                                        </p:tgtEl>
                                        <p:attrNameLst>
                                          <p:attrName>ppt_x</p:attrName>
                                        </p:attrNameLst>
                                      </p:cBhvr>
                                      <p:tavLst>
                                        <p:tav tm="0">
                                          <p:val>
                                            <p:strVal val="0-#ppt_w/2"/>
                                          </p:val>
                                        </p:tav>
                                        <p:tav tm="100000">
                                          <p:val>
                                            <p:strVal val="#ppt_x"/>
                                          </p:val>
                                        </p:tav>
                                      </p:tavLst>
                                    </p:anim>
                                    <p:anim calcmode="lin" valueType="num">
                                      <p:cBhvr additive="base">
                                        <p:cTn id="139" dur="3000" fill="hold"/>
                                        <p:tgtEl>
                                          <p:spTgt spid="33"/>
                                        </p:tgtEl>
                                        <p:attrNameLst>
                                          <p:attrName>ppt_y</p:attrName>
                                        </p:attrNameLst>
                                      </p:cBhvr>
                                      <p:tavLst>
                                        <p:tav tm="0">
                                          <p:val>
                                            <p:strVal val="#ppt_y"/>
                                          </p:val>
                                        </p:tav>
                                        <p:tav tm="100000">
                                          <p:val>
                                            <p:strVal val="#ppt_y"/>
                                          </p:val>
                                        </p:tav>
                                      </p:tavLst>
                                    </p:anim>
                                  </p:childTnLst>
                                </p:cTn>
                              </p:par>
                              <p:par>
                                <p:cTn id="140" presetID="2" presetClass="entr" presetSubtype="8" fill="hold" nodeType="withEffect">
                                  <p:stCondLst>
                                    <p:cond delay="0"/>
                                  </p:stCondLst>
                                  <p:childTnLst>
                                    <p:set>
                                      <p:cBhvr>
                                        <p:cTn id="141" dur="1" fill="hold">
                                          <p:stCondLst>
                                            <p:cond delay="0"/>
                                          </p:stCondLst>
                                        </p:cTn>
                                        <p:tgtEl>
                                          <p:spTgt spid="34"/>
                                        </p:tgtEl>
                                        <p:attrNameLst>
                                          <p:attrName>style.visibility</p:attrName>
                                        </p:attrNameLst>
                                      </p:cBhvr>
                                      <p:to>
                                        <p:strVal val="visible"/>
                                      </p:to>
                                    </p:set>
                                    <p:anim calcmode="lin" valueType="num">
                                      <p:cBhvr additive="base">
                                        <p:cTn id="142" dur="3000" fill="hold"/>
                                        <p:tgtEl>
                                          <p:spTgt spid="34"/>
                                        </p:tgtEl>
                                        <p:attrNameLst>
                                          <p:attrName>ppt_x</p:attrName>
                                        </p:attrNameLst>
                                      </p:cBhvr>
                                      <p:tavLst>
                                        <p:tav tm="0">
                                          <p:val>
                                            <p:strVal val="0-#ppt_w/2"/>
                                          </p:val>
                                        </p:tav>
                                        <p:tav tm="100000">
                                          <p:val>
                                            <p:strVal val="#ppt_x"/>
                                          </p:val>
                                        </p:tav>
                                      </p:tavLst>
                                    </p:anim>
                                    <p:anim calcmode="lin" valueType="num">
                                      <p:cBhvr additive="base">
                                        <p:cTn id="143" dur="3000" fill="hold"/>
                                        <p:tgtEl>
                                          <p:spTgt spid="34"/>
                                        </p:tgtEl>
                                        <p:attrNameLst>
                                          <p:attrName>ppt_y</p:attrName>
                                        </p:attrNameLst>
                                      </p:cBhvr>
                                      <p:tavLst>
                                        <p:tav tm="0">
                                          <p:val>
                                            <p:strVal val="#ppt_y"/>
                                          </p:val>
                                        </p:tav>
                                        <p:tav tm="100000">
                                          <p:val>
                                            <p:strVal val="#ppt_y"/>
                                          </p:val>
                                        </p:tav>
                                      </p:tavLst>
                                    </p:anim>
                                  </p:childTnLst>
                                </p:cTn>
                              </p:par>
                              <p:par>
                                <p:cTn id="144" presetID="2" presetClass="entr" presetSubtype="8" fill="hold" nodeType="withEffect">
                                  <p:stCondLst>
                                    <p:cond delay="0"/>
                                  </p:stCondLst>
                                  <p:childTnLst>
                                    <p:set>
                                      <p:cBhvr>
                                        <p:cTn id="145" dur="1" fill="hold">
                                          <p:stCondLst>
                                            <p:cond delay="0"/>
                                          </p:stCondLst>
                                        </p:cTn>
                                        <p:tgtEl>
                                          <p:spTgt spid="35"/>
                                        </p:tgtEl>
                                        <p:attrNameLst>
                                          <p:attrName>style.visibility</p:attrName>
                                        </p:attrNameLst>
                                      </p:cBhvr>
                                      <p:to>
                                        <p:strVal val="visible"/>
                                      </p:to>
                                    </p:set>
                                    <p:anim calcmode="lin" valueType="num">
                                      <p:cBhvr additive="base">
                                        <p:cTn id="146" dur="3000" fill="hold"/>
                                        <p:tgtEl>
                                          <p:spTgt spid="35"/>
                                        </p:tgtEl>
                                        <p:attrNameLst>
                                          <p:attrName>ppt_x</p:attrName>
                                        </p:attrNameLst>
                                      </p:cBhvr>
                                      <p:tavLst>
                                        <p:tav tm="0">
                                          <p:val>
                                            <p:strVal val="0-#ppt_w/2"/>
                                          </p:val>
                                        </p:tav>
                                        <p:tav tm="100000">
                                          <p:val>
                                            <p:strVal val="#ppt_x"/>
                                          </p:val>
                                        </p:tav>
                                      </p:tavLst>
                                    </p:anim>
                                    <p:anim calcmode="lin" valueType="num">
                                      <p:cBhvr additive="base">
                                        <p:cTn id="147" dur="3000" fill="hold"/>
                                        <p:tgtEl>
                                          <p:spTgt spid="35"/>
                                        </p:tgtEl>
                                        <p:attrNameLst>
                                          <p:attrName>ppt_y</p:attrName>
                                        </p:attrNameLst>
                                      </p:cBhvr>
                                      <p:tavLst>
                                        <p:tav tm="0">
                                          <p:val>
                                            <p:strVal val="#ppt_y"/>
                                          </p:val>
                                        </p:tav>
                                        <p:tav tm="100000">
                                          <p:val>
                                            <p:strVal val="#ppt_y"/>
                                          </p:val>
                                        </p:tav>
                                      </p:tavLst>
                                    </p:anim>
                                  </p:childTnLst>
                                </p:cTn>
                              </p:par>
                              <p:par>
                                <p:cTn id="148" presetID="2" presetClass="entr" presetSubtype="8" fill="hold" nodeType="withEffect">
                                  <p:stCondLst>
                                    <p:cond delay="0"/>
                                  </p:stCondLst>
                                  <p:childTnLst>
                                    <p:set>
                                      <p:cBhvr>
                                        <p:cTn id="149" dur="1" fill="hold">
                                          <p:stCondLst>
                                            <p:cond delay="0"/>
                                          </p:stCondLst>
                                        </p:cTn>
                                        <p:tgtEl>
                                          <p:spTgt spid="36"/>
                                        </p:tgtEl>
                                        <p:attrNameLst>
                                          <p:attrName>style.visibility</p:attrName>
                                        </p:attrNameLst>
                                      </p:cBhvr>
                                      <p:to>
                                        <p:strVal val="visible"/>
                                      </p:to>
                                    </p:set>
                                    <p:anim calcmode="lin" valueType="num">
                                      <p:cBhvr additive="base">
                                        <p:cTn id="150" dur="3000" fill="hold"/>
                                        <p:tgtEl>
                                          <p:spTgt spid="36"/>
                                        </p:tgtEl>
                                        <p:attrNameLst>
                                          <p:attrName>ppt_x</p:attrName>
                                        </p:attrNameLst>
                                      </p:cBhvr>
                                      <p:tavLst>
                                        <p:tav tm="0">
                                          <p:val>
                                            <p:strVal val="0-#ppt_w/2"/>
                                          </p:val>
                                        </p:tav>
                                        <p:tav tm="100000">
                                          <p:val>
                                            <p:strVal val="#ppt_x"/>
                                          </p:val>
                                        </p:tav>
                                      </p:tavLst>
                                    </p:anim>
                                    <p:anim calcmode="lin" valueType="num">
                                      <p:cBhvr additive="base">
                                        <p:cTn id="151" dur="3000" fill="hold"/>
                                        <p:tgtEl>
                                          <p:spTgt spid="36"/>
                                        </p:tgtEl>
                                        <p:attrNameLst>
                                          <p:attrName>ppt_y</p:attrName>
                                        </p:attrNameLst>
                                      </p:cBhvr>
                                      <p:tavLst>
                                        <p:tav tm="0">
                                          <p:val>
                                            <p:strVal val="#ppt_y"/>
                                          </p:val>
                                        </p:tav>
                                        <p:tav tm="100000">
                                          <p:val>
                                            <p:strVal val="#ppt_y"/>
                                          </p:val>
                                        </p:tav>
                                      </p:tavLst>
                                    </p:anim>
                                  </p:childTnLst>
                                </p:cTn>
                              </p:par>
                              <p:par>
                                <p:cTn id="152" presetID="2" presetClass="entr" presetSubtype="8" fill="hold" nodeType="withEffect">
                                  <p:stCondLst>
                                    <p:cond delay="0"/>
                                  </p:stCondLst>
                                  <p:childTnLst>
                                    <p:set>
                                      <p:cBhvr>
                                        <p:cTn id="153" dur="1" fill="hold">
                                          <p:stCondLst>
                                            <p:cond delay="0"/>
                                          </p:stCondLst>
                                        </p:cTn>
                                        <p:tgtEl>
                                          <p:spTgt spid="37"/>
                                        </p:tgtEl>
                                        <p:attrNameLst>
                                          <p:attrName>style.visibility</p:attrName>
                                        </p:attrNameLst>
                                      </p:cBhvr>
                                      <p:to>
                                        <p:strVal val="visible"/>
                                      </p:to>
                                    </p:set>
                                    <p:anim calcmode="lin" valueType="num">
                                      <p:cBhvr additive="base">
                                        <p:cTn id="154" dur="3000" fill="hold"/>
                                        <p:tgtEl>
                                          <p:spTgt spid="37"/>
                                        </p:tgtEl>
                                        <p:attrNameLst>
                                          <p:attrName>ppt_x</p:attrName>
                                        </p:attrNameLst>
                                      </p:cBhvr>
                                      <p:tavLst>
                                        <p:tav tm="0">
                                          <p:val>
                                            <p:strVal val="0-#ppt_w/2"/>
                                          </p:val>
                                        </p:tav>
                                        <p:tav tm="100000">
                                          <p:val>
                                            <p:strVal val="#ppt_x"/>
                                          </p:val>
                                        </p:tav>
                                      </p:tavLst>
                                    </p:anim>
                                    <p:anim calcmode="lin" valueType="num">
                                      <p:cBhvr additive="base">
                                        <p:cTn id="155" dur="3000" fill="hold"/>
                                        <p:tgtEl>
                                          <p:spTgt spid="37"/>
                                        </p:tgtEl>
                                        <p:attrNameLst>
                                          <p:attrName>ppt_y</p:attrName>
                                        </p:attrNameLst>
                                      </p:cBhvr>
                                      <p:tavLst>
                                        <p:tav tm="0">
                                          <p:val>
                                            <p:strVal val="#ppt_y"/>
                                          </p:val>
                                        </p:tav>
                                        <p:tav tm="100000">
                                          <p:val>
                                            <p:strVal val="#ppt_y"/>
                                          </p:val>
                                        </p:tav>
                                      </p:tavLst>
                                    </p:anim>
                                  </p:childTnLst>
                                </p:cTn>
                              </p:par>
                              <p:par>
                                <p:cTn id="156" presetID="2" presetClass="entr" presetSubtype="8" fill="hold" nodeType="withEffect">
                                  <p:stCondLst>
                                    <p:cond delay="0"/>
                                  </p:stCondLst>
                                  <p:childTnLst>
                                    <p:set>
                                      <p:cBhvr>
                                        <p:cTn id="157" dur="1" fill="hold">
                                          <p:stCondLst>
                                            <p:cond delay="0"/>
                                          </p:stCondLst>
                                        </p:cTn>
                                        <p:tgtEl>
                                          <p:spTgt spid="38"/>
                                        </p:tgtEl>
                                        <p:attrNameLst>
                                          <p:attrName>style.visibility</p:attrName>
                                        </p:attrNameLst>
                                      </p:cBhvr>
                                      <p:to>
                                        <p:strVal val="visible"/>
                                      </p:to>
                                    </p:set>
                                    <p:anim calcmode="lin" valueType="num">
                                      <p:cBhvr additive="base">
                                        <p:cTn id="158" dur="3000" fill="hold"/>
                                        <p:tgtEl>
                                          <p:spTgt spid="38"/>
                                        </p:tgtEl>
                                        <p:attrNameLst>
                                          <p:attrName>ppt_x</p:attrName>
                                        </p:attrNameLst>
                                      </p:cBhvr>
                                      <p:tavLst>
                                        <p:tav tm="0">
                                          <p:val>
                                            <p:strVal val="0-#ppt_w/2"/>
                                          </p:val>
                                        </p:tav>
                                        <p:tav tm="100000">
                                          <p:val>
                                            <p:strVal val="#ppt_x"/>
                                          </p:val>
                                        </p:tav>
                                      </p:tavLst>
                                    </p:anim>
                                    <p:anim calcmode="lin" valueType="num">
                                      <p:cBhvr additive="base">
                                        <p:cTn id="159" dur="3000" fill="hold"/>
                                        <p:tgtEl>
                                          <p:spTgt spid="38"/>
                                        </p:tgtEl>
                                        <p:attrNameLst>
                                          <p:attrName>ppt_y</p:attrName>
                                        </p:attrNameLst>
                                      </p:cBhvr>
                                      <p:tavLst>
                                        <p:tav tm="0">
                                          <p:val>
                                            <p:strVal val="#ppt_y"/>
                                          </p:val>
                                        </p:tav>
                                        <p:tav tm="100000">
                                          <p:val>
                                            <p:strVal val="#ppt_y"/>
                                          </p:val>
                                        </p:tav>
                                      </p:tavLst>
                                    </p:anim>
                                  </p:childTnLst>
                                </p:cTn>
                              </p:par>
                              <p:par>
                                <p:cTn id="160" presetID="2" presetClass="entr" presetSubtype="8" fill="hold" nodeType="withEffect">
                                  <p:stCondLst>
                                    <p:cond delay="0"/>
                                  </p:stCondLst>
                                  <p:childTnLst>
                                    <p:set>
                                      <p:cBhvr>
                                        <p:cTn id="161" dur="1" fill="hold">
                                          <p:stCondLst>
                                            <p:cond delay="0"/>
                                          </p:stCondLst>
                                        </p:cTn>
                                        <p:tgtEl>
                                          <p:spTgt spid="39"/>
                                        </p:tgtEl>
                                        <p:attrNameLst>
                                          <p:attrName>style.visibility</p:attrName>
                                        </p:attrNameLst>
                                      </p:cBhvr>
                                      <p:to>
                                        <p:strVal val="visible"/>
                                      </p:to>
                                    </p:set>
                                    <p:anim calcmode="lin" valueType="num">
                                      <p:cBhvr additive="base">
                                        <p:cTn id="162" dur="3000" fill="hold"/>
                                        <p:tgtEl>
                                          <p:spTgt spid="39"/>
                                        </p:tgtEl>
                                        <p:attrNameLst>
                                          <p:attrName>ppt_x</p:attrName>
                                        </p:attrNameLst>
                                      </p:cBhvr>
                                      <p:tavLst>
                                        <p:tav tm="0">
                                          <p:val>
                                            <p:strVal val="0-#ppt_w/2"/>
                                          </p:val>
                                        </p:tav>
                                        <p:tav tm="100000">
                                          <p:val>
                                            <p:strVal val="#ppt_x"/>
                                          </p:val>
                                        </p:tav>
                                      </p:tavLst>
                                    </p:anim>
                                    <p:anim calcmode="lin" valueType="num">
                                      <p:cBhvr additive="base">
                                        <p:cTn id="163" dur="3000" fill="hold"/>
                                        <p:tgtEl>
                                          <p:spTgt spid="39"/>
                                        </p:tgtEl>
                                        <p:attrNameLst>
                                          <p:attrName>ppt_y</p:attrName>
                                        </p:attrNameLst>
                                      </p:cBhvr>
                                      <p:tavLst>
                                        <p:tav tm="0">
                                          <p:val>
                                            <p:strVal val="#ppt_y"/>
                                          </p:val>
                                        </p:tav>
                                        <p:tav tm="100000">
                                          <p:val>
                                            <p:strVal val="#ppt_y"/>
                                          </p:val>
                                        </p:tav>
                                      </p:tavLst>
                                    </p:anim>
                                  </p:childTnLst>
                                </p:cTn>
                              </p:par>
                              <p:par>
                                <p:cTn id="164" presetID="2" presetClass="entr" presetSubtype="8" fill="hold" nodeType="withEffect">
                                  <p:stCondLst>
                                    <p:cond delay="0"/>
                                  </p:stCondLst>
                                  <p:childTnLst>
                                    <p:set>
                                      <p:cBhvr>
                                        <p:cTn id="165" dur="1" fill="hold">
                                          <p:stCondLst>
                                            <p:cond delay="0"/>
                                          </p:stCondLst>
                                        </p:cTn>
                                        <p:tgtEl>
                                          <p:spTgt spid="40"/>
                                        </p:tgtEl>
                                        <p:attrNameLst>
                                          <p:attrName>style.visibility</p:attrName>
                                        </p:attrNameLst>
                                      </p:cBhvr>
                                      <p:to>
                                        <p:strVal val="visible"/>
                                      </p:to>
                                    </p:set>
                                    <p:anim calcmode="lin" valueType="num">
                                      <p:cBhvr additive="base">
                                        <p:cTn id="166" dur="3000" fill="hold"/>
                                        <p:tgtEl>
                                          <p:spTgt spid="40"/>
                                        </p:tgtEl>
                                        <p:attrNameLst>
                                          <p:attrName>ppt_x</p:attrName>
                                        </p:attrNameLst>
                                      </p:cBhvr>
                                      <p:tavLst>
                                        <p:tav tm="0">
                                          <p:val>
                                            <p:strVal val="0-#ppt_w/2"/>
                                          </p:val>
                                        </p:tav>
                                        <p:tav tm="100000">
                                          <p:val>
                                            <p:strVal val="#ppt_x"/>
                                          </p:val>
                                        </p:tav>
                                      </p:tavLst>
                                    </p:anim>
                                    <p:anim calcmode="lin" valueType="num">
                                      <p:cBhvr additive="base">
                                        <p:cTn id="167" dur="3000" fill="hold"/>
                                        <p:tgtEl>
                                          <p:spTgt spid="40"/>
                                        </p:tgtEl>
                                        <p:attrNameLst>
                                          <p:attrName>ppt_y</p:attrName>
                                        </p:attrNameLst>
                                      </p:cBhvr>
                                      <p:tavLst>
                                        <p:tav tm="0">
                                          <p:val>
                                            <p:strVal val="#ppt_y"/>
                                          </p:val>
                                        </p:tav>
                                        <p:tav tm="100000">
                                          <p:val>
                                            <p:strVal val="#ppt_y"/>
                                          </p:val>
                                        </p:tav>
                                      </p:tavLst>
                                    </p:anim>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7"/>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8"/>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9"/>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30"/>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31"/>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32"/>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3"/>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4"/>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35"/>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36"/>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37"/>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38"/>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39"/>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40"/>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strVal val="2/3*#ppt_w"/>
                                          </p:val>
                                        </p:tav>
                                        <p:tav tm="100000">
                                          <p:val>
                                            <p:strVal val="#ppt_w"/>
                                          </p:val>
                                        </p:tav>
                                      </p:tavLst>
                                    </p:anim>
                                    <p:anim calcmode="lin" valueType="num">
                                      <p:cBhvr>
                                        <p:cTn id="203" dur="3000" fill="hold"/>
                                        <p:tgtEl>
                                          <p:spTgt spid="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30-s-stained-glass-hand-made-panels1930-s-hand-made-stained-glass-panel-symmetrical-diamond-design-265-1000x1000.jpg"/>
          <p:cNvPicPr>
            <a:picLocks noChangeAspect="1"/>
          </p:cNvPicPr>
          <p:nvPr/>
        </p:nvPicPr>
        <p:blipFill>
          <a:blip r:embed="rId2"/>
          <a:stretch>
            <a:fillRect/>
          </a:stretch>
        </p:blipFill>
        <p:spPr>
          <a:xfrm>
            <a:off x="1714480" y="0"/>
            <a:ext cx="5806440" cy="6858000"/>
          </a:xfrm>
          <a:prstGeom prst="rect">
            <a:avLst/>
          </a:prstGeom>
        </p:spPr>
      </p:pic>
      <p:pic>
        <p:nvPicPr>
          <p:cNvPr id="8" name="7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0"/>
            <a:ext cx="1428728" cy="844824"/>
          </a:xfrm>
          <a:prstGeom prst="rect">
            <a:avLst/>
          </a:prstGeom>
        </p:spPr>
      </p:pic>
      <p:pic>
        <p:nvPicPr>
          <p:cNvPr id="10" name="9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642918"/>
            <a:ext cx="1428728" cy="844824"/>
          </a:xfrm>
          <a:prstGeom prst="rect">
            <a:avLst/>
          </a:prstGeom>
        </p:spPr>
      </p:pic>
      <p:pic>
        <p:nvPicPr>
          <p:cNvPr id="11" name="10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1357322"/>
            <a:ext cx="1428728" cy="844824"/>
          </a:xfrm>
          <a:prstGeom prst="rect">
            <a:avLst/>
          </a:prstGeom>
        </p:spPr>
      </p:pic>
      <p:pic>
        <p:nvPicPr>
          <p:cNvPr id="12" name="11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2000240"/>
            <a:ext cx="1428728" cy="844824"/>
          </a:xfrm>
          <a:prstGeom prst="rect">
            <a:avLst/>
          </a:prstGeom>
        </p:spPr>
      </p:pic>
      <p:pic>
        <p:nvPicPr>
          <p:cNvPr id="13" name="12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2786082"/>
            <a:ext cx="1428728" cy="844824"/>
          </a:xfrm>
          <a:prstGeom prst="rect">
            <a:avLst/>
          </a:prstGeom>
        </p:spPr>
      </p:pic>
      <p:pic>
        <p:nvPicPr>
          <p:cNvPr id="14" name="13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3429000"/>
            <a:ext cx="1428728" cy="844824"/>
          </a:xfrm>
          <a:prstGeom prst="rect">
            <a:avLst/>
          </a:prstGeom>
        </p:spPr>
      </p:pic>
      <p:pic>
        <p:nvPicPr>
          <p:cNvPr id="15" name="14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4143404"/>
            <a:ext cx="1428728" cy="844824"/>
          </a:xfrm>
          <a:prstGeom prst="rect">
            <a:avLst/>
          </a:prstGeom>
        </p:spPr>
      </p:pic>
      <p:pic>
        <p:nvPicPr>
          <p:cNvPr id="16" name="15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4786322"/>
            <a:ext cx="1428728" cy="844824"/>
          </a:xfrm>
          <a:prstGeom prst="rect">
            <a:avLst/>
          </a:prstGeom>
        </p:spPr>
      </p:pic>
      <p:pic>
        <p:nvPicPr>
          <p:cNvPr id="17" name="16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5500678"/>
            <a:ext cx="1428728" cy="844824"/>
          </a:xfrm>
          <a:prstGeom prst="rect">
            <a:avLst/>
          </a:prstGeom>
        </p:spPr>
      </p:pic>
      <p:pic>
        <p:nvPicPr>
          <p:cNvPr id="18" name="17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a:off x="285720" y="6143596"/>
            <a:ext cx="1428728" cy="844824"/>
          </a:xfrm>
          <a:prstGeom prst="rect">
            <a:avLst/>
          </a:prstGeom>
        </p:spPr>
      </p:pic>
      <p:pic>
        <p:nvPicPr>
          <p:cNvPr id="21" name="20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500958" y="0"/>
            <a:ext cx="1357354" cy="844824"/>
          </a:xfrm>
          <a:prstGeom prst="rect">
            <a:avLst/>
          </a:prstGeom>
        </p:spPr>
      </p:pic>
      <p:pic>
        <p:nvPicPr>
          <p:cNvPr id="22" name="21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500958" y="642918"/>
            <a:ext cx="1357354" cy="844824"/>
          </a:xfrm>
          <a:prstGeom prst="rect">
            <a:avLst/>
          </a:prstGeom>
        </p:spPr>
      </p:pic>
      <p:pic>
        <p:nvPicPr>
          <p:cNvPr id="23" name="22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500958" y="1143008"/>
            <a:ext cx="1357354" cy="844824"/>
          </a:xfrm>
          <a:prstGeom prst="rect">
            <a:avLst/>
          </a:prstGeom>
        </p:spPr>
      </p:pic>
      <p:pic>
        <p:nvPicPr>
          <p:cNvPr id="24" name="23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500958" y="1785926"/>
            <a:ext cx="1357354" cy="844824"/>
          </a:xfrm>
          <a:prstGeom prst="rect">
            <a:avLst/>
          </a:prstGeom>
        </p:spPr>
      </p:pic>
      <p:pic>
        <p:nvPicPr>
          <p:cNvPr id="25" name="24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500958" y="2428892"/>
            <a:ext cx="1357354" cy="844824"/>
          </a:xfrm>
          <a:prstGeom prst="rect">
            <a:avLst/>
          </a:prstGeom>
        </p:spPr>
      </p:pic>
      <p:pic>
        <p:nvPicPr>
          <p:cNvPr id="26" name="25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500958" y="3214686"/>
            <a:ext cx="1357354" cy="844824"/>
          </a:xfrm>
          <a:prstGeom prst="rect">
            <a:avLst/>
          </a:prstGeom>
        </p:spPr>
      </p:pic>
      <p:pic>
        <p:nvPicPr>
          <p:cNvPr id="27" name="26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500958" y="3857628"/>
            <a:ext cx="1357354" cy="844824"/>
          </a:xfrm>
          <a:prstGeom prst="rect">
            <a:avLst/>
          </a:prstGeom>
        </p:spPr>
      </p:pic>
      <p:pic>
        <p:nvPicPr>
          <p:cNvPr id="28" name="27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500958" y="4500570"/>
            <a:ext cx="1357354" cy="844824"/>
          </a:xfrm>
          <a:prstGeom prst="rect">
            <a:avLst/>
          </a:prstGeom>
        </p:spPr>
      </p:pic>
      <p:pic>
        <p:nvPicPr>
          <p:cNvPr id="29" name="28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429520" y="5214950"/>
            <a:ext cx="1357354" cy="844824"/>
          </a:xfrm>
          <a:prstGeom prst="rect">
            <a:avLst/>
          </a:prstGeom>
        </p:spPr>
      </p:pic>
      <p:pic>
        <p:nvPicPr>
          <p:cNvPr id="30" name="29 Imagen" descr="200px-Three_Lines_Ornament_Black_Up_Left.svg.png"/>
          <p:cNvPicPr>
            <a:picLocks noChangeAspect="1"/>
          </p:cNvPicPr>
          <p:nvPr/>
        </p:nvPicPr>
        <p:blipFill>
          <a:blip r:embed="rId3">
            <a:duotone>
              <a:schemeClr val="accent6">
                <a:shade val="45000"/>
                <a:satMod val="135000"/>
              </a:schemeClr>
              <a:prstClr val="white"/>
            </a:duotone>
            <a:lum contrast="10000"/>
          </a:blip>
          <a:stretch>
            <a:fillRect/>
          </a:stretch>
        </p:blipFill>
        <p:spPr>
          <a:xfrm flipH="1">
            <a:off x="7429520" y="6013176"/>
            <a:ext cx="1357354" cy="844824"/>
          </a:xfrm>
          <a:prstGeom prst="rect">
            <a:avLst/>
          </a:prstGeom>
        </p:spPr>
      </p:pic>
      <p:sp>
        <p:nvSpPr>
          <p:cNvPr id="31" name="30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9"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0-#ppt_w/2"/>
                                          </p:val>
                                        </p:tav>
                                        <p:tav tm="100000">
                                          <p:val>
                                            <p:strVal val="#ppt_x"/>
                                          </p:val>
                                        </p:tav>
                                      </p:tavLst>
                                    </p:anim>
                                    <p:anim calcmode="lin" valueType="num">
                                      <p:cBhvr additive="base">
                                        <p:cTn id="11" dur="3000" fill="hold"/>
                                        <p:tgtEl>
                                          <p:spTgt spid="8"/>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0-#ppt_w/2"/>
                                          </p:val>
                                        </p:tav>
                                        <p:tav tm="100000">
                                          <p:val>
                                            <p:strVal val="#ppt_x"/>
                                          </p:val>
                                        </p:tav>
                                      </p:tavLst>
                                    </p:anim>
                                    <p:anim calcmode="lin" valueType="num">
                                      <p:cBhvr additive="base">
                                        <p:cTn id="15" dur="3000" fill="hold"/>
                                        <p:tgtEl>
                                          <p:spTgt spid="10"/>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0-#ppt_w/2"/>
                                          </p:val>
                                        </p:tav>
                                        <p:tav tm="100000">
                                          <p:val>
                                            <p:strVal val="#ppt_x"/>
                                          </p:val>
                                        </p:tav>
                                      </p:tavLst>
                                    </p:anim>
                                    <p:anim calcmode="lin" valueType="num">
                                      <p:cBhvr additive="base">
                                        <p:cTn id="39" dur="3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9"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9"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0-#ppt_w/2"/>
                                          </p:val>
                                        </p:tav>
                                        <p:tav tm="100000">
                                          <p:val>
                                            <p:strVal val="#ppt_x"/>
                                          </p:val>
                                        </p:tav>
                                      </p:tavLst>
                                    </p:anim>
                                    <p:anim calcmode="lin" valueType="num">
                                      <p:cBhvr additive="base">
                                        <p:cTn id="47" dur="3000" fill="hold"/>
                                        <p:tgtEl>
                                          <p:spTgt spid="18"/>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1+#ppt_w/2"/>
                                          </p:val>
                                        </p:tav>
                                        <p:tav tm="100000">
                                          <p:val>
                                            <p:strVal val="#ppt_x"/>
                                          </p:val>
                                        </p:tav>
                                      </p:tavLst>
                                    </p:anim>
                                    <p:anim calcmode="lin" valueType="num">
                                      <p:cBhvr additive="base">
                                        <p:cTn id="51" dur="3000" fill="hold"/>
                                        <p:tgtEl>
                                          <p:spTgt spid="21"/>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1+#ppt_w/2"/>
                                          </p:val>
                                        </p:tav>
                                        <p:tav tm="100000">
                                          <p:val>
                                            <p:strVal val="#ppt_x"/>
                                          </p:val>
                                        </p:tav>
                                      </p:tavLst>
                                    </p:anim>
                                    <p:anim calcmode="lin" valueType="num">
                                      <p:cBhvr additive="base">
                                        <p:cTn id="55" dur="3000" fill="hold"/>
                                        <p:tgtEl>
                                          <p:spTgt spid="22"/>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1+#ppt_w/2"/>
                                          </p:val>
                                        </p:tav>
                                        <p:tav tm="100000">
                                          <p:val>
                                            <p:strVal val="#ppt_x"/>
                                          </p:val>
                                        </p:tav>
                                      </p:tavLst>
                                    </p:anim>
                                    <p:anim calcmode="lin" valueType="num">
                                      <p:cBhvr additive="base">
                                        <p:cTn id="59" dur="3000" fill="hold"/>
                                        <p:tgtEl>
                                          <p:spTgt spid="23"/>
                                        </p:tgtEl>
                                        <p:attrNameLst>
                                          <p:attrName>ppt_y</p:attrName>
                                        </p:attrNameLst>
                                      </p:cBhvr>
                                      <p:tavLst>
                                        <p:tav tm="0">
                                          <p:val>
                                            <p:strVal val="0-#ppt_h/2"/>
                                          </p:val>
                                        </p:tav>
                                        <p:tav tm="100000">
                                          <p:val>
                                            <p:strVal val="#ppt_y"/>
                                          </p:val>
                                        </p:tav>
                                      </p:tavLst>
                                    </p:anim>
                                  </p:childTnLst>
                                </p:cTn>
                              </p:par>
                              <p:par>
                                <p:cTn id="60" presetID="2" presetClass="entr" presetSubtype="3"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1+#ppt_w/2"/>
                                          </p:val>
                                        </p:tav>
                                        <p:tav tm="100000">
                                          <p:val>
                                            <p:strVal val="#ppt_x"/>
                                          </p:val>
                                        </p:tav>
                                      </p:tavLst>
                                    </p:anim>
                                    <p:anim calcmode="lin" valueType="num">
                                      <p:cBhvr additive="base">
                                        <p:cTn id="63" dur="3000" fill="hold"/>
                                        <p:tgtEl>
                                          <p:spTgt spid="24"/>
                                        </p:tgtEl>
                                        <p:attrNameLst>
                                          <p:attrName>ppt_y</p:attrName>
                                        </p:attrNameLst>
                                      </p:cBhvr>
                                      <p:tavLst>
                                        <p:tav tm="0">
                                          <p:val>
                                            <p:strVal val="0-#ppt_h/2"/>
                                          </p:val>
                                        </p:tav>
                                        <p:tav tm="100000">
                                          <p:val>
                                            <p:strVal val="#ppt_y"/>
                                          </p:val>
                                        </p:tav>
                                      </p:tavLst>
                                    </p:anim>
                                  </p:childTnLst>
                                </p:cTn>
                              </p:par>
                              <p:par>
                                <p:cTn id="64" presetID="2" presetClass="entr" presetSubtype="3" fill="hold"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1+#ppt_w/2"/>
                                          </p:val>
                                        </p:tav>
                                        <p:tav tm="100000">
                                          <p:val>
                                            <p:strVal val="#ppt_x"/>
                                          </p:val>
                                        </p:tav>
                                      </p:tavLst>
                                    </p:anim>
                                    <p:anim calcmode="lin" valueType="num">
                                      <p:cBhvr additive="base">
                                        <p:cTn id="67" dur="3000" fill="hold"/>
                                        <p:tgtEl>
                                          <p:spTgt spid="25"/>
                                        </p:tgtEl>
                                        <p:attrNameLst>
                                          <p:attrName>ppt_y</p:attrName>
                                        </p:attrNameLst>
                                      </p:cBhvr>
                                      <p:tavLst>
                                        <p:tav tm="0">
                                          <p:val>
                                            <p:strVal val="0-#ppt_h/2"/>
                                          </p:val>
                                        </p:tav>
                                        <p:tav tm="100000">
                                          <p:val>
                                            <p:strVal val="#ppt_y"/>
                                          </p:val>
                                        </p:tav>
                                      </p:tavLst>
                                    </p:anim>
                                  </p:childTnLst>
                                </p:cTn>
                              </p:par>
                              <p:par>
                                <p:cTn id="68" presetID="2" presetClass="entr" presetSubtype="3"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1+#ppt_w/2"/>
                                          </p:val>
                                        </p:tav>
                                        <p:tav tm="100000">
                                          <p:val>
                                            <p:strVal val="#ppt_x"/>
                                          </p:val>
                                        </p:tav>
                                      </p:tavLst>
                                    </p:anim>
                                    <p:anim calcmode="lin" valueType="num">
                                      <p:cBhvr additive="base">
                                        <p:cTn id="71" dur="3000" fill="hold"/>
                                        <p:tgtEl>
                                          <p:spTgt spid="26"/>
                                        </p:tgtEl>
                                        <p:attrNameLst>
                                          <p:attrName>ppt_y</p:attrName>
                                        </p:attrNameLst>
                                      </p:cBhvr>
                                      <p:tavLst>
                                        <p:tav tm="0">
                                          <p:val>
                                            <p:strVal val="0-#ppt_h/2"/>
                                          </p:val>
                                        </p:tav>
                                        <p:tav tm="100000">
                                          <p:val>
                                            <p:strVal val="#ppt_y"/>
                                          </p:val>
                                        </p:tav>
                                      </p:tavLst>
                                    </p:anim>
                                  </p:childTnLst>
                                </p:cTn>
                              </p:par>
                              <p:par>
                                <p:cTn id="72" presetID="2" presetClass="entr" presetSubtype="3" fill="hold"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1+#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3" fill="hold"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1+#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3" fill="hold"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1+#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3" fill="hold"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1+#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3" presetClass="entr" presetSubtype="16"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 calcmode="lin" valueType="num">
                                      <p:cBhvr>
                                        <p:cTn id="90" dur="3000" fill="hold"/>
                                        <p:tgtEl>
                                          <p:spTgt spid="4"/>
                                        </p:tgtEl>
                                        <p:attrNameLst>
                                          <p:attrName>ppt_w</p:attrName>
                                        </p:attrNameLst>
                                      </p:cBhvr>
                                      <p:tavLst>
                                        <p:tav tm="0">
                                          <p:val>
                                            <p:fltVal val="0"/>
                                          </p:val>
                                        </p:tav>
                                        <p:tav tm="100000">
                                          <p:val>
                                            <p:strVal val="#ppt_w"/>
                                          </p:val>
                                        </p:tav>
                                      </p:tavLst>
                                    </p:anim>
                                    <p:anim calcmode="lin" valueType="num">
                                      <p:cBhvr>
                                        <p:cTn id="91"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2.png"/>
          <p:cNvPicPr>
            <a:picLocks noGrp="1" noChangeAspect="1"/>
          </p:cNvPicPr>
          <p:nvPr>
            <p:ph idx="1"/>
          </p:nvPr>
        </p:nvPicPr>
        <p:blipFill>
          <a:blip r:embed="rId2" cstate="print"/>
          <a:stretch>
            <a:fillRect/>
          </a:stretch>
        </p:blipFill>
        <p:spPr>
          <a:xfrm rot="16200000">
            <a:off x="638647" y="-210051"/>
            <a:ext cx="1214478" cy="1634580"/>
          </a:xfrm>
        </p:spPr>
      </p:pic>
      <p:pic>
        <p:nvPicPr>
          <p:cNvPr id="4" name="3 Imagen" descr="7e580ec70df5b5f8fcfa35f31cc316ef.jpg"/>
          <p:cNvPicPr>
            <a:picLocks noChangeAspect="1"/>
          </p:cNvPicPr>
          <p:nvPr/>
        </p:nvPicPr>
        <p:blipFill>
          <a:blip r:embed="rId3"/>
          <a:stretch>
            <a:fillRect/>
          </a:stretch>
        </p:blipFill>
        <p:spPr>
          <a:xfrm>
            <a:off x="2071670" y="0"/>
            <a:ext cx="4786314" cy="6858000"/>
          </a:xfrm>
          <a:prstGeom prst="rect">
            <a:avLst/>
          </a:prstGeom>
        </p:spPr>
      </p:pic>
      <p:pic>
        <p:nvPicPr>
          <p:cNvPr id="6" name="4 Marcador de contenido" descr="Imagen2.png"/>
          <p:cNvPicPr>
            <a:picLocks noChangeAspect="1"/>
          </p:cNvPicPr>
          <p:nvPr/>
        </p:nvPicPr>
        <p:blipFill>
          <a:blip r:embed="rId2" cstate="print"/>
          <a:stretch>
            <a:fillRect/>
          </a:stretch>
        </p:blipFill>
        <p:spPr>
          <a:xfrm rot="16200000">
            <a:off x="638647" y="790057"/>
            <a:ext cx="1214478" cy="1634580"/>
          </a:xfrm>
          <a:prstGeom prst="rect">
            <a:avLst/>
          </a:prstGeom>
        </p:spPr>
      </p:pic>
      <p:pic>
        <p:nvPicPr>
          <p:cNvPr id="7" name="4 Marcador de contenido" descr="Imagen2.png"/>
          <p:cNvPicPr>
            <a:picLocks noChangeAspect="1"/>
          </p:cNvPicPr>
          <p:nvPr/>
        </p:nvPicPr>
        <p:blipFill>
          <a:blip r:embed="rId2" cstate="print"/>
          <a:stretch>
            <a:fillRect/>
          </a:stretch>
        </p:blipFill>
        <p:spPr>
          <a:xfrm rot="16200000">
            <a:off x="638647" y="1790213"/>
            <a:ext cx="1214478" cy="1634580"/>
          </a:xfrm>
          <a:prstGeom prst="rect">
            <a:avLst/>
          </a:prstGeom>
        </p:spPr>
      </p:pic>
      <p:pic>
        <p:nvPicPr>
          <p:cNvPr id="8" name="4 Marcador de contenido" descr="Imagen2.png"/>
          <p:cNvPicPr>
            <a:picLocks noChangeAspect="1"/>
          </p:cNvPicPr>
          <p:nvPr/>
        </p:nvPicPr>
        <p:blipFill>
          <a:blip r:embed="rId2" cstate="print"/>
          <a:stretch>
            <a:fillRect/>
          </a:stretch>
        </p:blipFill>
        <p:spPr>
          <a:xfrm rot="16200000">
            <a:off x="638647" y="2790321"/>
            <a:ext cx="1214478" cy="1634580"/>
          </a:xfrm>
          <a:prstGeom prst="rect">
            <a:avLst/>
          </a:prstGeom>
        </p:spPr>
      </p:pic>
      <p:pic>
        <p:nvPicPr>
          <p:cNvPr id="9" name="4 Marcador de contenido" descr="Imagen2.png"/>
          <p:cNvPicPr>
            <a:picLocks noChangeAspect="1"/>
          </p:cNvPicPr>
          <p:nvPr/>
        </p:nvPicPr>
        <p:blipFill>
          <a:blip r:embed="rId2" cstate="print"/>
          <a:stretch>
            <a:fillRect/>
          </a:stretch>
        </p:blipFill>
        <p:spPr>
          <a:xfrm rot="16200000">
            <a:off x="638647" y="3790477"/>
            <a:ext cx="1214478" cy="1634580"/>
          </a:xfrm>
          <a:prstGeom prst="rect">
            <a:avLst/>
          </a:prstGeom>
        </p:spPr>
      </p:pic>
      <p:pic>
        <p:nvPicPr>
          <p:cNvPr id="10" name="4 Marcador de contenido" descr="Imagen2.png"/>
          <p:cNvPicPr>
            <a:picLocks noChangeAspect="1"/>
          </p:cNvPicPr>
          <p:nvPr/>
        </p:nvPicPr>
        <p:blipFill>
          <a:blip r:embed="rId2" cstate="print"/>
          <a:stretch>
            <a:fillRect/>
          </a:stretch>
        </p:blipFill>
        <p:spPr>
          <a:xfrm rot="16200000">
            <a:off x="638647" y="4790585"/>
            <a:ext cx="1214478" cy="1634580"/>
          </a:xfrm>
          <a:prstGeom prst="rect">
            <a:avLst/>
          </a:prstGeom>
        </p:spPr>
      </p:pic>
      <p:pic>
        <p:nvPicPr>
          <p:cNvPr id="11" name="4 Marcador de contenido" descr="Imagen2.png"/>
          <p:cNvPicPr>
            <a:picLocks noChangeAspect="1"/>
          </p:cNvPicPr>
          <p:nvPr/>
        </p:nvPicPr>
        <p:blipFill>
          <a:blip r:embed="rId2" cstate="print"/>
          <a:stretch>
            <a:fillRect/>
          </a:stretch>
        </p:blipFill>
        <p:spPr>
          <a:xfrm rot="16200000">
            <a:off x="567209" y="5790717"/>
            <a:ext cx="1214478" cy="1634580"/>
          </a:xfrm>
          <a:prstGeom prst="rect">
            <a:avLst/>
          </a:prstGeom>
        </p:spPr>
      </p:pic>
      <p:pic>
        <p:nvPicPr>
          <p:cNvPr id="12" name="4 Marcador de contenido" descr="Imagen2.png"/>
          <p:cNvPicPr>
            <a:picLocks noChangeAspect="1"/>
          </p:cNvPicPr>
          <p:nvPr/>
        </p:nvPicPr>
        <p:blipFill>
          <a:blip r:embed="rId4" cstate="print"/>
          <a:stretch>
            <a:fillRect/>
          </a:stretch>
        </p:blipFill>
        <p:spPr>
          <a:xfrm rot="16200000" flipV="1">
            <a:off x="7362313" y="-147107"/>
            <a:ext cx="1214478" cy="1508692"/>
          </a:xfrm>
          <a:prstGeom prst="rect">
            <a:avLst/>
          </a:prstGeom>
        </p:spPr>
      </p:pic>
      <p:pic>
        <p:nvPicPr>
          <p:cNvPr id="13" name="4 Marcador de contenido" descr="Imagen2.png"/>
          <p:cNvPicPr>
            <a:picLocks noChangeAspect="1"/>
          </p:cNvPicPr>
          <p:nvPr/>
        </p:nvPicPr>
        <p:blipFill>
          <a:blip r:embed="rId4" cstate="print"/>
          <a:stretch>
            <a:fillRect/>
          </a:stretch>
        </p:blipFill>
        <p:spPr>
          <a:xfrm rot="16200000" flipV="1">
            <a:off x="7290875" y="781563"/>
            <a:ext cx="1214478" cy="1508692"/>
          </a:xfrm>
          <a:prstGeom prst="rect">
            <a:avLst/>
          </a:prstGeom>
        </p:spPr>
      </p:pic>
      <p:pic>
        <p:nvPicPr>
          <p:cNvPr id="14" name="4 Marcador de contenido" descr="Imagen2.png"/>
          <p:cNvPicPr>
            <a:picLocks noChangeAspect="1"/>
          </p:cNvPicPr>
          <p:nvPr/>
        </p:nvPicPr>
        <p:blipFill>
          <a:blip r:embed="rId4" cstate="print"/>
          <a:stretch>
            <a:fillRect/>
          </a:stretch>
        </p:blipFill>
        <p:spPr>
          <a:xfrm rot="16200000" flipV="1">
            <a:off x="7362313" y="1710281"/>
            <a:ext cx="1214478" cy="1508692"/>
          </a:xfrm>
          <a:prstGeom prst="rect">
            <a:avLst/>
          </a:prstGeom>
        </p:spPr>
      </p:pic>
      <p:pic>
        <p:nvPicPr>
          <p:cNvPr id="15" name="4 Marcador de contenido" descr="Imagen2.png"/>
          <p:cNvPicPr>
            <a:picLocks noChangeAspect="1"/>
          </p:cNvPicPr>
          <p:nvPr/>
        </p:nvPicPr>
        <p:blipFill>
          <a:blip r:embed="rId4" cstate="print"/>
          <a:stretch>
            <a:fillRect/>
          </a:stretch>
        </p:blipFill>
        <p:spPr>
          <a:xfrm rot="16200000" flipV="1">
            <a:off x="7290875" y="2638951"/>
            <a:ext cx="1214478" cy="1508692"/>
          </a:xfrm>
          <a:prstGeom prst="rect">
            <a:avLst/>
          </a:prstGeom>
        </p:spPr>
      </p:pic>
      <p:pic>
        <p:nvPicPr>
          <p:cNvPr id="16" name="4 Marcador de contenido" descr="Imagen2.png"/>
          <p:cNvPicPr>
            <a:picLocks noChangeAspect="1"/>
          </p:cNvPicPr>
          <p:nvPr/>
        </p:nvPicPr>
        <p:blipFill>
          <a:blip r:embed="rId4" cstate="print"/>
          <a:stretch>
            <a:fillRect/>
          </a:stretch>
        </p:blipFill>
        <p:spPr>
          <a:xfrm rot="16200000" flipV="1">
            <a:off x="7219437" y="3639083"/>
            <a:ext cx="1214478" cy="1508692"/>
          </a:xfrm>
          <a:prstGeom prst="rect">
            <a:avLst/>
          </a:prstGeom>
        </p:spPr>
      </p:pic>
      <p:pic>
        <p:nvPicPr>
          <p:cNvPr id="17" name="4 Marcador de contenido" descr="Imagen2.png"/>
          <p:cNvPicPr>
            <a:picLocks noChangeAspect="1"/>
          </p:cNvPicPr>
          <p:nvPr/>
        </p:nvPicPr>
        <p:blipFill>
          <a:blip r:embed="rId4" cstate="print"/>
          <a:stretch>
            <a:fillRect/>
          </a:stretch>
        </p:blipFill>
        <p:spPr>
          <a:xfrm rot="16200000" flipV="1">
            <a:off x="7219437" y="4710653"/>
            <a:ext cx="1214478" cy="1508692"/>
          </a:xfrm>
          <a:prstGeom prst="rect">
            <a:avLst/>
          </a:prstGeom>
        </p:spPr>
      </p:pic>
      <p:pic>
        <p:nvPicPr>
          <p:cNvPr id="18" name="4 Marcador de contenido" descr="Imagen2.png"/>
          <p:cNvPicPr>
            <a:picLocks noChangeAspect="1"/>
          </p:cNvPicPr>
          <p:nvPr/>
        </p:nvPicPr>
        <p:blipFill>
          <a:blip r:embed="rId4" cstate="print"/>
          <a:stretch>
            <a:fillRect/>
          </a:stretch>
        </p:blipFill>
        <p:spPr>
          <a:xfrm rot="16200000" flipV="1">
            <a:off x="7219437" y="5782223"/>
            <a:ext cx="1214478" cy="1508692"/>
          </a:xfrm>
          <a:prstGeom prst="rect">
            <a:avLst/>
          </a:prstGeom>
        </p:spPr>
      </p:pic>
      <p:sp>
        <p:nvSpPr>
          <p:cNvPr id="19" name="18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42"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0"/>
                                        <p:tgtEl>
                                          <p:spTgt spid="5"/>
                                        </p:tgtEl>
                                      </p:cBhvr>
                                    </p:animEffect>
                                    <p:anim calcmode="lin" valueType="num">
                                      <p:cBhvr>
                                        <p:cTn id="11" dur="5000" fill="hold"/>
                                        <p:tgtEl>
                                          <p:spTgt spid="5"/>
                                        </p:tgtEl>
                                        <p:attrNameLst>
                                          <p:attrName>ppt_x</p:attrName>
                                        </p:attrNameLst>
                                      </p:cBhvr>
                                      <p:tavLst>
                                        <p:tav tm="0">
                                          <p:val>
                                            <p:strVal val="#ppt_x"/>
                                          </p:val>
                                        </p:tav>
                                        <p:tav tm="100000">
                                          <p:val>
                                            <p:strVal val="#ppt_x"/>
                                          </p:val>
                                        </p:tav>
                                      </p:tavLst>
                                    </p:anim>
                                    <p:anim calcmode="lin" valueType="num">
                                      <p:cBhvr>
                                        <p:cTn id="12" dur="5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0"/>
                                        <p:tgtEl>
                                          <p:spTgt spid="6"/>
                                        </p:tgtEl>
                                      </p:cBhvr>
                                    </p:animEffect>
                                    <p:anim calcmode="lin" valueType="num">
                                      <p:cBhvr>
                                        <p:cTn id="16" dur="5000" fill="hold"/>
                                        <p:tgtEl>
                                          <p:spTgt spid="6"/>
                                        </p:tgtEl>
                                        <p:attrNameLst>
                                          <p:attrName>ppt_x</p:attrName>
                                        </p:attrNameLst>
                                      </p:cBhvr>
                                      <p:tavLst>
                                        <p:tav tm="0">
                                          <p:val>
                                            <p:strVal val="#ppt_x"/>
                                          </p:val>
                                        </p:tav>
                                        <p:tav tm="100000">
                                          <p:val>
                                            <p:strVal val="#ppt_x"/>
                                          </p:val>
                                        </p:tav>
                                      </p:tavLst>
                                    </p:anim>
                                    <p:anim calcmode="lin" valueType="num">
                                      <p:cBhvr>
                                        <p:cTn id="17" dur="5000" fill="hold"/>
                                        <p:tgtEl>
                                          <p:spTgt spid="6"/>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0"/>
                                        <p:tgtEl>
                                          <p:spTgt spid="7"/>
                                        </p:tgtEl>
                                      </p:cBhvr>
                                    </p:animEffect>
                                    <p:anim calcmode="lin" valueType="num">
                                      <p:cBhvr>
                                        <p:cTn id="21" dur="5000" fill="hold"/>
                                        <p:tgtEl>
                                          <p:spTgt spid="7"/>
                                        </p:tgtEl>
                                        <p:attrNameLst>
                                          <p:attrName>ppt_x</p:attrName>
                                        </p:attrNameLst>
                                      </p:cBhvr>
                                      <p:tavLst>
                                        <p:tav tm="0">
                                          <p:val>
                                            <p:strVal val="#ppt_x"/>
                                          </p:val>
                                        </p:tav>
                                        <p:tav tm="100000">
                                          <p:val>
                                            <p:strVal val="#ppt_x"/>
                                          </p:val>
                                        </p:tav>
                                      </p:tavLst>
                                    </p:anim>
                                    <p:anim calcmode="lin" valueType="num">
                                      <p:cBhvr>
                                        <p:cTn id="22" dur="5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0"/>
                                        <p:tgtEl>
                                          <p:spTgt spid="8"/>
                                        </p:tgtEl>
                                      </p:cBhvr>
                                    </p:animEffect>
                                    <p:anim calcmode="lin" valueType="num">
                                      <p:cBhvr>
                                        <p:cTn id="26" dur="5000" fill="hold"/>
                                        <p:tgtEl>
                                          <p:spTgt spid="8"/>
                                        </p:tgtEl>
                                        <p:attrNameLst>
                                          <p:attrName>ppt_x</p:attrName>
                                        </p:attrNameLst>
                                      </p:cBhvr>
                                      <p:tavLst>
                                        <p:tav tm="0">
                                          <p:val>
                                            <p:strVal val="#ppt_x"/>
                                          </p:val>
                                        </p:tav>
                                        <p:tav tm="100000">
                                          <p:val>
                                            <p:strVal val="#ppt_x"/>
                                          </p:val>
                                        </p:tav>
                                      </p:tavLst>
                                    </p:anim>
                                    <p:anim calcmode="lin" valueType="num">
                                      <p:cBhvr>
                                        <p:cTn id="27" dur="5000" fill="hold"/>
                                        <p:tgtEl>
                                          <p:spTgt spid="8"/>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0"/>
                                        <p:tgtEl>
                                          <p:spTgt spid="9"/>
                                        </p:tgtEl>
                                      </p:cBhvr>
                                    </p:animEffect>
                                    <p:anim calcmode="lin" valueType="num">
                                      <p:cBhvr>
                                        <p:cTn id="31" dur="5000" fill="hold"/>
                                        <p:tgtEl>
                                          <p:spTgt spid="9"/>
                                        </p:tgtEl>
                                        <p:attrNameLst>
                                          <p:attrName>ppt_x</p:attrName>
                                        </p:attrNameLst>
                                      </p:cBhvr>
                                      <p:tavLst>
                                        <p:tav tm="0">
                                          <p:val>
                                            <p:strVal val="#ppt_x"/>
                                          </p:val>
                                        </p:tav>
                                        <p:tav tm="100000">
                                          <p:val>
                                            <p:strVal val="#ppt_x"/>
                                          </p:val>
                                        </p:tav>
                                      </p:tavLst>
                                    </p:anim>
                                    <p:anim calcmode="lin" valueType="num">
                                      <p:cBhvr>
                                        <p:cTn id="32" dur="5000" fill="hold"/>
                                        <p:tgtEl>
                                          <p:spTgt spid="9"/>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0"/>
                                        <p:tgtEl>
                                          <p:spTgt spid="10"/>
                                        </p:tgtEl>
                                      </p:cBhvr>
                                    </p:animEffect>
                                    <p:anim calcmode="lin" valueType="num">
                                      <p:cBhvr>
                                        <p:cTn id="36" dur="5000" fill="hold"/>
                                        <p:tgtEl>
                                          <p:spTgt spid="10"/>
                                        </p:tgtEl>
                                        <p:attrNameLst>
                                          <p:attrName>ppt_x</p:attrName>
                                        </p:attrNameLst>
                                      </p:cBhvr>
                                      <p:tavLst>
                                        <p:tav tm="0">
                                          <p:val>
                                            <p:strVal val="#ppt_x"/>
                                          </p:val>
                                        </p:tav>
                                        <p:tav tm="100000">
                                          <p:val>
                                            <p:strVal val="#ppt_x"/>
                                          </p:val>
                                        </p:tav>
                                      </p:tavLst>
                                    </p:anim>
                                    <p:anim calcmode="lin" valueType="num">
                                      <p:cBhvr>
                                        <p:cTn id="37" dur="5000" fill="hold"/>
                                        <p:tgtEl>
                                          <p:spTgt spid="10"/>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0"/>
                                        <p:tgtEl>
                                          <p:spTgt spid="11"/>
                                        </p:tgtEl>
                                      </p:cBhvr>
                                    </p:animEffect>
                                    <p:anim calcmode="lin" valueType="num">
                                      <p:cBhvr>
                                        <p:cTn id="41" dur="5000" fill="hold"/>
                                        <p:tgtEl>
                                          <p:spTgt spid="11"/>
                                        </p:tgtEl>
                                        <p:attrNameLst>
                                          <p:attrName>ppt_x</p:attrName>
                                        </p:attrNameLst>
                                      </p:cBhvr>
                                      <p:tavLst>
                                        <p:tav tm="0">
                                          <p:val>
                                            <p:strVal val="#ppt_x"/>
                                          </p:val>
                                        </p:tav>
                                        <p:tav tm="100000">
                                          <p:val>
                                            <p:strVal val="#ppt_x"/>
                                          </p:val>
                                        </p:tav>
                                      </p:tavLst>
                                    </p:anim>
                                    <p:anim calcmode="lin" valueType="num">
                                      <p:cBhvr>
                                        <p:cTn id="42" dur="5000" fill="hold"/>
                                        <p:tgtEl>
                                          <p:spTgt spid="11"/>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0"/>
                                        <p:tgtEl>
                                          <p:spTgt spid="12"/>
                                        </p:tgtEl>
                                      </p:cBhvr>
                                    </p:animEffect>
                                    <p:anim calcmode="lin" valueType="num">
                                      <p:cBhvr>
                                        <p:cTn id="46" dur="5000" fill="hold"/>
                                        <p:tgtEl>
                                          <p:spTgt spid="12"/>
                                        </p:tgtEl>
                                        <p:attrNameLst>
                                          <p:attrName>ppt_x</p:attrName>
                                        </p:attrNameLst>
                                      </p:cBhvr>
                                      <p:tavLst>
                                        <p:tav tm="0">
                                          <p:val>
                                            <p:strVal val="#ppt_x"/>
                                          </p:val>
                                        </p:tav>
                                        <p:tav tm="100000">
                                          <p:val>
                                            <p:strVal val="#ppt_x"/>
                                          </p:val>
                                        </p:tav>
                                      </p:tavLst>
                                    </p:anim>
                                    <p:anim calcmode="lin" valueType="num">
                                      <p:cBhvr>
                                        <p:cTn id="47" dur="5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0"/>
                                        <p:tgtEl>
                                          <p:spTgt spid="13"/>
                                        </p:tgtEl>
                                      </p:cBhvr>
                                    </p:animEffect>
                                    <p:anim calcmode="lin" valueType="num">
                                      <p:cBhvr>
                                        <p:cTn id="51" dur="5000" fill="hold"/>
                                        <p:tgtEl>
                                          <p:spTgt spid="13"/>
                                        </p:tgtEl>
                                        <p:attrNameLst>
                                          <p:attrName>ppt_x</p:attrName>
                                        </p:attrNameLst>
                                      </p:cBhvr>
                                      <p:tavLst>
                                        <p:tav tm="0">
                                          <p:val>
                                            <p:strVal val="#ppt_x"/>
                                          </p:val>
                                        </p:tav>
                                        <p:tav tm="100000">
                                          <p:val>
                                            <p:strVal val="#ppt_x"/>
                                          </p:val>
                                        </p:tav>
                                      </p:tavLst>
                                    </p:anim>
                                    <p:anim calcmode="lin" valueType="num">
                                      <p:cBhvr>
                                        <p:cTn id="52" dur="5000" fill="hold"/>
                                        <p:tgtEl>
                                          <p:spTgt spid="13"/>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0"/>
                                        <p:tgtEl>
                                          <p:spTgt spid="14"/>
                                        </p:tgtEl>
                                      </p:cBhvr>
                                    </p:animEffect>
                                    <p:anim calcmode="lin" valueType="num">
                                      <p:cBhvr>
                                        <p:cTn id="56" dur="5000" fill="hold"/>
                                        <p:tgtEl>
                                          <p:spTgt spid="14"/>
                                        </p:tgtEl>
                                        <p:attrNameLst>
                                          <p:attrName>ppt_x</p:attrName>
                                        </p:attrNameLst>
                                      </p:cBhvr>
                                      <p:tavLst>
                                        <p:tav tm="0">
                                          <p:val>
                                            <p:strVal val="#ppt_x"/>
                                          </p:val>
                                        </p:tav>
                                        <p:tav tm="100000">
                                          <p:val>
                                            <p:strVal val="#ppt_x"/>
                                          </p:val>
                                        </p:tav>
                                      </p:tavLst>
                                    </p:anim>
                                    <p:anim calcmode="lin" valueType="num">
                                      <p:cBhvr>
                                        <p:cTn id="57" dur="5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0"/>
                                        <p:tgtEl>
                                          <p:spTgt spid="15"/>
                                        </p:tgtEl>
                                      </p:cBhvr>
                                    </p:animEffect>
                                    <p:anim calcmode="lin" valueType="num">
                                      <p:cBhvr>
                                        <p:cTn id="61" dur="5000" fill="hold"/>
                                        <p:tgtEl>
                                          <p:spTgt spid="15"/>
                                        </p:tgtEl>
                                        <p:attrNameLst>
                                          <p:attrName>ppt_x</p:attrName>
                                        </p:attrNameLst>
                                      </p:cBhvr>
                                      <p:tavLst>
                                        <p:tav tm="0">
                                          <p:val>
                                            <p:strVal val="#ppt_x"/>
                                          </p:val>
                                        </p:tav>
                                        <p:tav tm="100000">
                                          <p:val>
                                            <p:strVal val="#ppt_x"/>
                                          </p:val>
                                        </p:tav>
                                      </p:tavLst>
                                    </p:anim>
                                    <p:anim calcmode="lin" valueType="num">
                                      <p:cBhvr>
                                        <p:cTn id="62" dur="5000" fill="hold"/>
                                        <p:tgtEl>
                                          <p:spTgt spid="15"/>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0"/>
                                        <p:tgtEl>
                                          <p:spTgt spid="16"/>
                                        </p:tgtEl>
                                      </p:cBhvr>
                                    </p:animEffect>
                                    <p:anim calcmode="lin" valueType="num">
                                      <p:cBhvr>
                                        <p:cTn id="66" dur="5000" fill="hold"/>
                                        <p:tgtEl>
                                          <p:spTgt spid="16"/>
                                        </p:tgtEl>
                                        <p:attrNameLst>
                                          <p:attrName>ppt_x</p:attrName>
                                        </p:attrNameLst>
                                      </p:cBhvr>
                                      <p:tavLst>
                                        <p:tav tm="0">
                                          <p:val>
                                            <p:strVal val="#ppt_x"/>
                                          </p:val>
                                        </p:tav>
                                        <p:tav tm="100000">
                                          <p:val>
                                            <p:strVal val="#ppt_x"/>
                                          </p:val>
                                        </p:tav>
                                      </p:tavLst>
                                    </p:anim>
                                    <p:anim calcmode="lin" valueType="num">
                                      <p:cBhvr>
                                        <p:cTn id="67" dur="5000" fill="hold"/>
                                        <p:tgtEl>
                                          <p:spTgt spid="16"/>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0"/>
                                        <p:tgtEl>
                                          <p:spTgt spid="17"/>
                                        </p:tgtEl>
                                      </p:cBhvr>
                                    </p:animEffect>
                                    <p:anim calcmode="lin" valueType="num">
                                      <p:cBhvr>
                                        <p:cTn id="71" dur="5000" fill="hold"/>
                                        <p:tgtEl>
                                          <p:spTgt spid="17"/>
                                        </p:tgtEl>
                                        <p:attrNameLst>
                                          <p:attrName>ppt_x</p:attrName>
                                        </p:attrNameLst>
                                      </p:cBhvr>
                                      <p:tavLst>
                                        <p:tav tm="0">
                                          <p:val>
                                            <p:strVal val="#ppt_x"/>
                                          </p:val>
                                        </p:tav>
                                        <p:tav tm="100000">
                                          <p:val>
                                            <p:strVal val="#ppt_x"/>
                                          </p:val>
                                        </p:tav>
                                      </p:tavLst>
                                    </p:anim>
                                    <p:anim calcmode="lin" valueType="num">
                                      <p:cBhvr>
                                        <p:cTn id="72" dur="5000" fill="hold"/>
                                        <p:tgtEl>
                                          <p:spTgt spid="17"/>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0"/>
                                        <p:tgtEl>
                                          <p:spTgt spid="18"/>
                                        </p:tgtEl>
                                      </p:cBhvr>
                                    </p:animEffect>
                                    <p:anim calcmode="lin" valueType="num">
                                      <p:cBhvr>
                                        <p:cTn id="76" dur="5000" fill="hold"/>
                                        <p:tgtEl>
                                          <p:spTgt spid="18"/>
                                        </p:tgtEl>
                                        <p:attrNameLst>
                                          <p:attrName>ppt_x</p:attrName>
                                        </p:attrNameLst>
                                      </p:cBhvr>
                                      <p:tavLst>
                                        <p:tav tm="0">
                                          <p:val>
                                            <p:strVal val="#ppt_x"/>
                                          </p:val>
                                        </p:tav>
                                        <p:tav tm="100000">
                                          <p:val>
                                            <p:strVal val="#ppt_x"/>
                                          </p:val>
                                        </p:tav>
                                      </p:tavLst>
                                    </p:anim>
                                    <p:anim calcmode="lin" valueType="num">
                                      <p:cBhvr>
                                        <p:cTn id="77" dur="5000" fill="hold"/>
                                        <p:tgtEl>
                                          <p:spTgt spid="18"/>
                                        </p:tgtEl>
                                        <p:attrNameLst>
                                          <p:attrName>ppt_y</p:attrName>
                                        </p:attrNameLst>
                                      </p:cBhvr>
                                      <p:tavLst>
                                        <p:tav tm="0">
                                          <p:val>
                                            <p:strVal val="#ppt_y+.1"/>
                                          </p:val>
                                        </p:tav>
                                        <p:tav tm="100000">
                                          <p:val>
                                            <p:strVal val="#ppt_y"/>
                                          </p:val>
                                        </p:tav>
                                      </p:tavLst>
                                    </p:anim>
                                  </p:childTnLst>
                                </p:cTn>
                              </p:par>
                              <p:par>
                                <p:cTn id="78" presetID="19" presetClass="entr" presetSubtype="5" fill="hold" nodeType="with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p:cTn id="80" dur="5000" fill="hold"/>
                                        <p:tgtEl>
                                          <p:spTgt spid="12"/>
                                        </p:tgtEl>
                                        <p:attrNameLst>
                                          <p:attrName>ppt_w</p:attrName>
                                        </p:attrNameLst>
                                      </p:cBhvr>
                                      <p:tavLst>
                                        <p:tav tm="0">
                                          <p:val>
                                            <p:strVal val="#ppt_w"/>
                                          </p:val>
                                        </p:tav>
                                        <p:tav tm="100000">
                                          <p:val>
                                            <p:strVal val="#ppt_w"/>
                                          </p:val>
                                        </p:tav>
                                      </p:tavLst>
                                    </p:anim>
                                    <p:anim calcmode="lin" valueType="num">
                                      <p:cBhvr>
                                        <p:cTn id="81" dur="5000" fill="hold"/>
                                        <p:tgtEl>
                                          <p:spTgt spid="12"/>
                                        </p:tgtEl>
                                        <p:attrNameLst>
                                          <p:attrName>ppt_h</p:attrName>
                                        </p:attrNameLst>
                                      </p:cBhvr>
                                      <p:tavLst>
                                        <p:tav tm="0" fmla="#ppt_h*sin(2.5*pi*$)">
                                          <p:val>
                                            <p:fltVal val="0"/>
                                          </p:val>
                                        </p:tav>
                                        <p:tav tm="100000">
                                          <p:val>
                                            <p:fltVal val="1"/>
                                          </p:val>
                                        </p:tav>
                                      </p:tavLst>
                                    </p:anim>
                                  </p:childTnLst>
                                </p:cTn>
                              </p:par>
                              <p:par>
                                <p:cTn id="82" presetID="19" presetClass="entr" presetSubtype="5"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5000" fill="hold"/>
                                        <p:tgtEl>
                                          <p:spTgt spid="13"/>
                                        </p:tgtEl>
                                        <p:attrNameLst>
                                          <p:attrName>ppt_w</p:attrName>
                                        </p:attrNameLst>
                                      </p:cBhvr>
                                      <p:tavLst>
                                        <p:tav tm="0">
                                          <p:val>
                                            <p:strVal val="#ppt_w"/>
                                          </p:val>
                                        </p:tav>
                                        <p:tav tm="100000">
                                          <p:val>
                                            <p:strVal val="#ppt_w"/>
                                          </p:val>
                                        </p:tav>
                                      </p:tavLst>
                                    </p:anim>
                                    <p:anim calcmode="lin" valueType="num">
                                      <p:cBhvr>
                                        <p:cTn id="85" dur="5000" fill="hold"/>
                                        <p:tgtEl>
                                          <p:spTgt spid="13"/>
                                        </p:tgtEl>
                                        <p:attrNameLst>
                                          <p:attrName>ppt_h</p:attrName>
                                        </p:attrNameLst>
                                      </p:cBhvr>
                                      <p:tavLst>
                                        <p:tav tm="0" fmla="#ppt_h*sin(2.5*pi*$)">
                                          <p:val>
                                            <p:fltVal val="0"/>
                                          </p:val>
                                        </p:tav>
                                        <p:tav tm="100000">
                                          <p:val>
                                            <p:fltVal val="1"/>
                                          </p:val>
                                        </p:tav>
                                      </p:tavLst>
                                    </p:anim>
                                  </p:childTnLst>
                                </p:cTn>
                              </p:par>
                              <p:par>
                                <p:cTn id="86" presetID="19" presetClass="entr" presetSubtype="5" fill="hold" nodeType="withEffect">
                                  <p:stCondLst>
                                    <p:cond delay="0"/>
                                  </p:stCondLst>
                                  <p:childTnLst>
                                    <p:set>
                                      <p:cBhvr>
                                        <p:cTn id="87" dur="1" fill="hold">
                                          <p:stCondLst>
                                            <p:cond delay="0"/>
                                          </p:stCondLst>
                                        </p:cTn>
                                        <p:tgtEl>
                                          <p:spTgt spid="14"/>
                                        </p:tgtEl>
                                        <p:attrNameLst>
                                          <p:attrName>style.visibility</p:attrName>
                                        </p:attrNameLst>
                                      </p:cBhvr>
                                      <p:to>
                                        <p:strVal val="visible"/>
                                      </p:to>
                                    </p:set>
                                    <p:anim calcmode="lin" valueType="num">
                                      <p:cBhvr>
                                        <p:cTn id="88" dur="5000" fill="hold"/>
                                        <p:tgtEl>
                                          <p:spTgt spid="14"/>
                                        </p:tgtEl>
                                        <p:attrNameLst>
                                          <p:attrName>ppt_w</p:attrName>
                                        </p:attrNameLst>
                                      </p:cBhvr>
                                      <p:tavLst>
                                        <p:tav tm="0">
                                          <p:val>
                                            <p:strVal val="#ppt_w"/>
                                          </p:val>
                                        </p:tav>
                                        <p:tav tm="100000">
                                          <p:val>
                                            <p:strVal val="#ppt_w"/>
                                          </p:val>
                                        </p:tav>
                                      </p:tavLst>
                                    </p:anim>
                                    <p:anim calcmode="lin" valueType="num">
                                      <p:cBhvr>
                                        <p:cTn id="89" dur="5000" fill="hold"/>
                                        <p:tgtEl>
                                          <p:spTgt spid="14"/>
                                        </p:tgtEl>
                                        <p:attrNameLst>
                                          <p:attrName>ppt_h</p:attrName>
                                        </p:attrNameLst>
                                      </p:cBhvr>
                                      <p:tavLst>
                                        <p:tav tm="0" fmla="#ppt_h*sin(2.5*pi*$)">
                                          <p:val>
                                            <p:fltVal val="0"/>
                                          </p:val>
                                        </p:tav>
                                        <p:tav tm="100000">
                                          <p:val>
                                            <p:fltVal val="1"/>
                                          </p:val>
                                        </p:tav>
                                      </p:tavLst>
                                    </p:anim>
                                  </p:childTnLst>
                                </p:cTn>
                              </p:par>
                              <p:par>
                                <p:cTn id="90" presetID="19" presetClass="entr" presetSubtype="5" fill="hold" nodeType="withEffect">
                                  <p:stCondLst>
                                    <p:cond delay="0"/>
                                  </p:stCondLst>
                                  <p:childTnLst>
                                    <p:set>
                                      <p:cBhvr>
                                        <p:cTn id="91" dur="1" fill="hold">
                                          <p:stCondLst>
                                            <p:cond delay="0"/>
                                          </p:stCondLst>
                                        </p:cTn>
                                        <p:tgtEl>
                                          <p:spTgt spid="15"/>
                                        </p:tgtEl>
                                        <p:attrNameLst>
                                          <p:attrName>style.visibility</p:attrName>
                                        </p:attrNameLst>
                                      </p:cBhvr>
                                      <p:to>
                                        <p:strVal val="visible"/>
                                      </p:to>
                                    </p:set>
                                    <p:anim calcmode="lin" valueType="num">
                                      <p:cBhvr>
                                        <p:cTn id="92" dur="5000" fill="hold"/>
                                        <p:tgtEl>
                                          <p:spTgt spid="15"/>
                                        </p:tgtEl>
                                        <p:attrNameLst>
                                          <p:attrName>ppt_w</p:attrName>
                                        </p:attrNameLst>
                                      </p:cBhvr>
                                      <p:tavLst>
                                        <p:tav tm="0">
                                          <p:val>
                                            <p:strVal val="#ppt_w"/>
                                          </p:val>
                                        </p:tav>
                                        <p:tav tm="100000">
                                          <p:val>
                                            <p:strVal val="#ppt_w"/>
                                          </p:val>
                                        </p:tav>
                                      </p:tavLst>
                                    </p:anim>
                                    <p:anim calcmode="lin" valueType="num">
                                      <p:cBhvr>
                                        <p:cTn id="93" dur="5000" fill="hold"/>
                                        <p:tgtEl>
                                          <p:spTgt spid="15"/>
                                        </p:tgtEl>
                                        <p:attrNameLst>
                                          <p:attrName>ppt_h</p:attrName>
                                        </p:attrNameLst>
                                      </p:cBhvr>
                                      <p:tavLst>
                                        <p:tav tm="0" fmla="#ppt_h*sin(2.5*pi*$)">
                                          <p:val>
                                            <p:fltVal val="0"/>
                                          </p:val>
                                        </p:tav>
                                        <p:tav tm="100000">
                                          <p:val>
                                            <p:fltVal val="1"/>
                                          </p:val>
                                        </p:tav>
                                      </p:tavLst>
                                    </p:anim>
                                  </p:childTnLst>
                                </p:cTn>
                              </p:par>
                              <p:par>
                                <p:cTn id="94" presetID="19" presetClass="entr" presetSubtype="5"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p:cTn id="96" dur="5000" fill="hold"/>
                                        <p:tgtEl>
                                          <p:spTgt spid="16"/>
                                        </p:tgtEl>
                                        <p:attrNameLst>
                                          <p:attrName>ppt_w</p:attrName>
                                        </p:attrNameLst>
                                      </p:cBhvr>
                                      <p:tavLst>
                                        <p:tav tm="0">
                                          <p:val>
                                            <p:strVal val="#ppt_w"/>
                                          </p:val>
                                        </p:tav>
                                        <p:tav tm="100000">
                                          <p:val>
                                            <p:strVal val="#ppt_w"/>
                                          </p:val>
                                        </p:tav>
                                      </p:tavLst>
                                    </p:anim>
                                    <p:anim calcmode="lin" valueType="num">
                                      <p:cBhvr>
                                        <p:cTn id="97" dur="5000" fill="hold"/>
                                        <p:tgtEl>
                                          <p:spTgt spid="16"/>
                                        </p:tgtEl>
                                        <p:attrNameLst>
                                          <p:attrName>ppt_h</p:attrName>
                                        </p:attrNameLst>
                                      </p:cBhvr>
                                      <p:tavLst>
                                        <p:tav tm="0" fmla="#ppt_h*sin(2.5*pi*$)">
                                          <p:val>
                                            <p:fltVal val="0"/>
                                          </p:val>
                                        </p:tav>
                                        <p:tav tm="100000">
                                          <p:val>
                                            <p:fltVal val="1"/>
                                          </p:val>
                                        </p:tav>
                                      </p:tavLst>
                                    </p:anim>
                                  </p:childTnLst>
                                </p:cTn>
                              </p:par>
                              <p:par>
                                <p:cTn id="98" presetID="19" presetClass="entr" presetSubtype="5" fill="hold"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0" fill="hold"/>
                                        <p:tgtEl>
                                          <p:spTgt spid="17"/>
                                        </p:tgtEl>
                                        <p:attrNameLst>
                                          <p:attrName>ppt_w</p:attrName>
                                        </p:attrNameLst>
                                      </p:cBhvr>
                                      <p:tavLst>
                                        <p:tav tm="0">
                                          <p:val>
                                            <p:strVal val="#ppt_w"/>
                                          </p:val>
                                        </p:tav>
                                        <p:tav tm="100000">
                                          <p:val>
                                            <p:strVal val="#ppt_w"/>
                                          </p:val>
                                        </p:tav>
                                      </p:tavLst>
                                    </p:anim>
                                    <p:anim calcmode="lin" valueType="num">
                                      <p:cBhvr>
                                        <p:cTn id="101" dur="5000" fill="hold"/>
                                        <p:tgtEl>
                                          <p:spTgt spid="17"/>
                                        </p:tgtEl>
                                        <p:attrNameLst>
                                          <p:attrName>ppt_h</p:attrName>
                                        </p:attrNameLst>
                                      </p:cBhvr>
                                      <p:tavLst>
                                        <p:tav tm="0" fmla="#ppt_h*sin(2.5*pi*$)">
                                          <p:val>
                                            <p:fltVal val="0"/>
                                          </p:val>
                                        </p:tav>
                                        <p:tav tm="100000">
                                          <p:val>
                                            <p:fltVal val="1"/>
                                          </p:val>
                                        </p:tav>
                                      </p:tavLst>
                                    </p:anim>
                                  </p:childTnLst>
                                </p:cTn>
                              </p:par>
                              <p:par>
                                <p:cTn id="102" presetID="19" presetClass="entr" presetSubtype="5" fill="hold"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p:cTn id="104" dur="5000" fill="hold"/>
                                        <p:tgtEl>
                                          <p:spTgt spid="18"/>
                                        </p:tgtEl>
                                        <p:attrNameLst>
                                          <p:attrName>ppt_w</p:attrName>
                                        </p:attrNameLst>
                                      </p:cBhvr>
                                      <p:tavLst>
                                        <p:tav tm="0">
                                          <p:val>
                                            <p:strVal val="#ppt_w"/>
                                          </p:val>
                                        </p:tav>
                                        <p:tav tm="100000">
                                          <p:val>
                                            <p:strVal val="#ppt_w"/>
                                          </p:val>
                                        </p:tav>
                                      </p:tavLst>
                                    </p:anim>
                                    <p:anim calcmode="lin" valueType="num">
                                      <p:cBhvr>
                                        <p:cTn id="105" dur="5000" fill="hold"/>
                                        <p:tgtEl>
                                          <p:spTgt spid="18"/>
                                        </p:tgtEl>
                                        <p:attrNameLst>
                                          <p:attrName>ppt_h</p:attrName>
                                        </p:attrNameLst>
                                      </p:cBhvr>
                                      <p:tavLst>
                                        <p:tav tm="0" fmla="#ppt_h*sin(2.5*pi*$)">
                                          <p:val>
                                            <p:fltVal val="0"/>
                                          </p:val>
                                        </p:tav>
                                        <p:tav tm="100000">
                                          <p:val>
                                            <p:fltVal val="1"/>
                                          </p:val>
                                        </p:tav>
                                      </p:tavLst>
                                    </p:anim>
                                  </p:childTnLst>
                                </p:cTn>
                              </p:par>
                              <p:par>
                                <p:cTn id="106" presetID="19" presetClass="entr" presetSubtype="5" fill="hold" nodeType="withEffect">
                                  <p:stCondLst>
                                    <p:cond delay="0"/>
                                  </p:stCondLst>
                                  <p:childTnLst>
                                    <p:set>
                                      <p:cBhvr>
                                        <p:cTn id="107" dur="1" fill="hold">
                                          <p:stCondLst>
                                            <p:cond delay="0"/>
                                          </p:stCondLst>
                                        </p:cTn>
                                        <p:tgtEl>
                                          <p:spTgt spid="5"/>
                                        </p:tgtEl>
                                        <p:attrNameLst>
                                          <p:attrName>style.visibility</p:attrName>
                                        </p:attrNameLst>
                                      </p:cBhvr>
                                      <p:to>
                                        <p:strVal val="visible"/>
                                      </p:to>
                                    </p:set>
                                    <p:anim calcmode="lin" valueType="num">
                                      <p:cBhvr>
                                        <p:cTn id="108" dur="5000" fill="hold"/>
                                        <p:tgtEl>
                                          <p:spTgt spid="5"/>
                                        </p:tgtEl>
                                        <p:attrNameLst>
                                          <p:attrName>ppt_w</p:attrName>
                                        </p:attrNameLst>
                                      </p:cBhvr>
                                      <p:tavLst>
                                        <p:tav tm="0">
                                          <p:val>
                                            <p:strVal val="#ppt_w"/>
                                          </p:val>
                                        </p:tav>
                                        <p:tav tm="100000">
                                          <p:val>
                                            <p:strVal val="#ppt_w"/>
                                          </p:val>
                                        </p:tav>
                                      </p:tavLst>
                                    </p:anim>
                                    <p:anim calcmode="lin" valueType="num">
                                      <p:cBhvr>
                                        <p:cTn id="109" dur="5000" fill="hold"/>
                                        <p:tgtEl>
                                          <p:spTgt spid="5"/>
                                        </p:tgtEl>
                                        <p:attrNameLst>
                                          <p:attrName>ppt_h</p:attrName>
                                        </p:attrNameLst>
                                      </p:cBhvr>
                                      <p:tavLst>
                                        <p:tav tm="0" fmla="#ppt_h*sin(2.5*pi*$)">
                                          <p:val>
                                            <p:fltVal val="0"/>
                                          </p:val>
                                        </p:tav>
                                        <p:tav tm="100000">
                                          <p:val>
                                            <p:fltVal val="1"/>
                                          </p:val>
                                        </p:tav>
                                      </p:tavLst>
                                    </p:anim>
                                  </p:childTnLst>
                                </p:cTn>
                              </p:par>
                              <p:par>
                                <p:cTn id="110" presetID="19" presetClass="entr" presetSubtype="5" fill="hold" nodeType="withEffect">
                                  <p:stCondLst>
                                    <p:cond delay="0"/>
                                  </p:stCondLst>
                                  <p:childTnLst>
                                    <p:set>
                                      <p:cBhvr>
                                        <p:cTn id="111" dur="1" fill="hold">
                                          <p:stCondLst>
                                            <p:cond delay="0"/>
                                          </p:stCondLst>
                                        </p:cTn>
                                        <p:tgtEl>
                                          <p:spTgt spid="6"/>
                                        </p:tgtEl>
                                        <p:attrNameLst>
                                          <p:attrName>style.visibility</p:attrName>
                                        </p:attrNameLst>
                                      </p:cBhvr>
                                      <p:to>
                                        <p:strVal val="visible"/>
                                      </p:to>
                                    </p:set>
                                    <p:anim calcmode="lin" valueType="num">
                                      <p:cBhvr>
                                        <p:cTn id="112" dur="5000" fill="hold"/>
                                        <p:tgtEl>
                                          <p:spTgt spid="6"/>
                                        </p:tgtEl>
                                        <p:attrNameLst>
                                          <p:attrName>ppt_w</p:attrName>
                                        </p:attrNameLst>
                                      </p:cBhvr>
                                      <p:tavLst>
                                        <p:tav tm="0">
                                          <p:val>
                                            <p:strVal val="#ppt_w"/>
                                          </p:val>
                                        </p:tav>
                                        <p:tav tm="100000">
                                          <p:val>
                                            <p:strVal val="#ppt_w"/>
                                          </p:val>
                                        </p:tav>
                                      </p:tavLst>
                                    </p:anim>
                                    <p:anim calcmode="lin" valueType="num">
                                      <p:cBhvr>
                                        <p:cTn id="113" dur="5000" fill="hold"/>
                                        <p:tgtEl>
                                          <p:spTgt spid="6"/>
                                        </p:tgtEl>
                                        <p:attrNameLst>
                                          <p:attrName>ppt_h</p:attrName>
                                        </p:attrNameLst>
                                      </p:cBhvr>
                                      <p:tavLst>
                                        <p:tav tm="0" fmla="#ppt_h*sin(2.5*pi*$)">
                                          <p:val>
                                            <p:fltVal val="0"/>
                                          </p:val>
                                        </p:tav>
                                        <p:tav tm="100000">
                                          <p:val>
                                            <p:fltVal val="1"/>
                                          </p:val>
                                        </p:tav>
                                      </p:tavLst>
                                    </p:anim>
                                  </p:childTnLst>
                                </p:cTn>
                              </p:par>
                              <p:par>
                                <p:cTn id="114" presetID="19" presetClass="entr" presetSubtype="5" fill="hold" nodeType="withEffect">
                                  <p:stCondLst>
                                    <p:cond delay="0"/>
                                  </p:stCondLst>
                                  <p:childTnLst>
                                    <p:set>
                                      <p:cBhvr>
                                        <p:cTn id="115" dur="1" fill="hold">
                                          <p:stCondLst>
                                            <p:cond delay="0"/>
                                          </p:stCondLst>
                                        </p:cTn>
                                        <p:tgtEl>
                                          <p:spTgt spid="7"/>
                                        </p:tgtEl>
                                        <p:attrNameLst>
                                          <p:attrName>style.visibility</p:attrName>
                                        </p:attrNameLst>
                                      </p:cBhvr>
                                      <p:to>
                                        <p:strVal val="visible"/>
                                      </p:to>
                                    </p:set>
                                    <p:anim calcmode="lin" valueType="num">
                                      <p:cBhvr>
                                        <p:cTn id="116" dur="5000" fill="hold"/>
                                        <p:tgtEl>
                                          <p:spTgt spid="7"/>
                                        </p:tgtEl>
                                        <p:attrNameLst>
                                          <p:attrName>ppt_w</p:attrName>
                                        </p:attrNameLst>
                                      </p:cBhvr>
                                      <p:tavLst>
                                        <p:tav tm="0">
                                          <p:val>
                                            <p:strVal val="#ppt_w"/>
                                          </p:val>
                                        </p:tav>
                                        <p:tav tm="100000">
                                          <p:val>
                                            <p:strVal val="#ppt_w"/>
                                          </p:val>
                                        </p:tav>
                                      </p:tavLst>
                                    </p:anim>
                                    <p:anim calcmode="lin" valueType="num">
                                      <p:cBhvr>
                                        <p:cTn id="117" dur="5000" fill="hold"/>
                                        <p:tgtEl>
                                          <p:spTgt spid="7"/>
                                        </p:tgtEl>
                                        <p:attrNameLst>
                                          <p:attrName>ppt_h</p:attrName>
                                        </p:attrNameLst>
                                      </p:cBhvr>
                                      <p:tavLst>
                                        <p:tav tm="0" fmla="#ppt_h*sin(2.5*pi*$)">
                                          <p:val>
                                            <p:fltVal val="0"/>
                                          </p:val>
                                        </p:tav>
                                        <p:tav tm="100000">
                                          <p:val>
                                            <p:fltVal val="1"/>
                                          </p:val>
                                        </p:tav>
                                      </p:tavLst>
                                    </p:anim>
                                  </p:childTnLst>
                                </p:cTn>
                              </p:par>
                              <p:par>
                                <p:cTn id="118" presetID="19" presetClass="entr" presetSubtype="5" fill="hold" nodeType="withEffect">
                                  <p:stCondLst>
                                    <p:cond delay="0"/>
                                  </p:stCondLst>
                                  <p:childTnLst>
                                    <p:set>
                                      <p:cBhvr>
                                        <p:cTn id="119" dur="1" fill="hold">
                                          <p:stCondLst>
                                            <p:cond delay="0"/>
                                          </p:stCondLst>
                                        </p:cTn>
                                        <p:tgtEl>
                                          <p:spTgt spid="8"/>
                                        </p:tgtEl>
                                        <p:attrNameLst>
                                          <p:attrName>style.visibility</p:attrName>
                                        </p:attrNameLst>
                                      </p:cBhvr>
                                      <p:to>
                                        <p:strVal val="visible"/>
                                      </p:to>
                                    </p:set>
                                    <p:anim calcmode="lin" valueType="num">
                                      <p:cBhvr>
                                        <p:cTn id="120" dur="5000" fill="hold"/>
                                        <p:tgtEl>
                                          <p:spTgt spid="8"/>
                                        </p:tgtEl>
                                        <p:attrNameLst>
                                          <p:attrName>ppt_w</p:attrName>
                                        </p:attrNameLst>
                                      </p:cBhvr>
                                      <p:tavLst>
                                        <p:tav tm="0">
                                          <p:val>
                                            <p:strVal val="#ppt_w"/>
                                          </p:val>
                                        </p:tav>
                                        <p:tav tm="100000">
                                          <p:val>
                                            <p:strVal val="#ppt_w"/>
                                          </p:val>
                                        </p:tav>
                                      </p:tavLst>
                                    </p:anim>
                                    <p:anim calcmode="lin" valueType="num">
                                      <p:cBhvr>
                                        <p:cTn id="121" dur="5000" fill="hold"/>
                                        <p:tgtEl>
                                          <p:spTgt spid="8"/>
                                        </p:tgtEl>
                                        <p:attrNameLst>
                                          <p:attrName>ppt_h</p:attrName>
                                        </p:attrNameLst>
                                      </p:cBhvr>
                                      <p:tavLst>
                                        <p:tav tm="0" fmla="#ppt_h*sin(2.5*pi*$)">
                                          <p:val>
                                            <p:fltVal val="0"/>
                                          </p:val>
                                        </p:tav>
                                        <p:tav tm="100000">
                                          <p:val>
                                            <p:fltVal val="1"/>
                                          </p:val>
                                        </p:tav>
                                      </p:tavLst>
                                    </p:anim>
                                  </p:childTnLst>
                                </p:cTn>
                              </p:par>
                              <p:par>
                                <p:cTn id="122" presetID="19" presetClass="entr" presetSubtype="5" fill="hold" nodeType="withEffect">
                                  <p:stCondLst>
                                    <p:cond delay="0"/>
                                  </p:stCondLst>
                                  <p:childTnLst>
                                    <p:set>
                                      <p:cBhvr>
                                        <p:cTn id="123" dur="1" fill="hold">
                                          <p:stCondLst>
                                            <p:cond delay="0"/>
                                          </p:stCondLst>
                                        </p:cTn>
                                        <p:tgtEl>
                                          <p:spTgt spid="9"/>
                                        </p:tgtEl>
                                        <p:attrNameLst>
                                          <p:attrName>style.visibility</p:attrName>
                                        </p:attrNameLst>
                                      </p:cBhvr>
                                      <p:to>
                                        <p:strVal val="visible"/>
                                      </p:to>
                                    </p:set>
                                    <p:anim calcmode="lin" valueType="num">
                                      <p:cBhvr>
                                        <p:cTn id="124" dur="5000" fill="hold"/>
                                        <p:tgtEl>
                                          <p:spTgt spid="9"/>
                                        </p:tgtEl>
                                        <p:attrNameLst>
                                          <p:attrName>ppt_w</p:attrName>
                                        </p:attrNameLst>
                                      </p:cBhvr>
                                      <p:tavLst>
                                        <p:tav tm="0">
                                          <p:val>
                                            <p:strVal val="#ppt_w"/>
                                          </p:val>
                                        </p:tav>
                                        <p:tav tm="100000">
                                          <p:val>
                                            <p:strVal val="#ppt_w"/>
                                          </p:val>
                                        </p:tav>
                                      </p:tavLst>
                                    </p:anim>
                                    <p:anim calcmode="lin" valueType="num">
                                      <p:cBhvr>
                                        <p:cTn id="125" dur="5000" fill="hold"/>
                                        <p:tgtEl>
                                          <p:spTgt spid="9"/>
                                        </p:tgtEl>
                                        <p:attrNameLst>
                                          <p:attrName>ppt_h</p:attrName>
                                        </p:attrNameLst>
                                      </p:cBhvr>
                                      <p:tavLst>
                                        <p:tav tm="0" fmla="#ppt_h*sin(2.5*pi*$)">
                                          <p:val>
                                            <p:fltVal val="0"/>
                                          </p:val>
                                        </p:tav>
                                        <p:tav tm="100000">
                                          <p:val>
                                            <p:fltVal val="1"/>
                                          </p:val>
                                        </p:tav>
                                      </p:tavLst>
                                    </p:anim>
                                  </p:childTnLst>
                                </p:cTn>
                              </p:par>
                              <p:par>
                                <p:cTn id="126" presetID="19" presetClass="entr" presetSubtype="5" fill="hold" nodeType="withEffect">
                                  <p:stCondLst>
                                    <p:cond delay="0"/>
                                  </p:stCondLst>
                                  <p:childTnLst>
                                    <p:set>
                                      <p:cBhvr>
                                        <p:cTn id="127" dur="1" fill="hold">
                                          <p:stCondLst>
                                            <p:cond delay="0"/>
                                          </p:stCondLst>
                                        </p:cTn>
                                        <p:tgtEl>
                                          <p:spTgt spid="10"/>
                                        </p:tgtEl>
                                        <p:attrNameLst>
                                          <p:attrName>style.visibility</p:attrName>
                                        </p:attrNameLst>
                                      </p:cBhvr>
                                      <p:to>
                                        <p:strVal val="visible"/>
                                      </p:to>
                                    </p:set>
                                    <p:anim calcmode="lin" valueType="num">
                                      <p:cBhvr>
                                        <p:cTn id="128" dur="5000" fill="hold"/>
                                        <p:tgtEl>
                                          <p:spTgt spid="10"/>
                                        </p:tgtEl>
                                        <p:attrNameLst>
                                          <p:attrName>ppt_w</p:attrName>
                                        </p:attrNameLst>
                                      </p:cBhvr>
                                      <p:tavLst>
                                        <p:tav tm="0">
                                          <p:val>
                                            <p:strVal val="#ppt_w"/>
                                          </p:val>
                                        </p:tav>
                                        <p:tav tm="100000">
                                          <p:val>
                                            <p:strVal val="#ppt_w"/>
                                          </p:val>
                                        </p:tav>
                                      </p:tavLst>
                                    </p:anim>
                                    <p:anim calcmode="lin" valueType="num">
                                      <p:cBhvr>
                                        <p:cTn id="129" dur="5000" fill="hold"/>
                                        <p:tgtEl>
                                          <p:spTgt spid="10"/>
                                        </p:tgtEl>
                                        <p:attrNameLst>
                                          <p:attrName>ppt_h</p:attrName>
                                        </p:attrNameLst>
                                      </p:cBhvr>
                                      <p:tavLst>
                                        <p:tav tm="0" fmla="#ppt_h*sin(2.5*pi*$)">
                                          <p:val>
                                            <p:fltVal val="0"/>
                                          </p:val>
                                        </p:tav>
                                        <p:tav tm="100000">
                                          <p:val>
                                            <p:fltVal val="1"/>
                                          </p:val>
                                        </p:tav>
                                      </p:tavLst>
                                    </p:anim>
                                  </p:childTnLst>
                                </p:cTn>
                              </p:par>
                              <p:par>
                                <p:cTn id="130" presetID="19" presetClass="entr" presetSubtype="5" fill="hold" nodeType="withEffect">
                                  <p:stCondLst>
                                    <p:cond delay="0"/>
                                  </p:stCondLst>
                                  <p:childTnLst>
                                    <p:set>
                                      <p:cBhvr>
                                        <p:cTn id="131" dur="1" fill="hold">
                                          <p:stCondLst>
                                            <p:cond delay="0"/>
                                          </p:stCondLst>
                                        </p:cTn>
                                        <p:tgtEl>
                                          <p:spTgt spid="11"/>
                                        </p:tgtEl>
                                        <p:attrNameLst>
                                          <p:attrName>style.visibility</p:attrName>
                                        </p:attrNameLst>
                                      </p:cBhvr>
                                      <p:to>
                                        <p:strVal val="visible"/>
                                      </p:to>
                                    </p:set>
                                    <p:anim calcmode="lin" valueType="num">
                                      <p:cBhvr>
                                        <p:cTn id="132" dur="5000" fill="hold"/>
                                        <p:tgtEl>
                                          <p:spTgt spid="11"/>
                                        </p:tgtEl>
                                        <p:attrNameLst>
                                          <p:attrName>ppt_w</p:attrName>
                                        </p:attrNameLst>
                                      </p:cBhvr>
                                      <p:tavLst>
                                        <p:tav tm="0">
                                          <p:val>
                                            <p:strVal val="#ppt_w"/>
                                          </p:val>
                                        </p:tav>
                                        <p:tav tm="100000">
                                          <p:val>
                                            <p:strVal val="#ppt_w"/>
                                          </p:val>
                                        </p:tav>
                                      </p:tavLst>
                                    </p:anim>
                                    <p:anim calcmode="lin" valueType="num">
                                      <p:cBhvr>
                                        <p:cTn id="133" dur="5000" fill="hold"/>
                                        <p:tgtEl>
                                          <p:spTgt spid="11"/>
                                        </p:tgtEl>
                                        <p:attrNameLst>
                                          <p:attrName>ppt_h</p:attrName>
                                        </p:attrNameLst>
                                      </p:cBhvr>
                                      <p:tavLst>
                                        <p:tav tm="0" fmla="#ppt_h*sin(2.5*pi*$)">
                                          <p:val>
                                            <p:fltVal val="0"/>
                                          </p:val>
                                        </p:tav>
                                        <p:tav tm="100000">
                                          <p:val>
                                            <p:fltVal val="1"/>
                                          </p:val>
                                        </p:tav>
                                      </p:tavLst>
                                    </p:anim>
                                  </p:childTnLst>
                                </p:cTn>
                              </p:par>
                              <p:par>
                                <p:cTn id="134" presetID="2" presetClass="entr" presetSubtype="4"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5000" fill="hold"/>
                                        <p:tgtEl>
                                          <p:spTgt spid="4"/>
                                        </p:tgtEl>
                                        <p:attrNameLst>
                                          <p:attrName>ppt_x</p:attrName>
                                        </p:attrNameLst>
                                      </p:cBhvr>
                                      <p:tavLst>
                                        <p:tav tm="0">
                                          <p:val>
                                            <p:strVal val="#ppt_x"/>
                                          </p:val>
                                        </p:tav>
                                        <p:tav tm="100000">
                                          <p:val>
                                            <p:strVal val="#ppt_x"/>
                                          </p:val>
                                        </p:tav>
                                      </p:tavLst>
                                    </p:anim>
                                    <p:anim calcmode="lin" valueType="num">
                                      <p:cBhvr additive="base">
                                        <p:cTn id="137" dur="5000" fill="hold"/>
                                        <p:tgtEl>
                                          <p:spTgt spid="4"/>
                                        </p:tgtEl>
                                        <p:attrNameLst>
                                          <p:attrName>ppt_y</p:attrName>
                                        </p:attrNameLst>
                                      </p:cBhvr>
                                      <p:tavLst>
                                        <p:tav tm="0">
                                          <p:val>
                                            <p:strVal val="1+#ppt_h/2"/>
                                          </p:val>
                                        </p:tav>
                                        <p:tav tm="100000">
                                          <p:val>
                                            <p:strVal val="#ppt_y"/>
                                          </p:val>
                                        </p:tav>
                                      </p:tavLst>
                                    </p:anim>
                                  </p:childTnLst>
                                </p:cTn>
                              </p:par>
                              <p:par>
                                <p:cTn id="138" presetID="16" presetClass="entr" presetSubtype="21"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inVertical)">
                                      <p:cBhvr>
                                        <p:cTn id="14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31.jpg"/>
          <p:cNvPicPr>
            <a:picLocks noChangeAspect="1"/>
          </p:cNvPicPr>
          <p:nvPr/>
        </p:nvPicPr>
        <p:blipFill>
          <a:blip r:embed="rId2"/>
          <a:stretch>
            <a:fillRect/>
          </a:stretch>
        </p:blipFill>
        <p:spPr>
          <a:xfrm>
            <a:off x="0" y="500042"/>
            <a:ext cx="9175915" cy="5929330"/>
          </a:xfrm>
          <a:prstGeom prst="rect">
            <a:avLst/>
          </a:prstGeom>
        </p:spPr>
      </p:pic>
      <p:pic>
        <p:nvPicPr>
          <p:cNvPr id="7" name="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0" y="6229366"/>
            <a:ext cx="821744" cy="628634"/>
          </a:xfrm>
          <a:prstGeom prst="rect">
            <a:avLst/>
          </a:prstGeom>
        </p:spPr>
      </p:pic>
      <p:pic>
        <p:nvPicPr>
          <p:cNvPr id="8" name="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57158" y="6229366"/>
            <a:ext cx="821744" cy="628634"/>
          </a:xfrm>
          <a:prstGeom prst="rect">
            <a:avLst/>
          </a:prstGeom>
        </p:spPr>
      </p:pic>
      <p:pic>
        <p:nvPicPr>
          <p:cNvPr id="9" name="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14380" y="6229366"/>
            <a:ext cx="821744" cy="628634"/>
          </a:xfrm>
          <a:prstGeom prst="rect">
            <a:avLst/>
          </a:prstGeom>
        </p:spPr>
      </p:pic>
      <p:pic>
        <p:nvPicPr>
          <p:cNvPr id="10" name="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071538" y="6229366"/>
            <a:ext cx="821744" cy="628634"/>
          </a:xfrm>
          <a:prstGeom prst="rect">
            <a:avLst/>
          </a:prstGeom>
        </p:spPr>
      </p:pic>
      <p:pic>
        <p:nvPicPr>
          <p:cNvPr id="11" name="1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428760" y="6229366"/>
            <a:ext cx="821744" cy="628634"/>
          </a:xfrm>
          <a:prstGeom prst="rect">
            <a:avLst/>
          </a:prstGeom>
        </p:spPr>
      </p:pic>
      <p:pic>
        <p:nvPicPr>
          <p:cNvPr id="12" name="1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785918" y="6229366"/>
            <a:ext cx="821744" cy="628634"/>
          </a:xfrm>
          <a:prstGeom prst="rect">
            <a:avLst/>
          </a:prstGeom>
        </p:spPr>
      </p:pic>
      <p:pic>
        <p:nvPicPr>
          <p:cNvPr id="13" name="12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143140" y="6229366"/>
            <a:ext cx="821744" cy="628634"/>
          </a:xfrm>
          <a:prstGeom prst="rect">
            <a:avLst/>
          </a:prstGeom>
        </p:spPr>
      </p:pic>
      <p:pic>
        <p:nvPicPr>
          <p:cNvPr id="14" name="13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500298" y="6229366"/>
            <a:ext cx="821744" cy="628634"/>
          </a:xfrm>
          <a:prstGeom prst="rect">
            <a:avLst/>
          </a:prstGeom>
        </p:spPr>
      </p:pic>
      <p:pic>
        <p:nvPicPr>
          <p:cNvPr id="15" name="14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857520" y="6229366"/>
            <a:ext cx="821744" cy="628634"/>
          </a:xfrm>
          <a:prstGeom prst="rect">
            <a:avLst/>
          </a:prstGeom>
        </p:spPr>
      </p:pic>
      <p:pic>
        <p:nvPicPr>
          <p:cNvPr id="16" name="15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214678" y="6229366"/>
            <a:ext cx="821744" cy="628634"/>
          </a:xfrm>
          <a:prstGeom prst="rect">
            <a:avLst/>
          </a:prstGeom>
        </p:spPr>
      </p:pic>
      <p:pic>
        <p:nvPicPr>
          <p:cNvPr id="17" name="1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571900" y="6229366"/>
            <a:ext cx="821744" cy="628634"/>
          </a:xfrm>
          <a:prstGeom prst="rect">
            <a:avLst/>
          </a:prstGeom>
        </p:spPr>
      </p:pic>
      <p:pic>
        <p:nvPicPr>
          <p:cNvPr id="18" name="1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929058" y="6229366"/>
            <a:ext cx="821744" cy="628634"/>
          </a:xfrm>
          <a:prstGeom prst="rect">
            <a:avLst/>
          </a:prstGeom>
        </p:spPr>
      </p:pic>
      <p:pic>
        <p:nvPicPr>
          <p:cNvPr id="19" name="1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4286280" y="6229366"/>
            <a:ext cx="821744" cy="628634"/>
          </a:xfrm>
          <a:prstGeom prst="rect">
            <a:avLst/>
          </a:prstGeom>
        </p:spPr>
      </p:pic>
      <p:pic>
        <p:nvPicPr>
          <p:cNvPr id="20" name="1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4643438" y="6229366"/>
            <a:ext cx="821744" cy="628634"/>
          </a:xfrm>
          <a:prstGeom prst="rect">
            <a:avLst/>
          </a:prstGeom>
        </p:spPr>
      </p:pic>
      <p:pic>
        <p:nvPicPr>
          <p:cNvPr id="21" name="2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000660" y="6229366"/>
            <a:ext cx="821744" cy="628634"/>
          </a:xfrm>
          <a:prstGeom prst="rect">
            <a:avLst/>
          </a:prstGeom>
        </p:spPr>
      </p:pic>
      <p:pic>
        <p:nvPicPr>
          <p:cNvPr id="22" name="2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357818" y="6229366"/>
            <a:ext cx="821744" cy="628634"/>
          </a:xfrm>
          <a:prstGeom prst="rect">
            <a:avLst/>
          </a:prstGeom>
        </p:spPr>
      </p:pic>
      <p:pic>
        <p:nvPicPr>
          <p:cNvPr id="31" name="3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715008" y="6229366"/>
            <a:ext cx="821744" cy="628634"/>
          </a:xfrm>
          <a:prstGeom prst="rect">
            <a:avLst/>
          </a:prstGeom>
        </p:spPr>
      </p:pic>
      <p:pic>
        <p:nvPicPr>
          <p:cNvPr id="32" name="3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072198" y="6229366"/>
            <a:ext cx="821744" cy="628634"/>
          </a:xfrm>
          <a:prstGeom prst="rect">
            <a:avLst/>
          </a:prstGeom>
        </p:spPr>
      </p:pic>
      <p:pic>
        <p:nvPicPr>
          <p:cNvPr id="33" name="32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429388" y="6229366"/>
            <a:ext cx="821744" cy="628634"/>
          </a:xfrm>
          <a:prstGeom prst="rect">
            <a:avLst/>
          </a:prstGeom>
        </p:spPr>
      </p:pic>
      <p:pic>
        <p:nvPicPr>
          <p:cNvPr id="34" name="33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786578" y="6229366"/>
            <a:ext cx="821744" cy="628634"/>
          </a:xfrm>
          <a:prstGeom prst="rect">
            <a:avLst/>
          </a:prstGeom>
        </p:spPr>
      </p:pic>
      <p:pic>
        <p:nvPicPr>
          <p:cNvPr id="35" name="34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143768" y="6229366"/>
            <a:ext cx="821744" cy="628634"/>
          </a:xfrm>
          <a:prstGeom prst="rect">
            <a:avLst/>
          </a:prstGeom>
        </p:spPr>
      </p:pic>
      <p:pic>
        <p:nvPicPr>
          <p:cNvPr id="36" name="35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500958" y="6229366"/>
            <a:ext cx="821744" cy="628634"/>
          </a:xfrm>
          <a:prstGeom prst="rect">
            <a:avLst/>
          </a:prstGeom>
        </p:spPr>
      </p:pic>
      <p:pic>
        <p:nvPicPr>
          <p:cNvPr id="37" name="3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858148" y="6229366"/>
            <a:ext cx="821744" cy="628634"/>
          </a:xfrm>
          <a:prstGeom prst="rect">
            <a:avLst/>
          </a:prstGeom>
        </p:spPr>
      </p:pic>
      <p:pic>
        <p:nvPicPr>
          <p:cNvPr id="38" name="3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8322256" y="6229366"/>
            <a:ext cx="821744" cy="628634"/>
          </a:xfrm>
          <a:prstGeom prst="rect">
            <a:avLst/>
          </a:prstGeom>
        </p:spPr>
      </p:pic>
      <p:pic>
        <p:nvPicPr>
          <p:cNvPr id="39" name="3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0" y="0"/>
            <a:ext cx="821744" cy="628634"/>
          </a:xfrm>
          <a:prstGeom prst="rect">
            <a:avLst/>
          </a:prstGeom>
        </p:spPr>
      </p:pic>
      <p:pic>
        <p:nvPicPr>
          <p:cNvPr id="40" name="3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57158" y="0"/>
            <a:ext cx="821744" cy="628634"/>
          </a:xfrm>
          <a:prstGeom prst="rect">
            <a:avLst/>
          </a:prstGeom>
        </p:spPr>
      </p:pic>
      <p:pic>
        <p:nvPicPr>
          <p:cNvPr id="41" name="4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14380" y="0"/>
            <a:ext cx="821744" cy="628634"/>
          </a:xfrm>
          <a:prstGeom prst="rect">
            <a:avLst/>
          </a:prstGeom>
        </p:spPr>
      </p:pic>
      <p:pic>
        <p:nvPicPr>
          <p:cNvPr id="42" name="4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071538" y="0"/>
            <a:ext cx="821744" cy="628634"/>
          </a:xfrm>
          <a:prstGeom prst="rect">
            <a:avLst/>
          </a:prstGeom>
        </p:spPr>
      </p:pic>
      <p:pic>
        <p:nvPicPr>
          <p:cNvPr id="43" name="42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428760" y="0"/>
            <a:ext cx="821744" cy="628634"/>
          </a:xfrm>
          <a:prstGeom prst="rect">
            <a:avLst/>
          </a:prstGeom>
        </p:spPr>
      </p:pic>
      <p:pic>
        <p:nvPicPr>
          <p:cNvPr id="44" name="43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785918" y="0"/>
            <a:ext cx="821744" cy="628634"/>
          </a:xfrm>
          <a:prstGeom prst="rect">
            <a:avLst/>
          </a:prstGeom>
        </p:spPr>
      </p:pic>
      <p:pic>
        <p:nvPicPr>
          <p:cNvPr id="45" name="44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143140" y="0"/>
            <a:ext cx="821744" cy="628634"/>
          </a:xfrm>
          <a:prstGeom prst="rect">
            <a:avLst/>
          </a:prstGeom>
        </p:spPr>
      </p:pic>
      <p:pic>
        <p:nvPicPr>
          <p:cNvPr id="46" name="45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500298" y="0"/>
            <a:ext cx="821744" cy="628634"/>
          </a:xfrm>
          <a:prstGeom prst="rect">
            <a:avLst/>
          </a:prstGeom>
        </p:spPr>
      </p:pic>
      <p:pic>
        <p:nvPicPr>
          <p:cNvPr id="47" name="4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857520" y="0"/>
            <a:ext cx="821744" cy="628634"/>
          </a:xfrm>
          <a:prstGeom prst="rect">
            <a:avLst/>
          </a:prstGeom>
        </p:spPr>
      </p:pic>
      <p:pic>
        <p:nvPicPr>
          <p:cNvPr id="48" name="4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214678" y="0"/>
            <a:ext cx="821744" cy="628634"/>
          </a:xfrm>
          <a:prstGeom prst="rect">
            <a:avLst/>
          </a:prstGeom>
        </p:spPr>
      </p:pic>
      <p:pic>
        <p:nvPicPr>
          <p:cNvPr id="49" name="4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571900" y="0"/>
            <a:ext cx="821744" cy="628634"/>
          </a:xfrm>
          <a:prstGeom prst="rect">
            <a:avLst/>
          </a:prstGeom>
        </p:spPr>
      </p:pic>
      <p:pic>
        <p:nvPicPr>
          <p:cNvPr id="50" name="4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929058" y="0"/>
            <a:ext cx="821744" cy="628634"/>
          </a:xfrm>
          <a:prstGeom prst="rect">
            <a:avLst/>
          </a:prstGeom>
        </p:spPr>
      </p:pic>
      <p:pic>
        <p:nvPicPr>
          <p:cNvPr id="51" name="5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4286280" y="0"/>
            <a:ext cx="821744" cy="628634"/>
          </a:xfrm>
          <a:prstGeom prst="rect">
            <a:avLst/>
          </a:prstGeom>
        </p:spPr>
      </p:pic>
      <p:pic>
        <p:nvPicPr>
          <p:cNvPr id="52" name="5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4643438" y="0"/>
            <a:ext cx="821744" cy="628634"/>
          </a:xfrm>
          <a:prstGeom prst="rect">
            <a:avLst/>
          </a:prstGeom>
        </p:spPr>
      </p:pic>
      <p:pic>
        <p:nvPicPr>
          <p:cNvPr id="53" name="52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000660" y="0"/>
            <a:ext cx="821744" cy="628634"/>
          </a:xfrm>
          <a:prstGeom prst="rect">
            <a:avLst/>
          </a:prstGeom>
        </p:spPr>
      </p:pic>
      <p:pic>
        <p:nvPicPr>
          <p:cNvPr id="54" name="53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357818" y="0"/>
            <a:ext cx="821744" cy="628634"/>
          </a:xfrm>
          <a:prstGeom prst="rect">
            <a:avLst/>
          </a:prstGeom>
        </p:spPr>
      </p:pic>
      <p:pic>
        <p:nvPicPr>
          <p:cNvPr id="55" name="54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715008" y="0"/>
            <a:ext cx="821744" cy="628634"/>
          </a:xfrm>
          <a:prstGeom prst="rect">
            <a:avLst/>
          </a:prstGeom>
        </p:spPr>
      </p:pic>
      <p:pic>
        <p:nvPicPr>
          <p:cNvPr id="56" name="55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072198" y="0"/>
            <a:ext cx="821744" cy="628634"/>
          </a:xfrm>
          <a:prstGeom prst="rect">
            <a:avLst/>
          </a:prstGeom>
        </p:spPr>
      </p:pic>
      <p:pic>
        <p:nvPicPr>
          <p:cNvPr id="57" name="5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429388" y="0"/>
            <a:ext cx="821744" cy="628634"/>
          </a:xfrm>
          <a:prstGeom prst="rect">
            <a:avLst/>
          </a:prstGeom>
        </p:spPr>
      </p:pic>
      <p:pic>
        <p:nvPicPr>
          <p:cNvPr id="58" name="5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786578" y="0"/>
            <a:ext cx="821744" cy="628634"/>
          </a:xfrm>
          <a:prstGeom prst="rect">
            <a:avLst/>
          </a:prstGeom>
        </p:spPr>
      </p:pic>
      <p:pic>
        <p:nvPicPr>
          <p:cNvPr id="59" name="5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143768" y="0"/>
            <a:ext cx="821744" cy="628634"/>
          </a:xfrm>
          <a:prstGeom prst="rect">
            <a:avLst/>
          </a:prstGeom>
        </p:spPr>
      </p:pic>
      <p:pic>
        <p:nvPicPr>
          <p:cNvPr id="60" name="5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500958" y="0"/>
            <a:ext cx="821744" cy="628634"/>
          </a:xfrm>
          <a:prstGeom prst="rect">
            <a:avLst/>
          </a:prstGeom>
        </p:spPr>
      </p:pic>
      <p:pic>
        <p:nvPicPr>
          <p:cNvPr id="61" name="6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858148" y="0"/>
            <a:ext cx="821744" cy="628634"/>
          </a:xfrm>
          <a:prstGeom prst="rect">
            <a:avLst/>
          </a:prstGeom>
        </p:spPr>
      </p:pic>
      <p:pic>
        <p:nvPicPr>
          <p:cNvPr id="62" name="6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8322256" y="0"/>
            <a:ext cx="821744" cy="628634"/>
          </a:xfrm>
          <a:prstGeom prst="rect">
            <a:avLst/>
          </a:prstGeom>
        </p:spPr>
      </p:pic>
      <p:sp>
        <p:nvSpPr>
          <p:cNvPr id="63" name="62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3"/>
                                        </p:tgtEl>
                                        <p:attrNameLst>
                                          <p:attrName>style.opacity</p:attrName>
                                        </p:attrNameLst>
                                      </p:cBhvr>
                                      <p:to>
                                        <p:strVal val="0"/>
                                      </p:to>
                                    </p:set>
                                    <p:animEffect filter="image" prLst="opacity: 0">
                                      <p:cBhvr rctx="IE">
                                        <p:cTn id="7" dur="indefinite"/>
                                        <p:tgtEl>
                                          <p:spTgt spid="63"/>
                                        </p:tgtEl>
                                      </p:cBhvr>
                                    </p:animEffect>
                                  </p:childTnLst>
                                </p:cTn>
                              </p:par>
                              <p:par>
                                <p:cTn id="8" presetID="2" presetClass="entr" presetSubtype="8"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5000" fill="hold"/>
                                        <p:tgtEl>
                                          <p:spTgt spid="39"/>
                                        </p:tgtEl>
                                        <p:attrNameLst>
                                          <p:attrName>ppt_x</p:attrName>
                                        </p:attrNameLst>
                                      </p:cBhvr>
                                      <p:tavLst>
                                        <p:tav tm="0">
                                          <p:val>
                                            <p:strVal val="0-#ppt_w/2"/>
                                          </p:val>
                                        </p:tav>
                                        <p:tav tm="100000">
                                          <p:val>
                                            <p:strVal val="#ppt_x"/>
                                          </p:val>
                                        </p:tav>
                                      </p:tavLst>
                                    </p:anim>
                                    <p:anim calcmode="lin" valueType="num">
                                      <p:cBhvr additive="base">
                                        <p:cTn id="11" dur="5000" fill="hold"/>
                                        <p:tgtEl>
                                          <p:spTgt spid="39"/>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0" fill="hold"/>
                                        <p:tgtEl>
                                          <p:spTgt spid="40"/>
                                        </p:tgtEl>
                                        <p:attrNameLst>
                                          <p:attrName>ppt_x</p:attrName>
                                        </p:attrNameLst>
                                      </p:cBhvr>
                                      <p:tavLst>
                                        <p:tav tm="0">
                                          <p:val>
                                            <p:strVal val="0-#ppt_w/2"/>
                                          </p:val>
                                        </p:tav>
                                        <p:tav tm="100000">
                                          <p:val>
                                            <p:strVal val="#ppt_x"/>
                                          </p:val>
                                        </p:tav>
                                      </p:tavLst>
                                    </p:anim>
                                    <p:anim calcmode="lin" valueType="num">
                                      <p:cBhvr additive="base">
                                        <p:cTn id="15" dur="50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1"/>
                                        </p:tgtEl>
                                        <p:attrNameLst>
                                          <p:attrName>style.visibility</p:attrName>
                                        </p:attrNameLst>
                                      </p:cBhvr>
                                      <p:to>
                                        <p:strVal val="visible"/>
                                      </p:to>
                                    </p:set>
                                    <p:anim calcmode="lin" valueType="num">
                                      <p:cBhvr additive="base">
                                        <p:cTn id="18" dur="5000" fill="hold"/>
                                        <p:tgtEl>
                                          <p:spTgt spid="41"/>
                                        </p:tgtEl>
                                        <p:attrNameLst>
                                          <p:attrName>ppt_x</p:attrName>
                                        </p:attrNameLst>
                                      </p:cBhvr>
                                      <p:tavLst>
                                        <p:tav tm="0">
                                          <p:val>
                                            <p:strVal val="0-#ppt_w/2"/>
                                          </p:val>
                                        </p:tav>
                                        <p:tav tm="100000">
                                          <p:val>
                                            <p:strVal val="#ppt_x"/>
                                          </p:val>
                                        </p:tav>
                                      </p:tavLst>
                                    </p:anim>
                                    <p:anim calcmode="lin" valueType="num">
                                      <p:cBhvr additive="base">
                                        <p:cTn id="19" dur="5000" fill="hold"/>
                                        <p:tgtEl>
                                          <p:spTgt spid="4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5000" fill="hold"/>
                                        <p:tgtEl>
                                          <p:spTgt spid="42"/>
                                        </p:tgtEl>
                                        <p:attrNameLst>
                                          <p:attrName>ppt_x</p:attrName>
                                        </p:attrNameLst>
                                      </p:cBhvr>
                                      <p:tavLst>
                                        <p:tav tm="0">
                                          <p:val>
                                            <p:strVal val="0-#ppt_w/2"/>
                                          </p:val>
                                        </p:tav>
                                        <p:tav tm="100000">
                                          <p:val>
                                            <p:strVal val="#ppt_x"/>
                                          </p:val>
                                        </p:tav>
                                      </p:tavLst>
                                    </p:anim>
                                    <p:anim calcmode="lin" valueType="num">
                                      <p:cBhvr additive="base">
                                        <p:cTn id="23" dur="5000" fill="hold"/>
                                        <p:tgtEl>
                                          <p:spTgt spid="42"/>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additive="base">
                                        <p:cTn id="26" dur="5000" fill="hold"/>
                                        <p:tgtEl>
                                          <p:spTgt spid="43"/>
                                        </p:tgtEl>
                                        <p:attrNameLst>
                                          <p:attrName>ppt_x</p:attrName>
                                        </p:attrNameLst>
                                      </p:cBhvr>
                                      <p:tavLst>
                                        <p:tav tm="0">
                                          <p:val>
                                            <p:strVal val="0-#ppt_w/2"/>
                                          </p:val>
                                        </p:tav>
                                        <p:tav tm="100000">
                                          <p:val>
                                            <p:strVal val="#ppt_x"/>
                                          </p:val>
                                        </p:tav>
                                      </p:tavLst>
                                    </p:anim>
                                    <p:anim calcmode="lin" valueType="num">
                                      <p:cBhvr additive="base">
                                        <p:cTn id="27" dur="5000" fill="hold"/>
                                        <p:tgtEl>
                                          <p:spTgt spid="4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additive="base">
                                        <p:cTn id="30" dur="5000" fill="hold"/>
                                        <p:tgtEl>
                                          <p:spTgt spid="44"/>
                                        </p:tgtEl>
                                        <p:attrNameLst>
                                          <p:attrName>ppt_x</p:attrName>
                                        </p:attrNameLst>
                                      </p:cBhvr>
                                      <p:tavLst>
                                        <p:tav tm="0">
                                          <p:val>
                                            <p:strVal val="0-#ppt_w/2"/>
                                          </p:val>
                                        </p:tav>
                                        <p:tav tm="100000">
                                          <p:val>
                                            <p:strVal val="#ppt_x"/>
                                          </p:val>
                                        </p:tav>
                                      </p:tavLst>
                                    </p:anim>
                                    <p:anim calcmode="lin" valueType="num">
                                      <p:cBhvr additive="base">
                                        <p:cTn id="31" dur="5000" fill="hold"/>
                                        <p:tgtEl>
                                          <p:spTgt spid="44"/>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0" fill="hold"/>
                                        <p:tgtEl>
                                          <p:spTgt spid="45"/>
                                        </p:tgtEl>
                                        <p:attrNameLst>
                                          <p:attrName>ppt_x</p:attrName>
                                        </p:attrNameLst>
                                      </p:cBhvr>
                                      <p:tavLst>
                                        <p:tav tm="0">
                                          <p:val>
                                            <p:strVal val="0-#ppt_w/2"/>
                                          </p:val>
                                        </p:tav>
                                        <p:tav tm="100000">
                                          <p:val>
                                            <p:strVal val="#ppt_x"/>
                                          </p:val>
                                        </p:tav>
                                      </p:tavLst>
                                    </p:anim>
                                    <p:anim calcmode="lin" valueType="num">
                                      <p:cBhvr additive="base">
                                        <p:cTn id="35" dur="5000" fill="hold"/>
                                        <p:tgtEl>
                                          <p:spTgt spid="45"/>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5000" fill="hold"/>
                                        <p:tgtEl>
                                          <p:spTgt spid="46"/>
                                        </p:tgtEl>
                                        <p:attrNameLst>
                                          <p:attrName>ppt_x</p:attrName>
                                        </p:attrNameLst>
                                      </p:cBhvr>
                                      <p:tavLst>
                                        <p:tav tm="0">
                                          <p:val>
                                            <p:strVal val="0-#ppt_w/2"/>
                                          </p:val>
                                        </p:tav>
                                        <p:tav tm="100000">
                                          <p:val>
                                            <p:strVal val="#ppt_x"/>
                                          </p:val>
                                        </p:tav>
                                      </p:tavLst>
                                    </p:anim>
                                    <p:anim calcmode="lin" valueType="num">
                                      <p:cBhvr additive="base">
                                        <p:cTn id="39" dur="5000" fill="hold"/>
                                        <p:tgtEl>
                                          <p:spTgt spid="46"/>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0" fill="hold"/>
                                        <p:tgtEl>
                                          <p:spTgt spid="47"/>
                                        </p:tgtEl>
                                        <p:attrNameLst>
                                          <p:attrName>ppt_x</p:attrName>
                                        </p:attrNameLst>
                                      </p:cBhvr>
                                      <p:tavLst>
                                        <p:tav tm="0">
                                          <p:val>
                                            <p:strVal val="0-#ppt_w/2"/>
                                          </p:val>
                                        </p:tav>
                                        <p:tav tm="100000">
                                          <p:val>
                                            <p:strVal val="#ppt_x"/>
                                          </p:val>
                                        </p:tav>
                                      </p:tavLst>
                                    </p:anim>
                                    <p:anim calcmode="lin" valueType="num">
                                      <p:cBhvr additive="base">
                                        <p:cTn id="43" dur="5000" fill="hold"/>
                                        <p:tgtEl>
                                          <p:spTgt spid="47"/>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5000" fill="hold"/>
                                        <p:tgtEl>
                                          <p:spTgt spid="48"/>
                                        </p:tgtEl>
                                        <p:attrNameLst>
                                          <p:attrName>ppt_x</p:attrName>
                                        </p:attrNameLst>
                                      </p:cBhvr>
                                      <p:tavLst>
                                        <p:tav tm="0">
                                          <p:val>
                                            <p:strVal val="0-#ppt_w/2"/>
                                          </p:val>
                                        </p:tav>
                                        <p:tav tm="100000">
                                          <p:val>
                                            <p:strVal val="#ppt_x"/>
                                          </p:val>
                                        </p:tav>
                                      </p:tavLst>
                                    </p:anim>
                                    <p:anim calcmode="lin" valueType="num">
                                      <p:cBhvr additive="base">
                                        <p:cTn id="47" dur="5000" fill="hold"/>
                                        <p:tgtEl>
                                          <p:spTgt spid="48"/>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49"/>
                                        </p:tgtEl>
                                        <p:attrNameLst>
                                          <p:attrName>style.visibility</p:attrName>
                                        </p:attrNameLst>
                                      </p:cBhvr>
                                      <p:to>
                                        <p:strVal val="visible"/>
                                      </p:to>
                                    </p:set>
                                    <p:anim calcmode="lin" valueType="num">
                                      <p:cBhvr additive="base">
                                        <p:cTn id="50" dur="5000" fill="hold"/>
                                        <p:tgtEl>
                                          <p:spTgt spid="49"/>
                                        </p:tgtEl>
                                        <p:attrNameLst>
                                          <p:attrName>ppt_x</p:attrName>
                                        </p:attrNameLst>
                                      </p:cBhvr>
                                      <p:tavLst>
                                        <p:tav tm="0">
                                          <p:val>
                                            <p:strVal val="0-#ppt_w/2"/>
                                          </p:val>
                                        </p:tav>
                                        <p:tav tm="100000">
                                          <p:val>
                                            <p:strVal val="#ppt_x"/>
                                          </p:val>
                                        </p:tav>
                                      </p:tavLst>
                                    </p:anim>
                                    <p:anim calcmode="lin" valueType="num">
                                      <p:cBhvr additive="base">
                                        <p:cTn id="51" dur="5000" fill="hold"/>
                                        <p:tgtEl>
                                          <p:spTgt spid="49"/>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50"/>
                                        </p:tgtEl>
                                        <p:attrNameLst>
                                          <p:attrName>style.visibility</p:attrName>
                                        </p:attrNameLst>
                                      </p:cBhvr>
                                      <p:to>
                                        <p:strVal val="visible"/>
                                      </p:to>
                                    </p:set>
                                    <p:anim calcmode="lin" valueType="num">
                                      <p:cBhvr additive="base">
                                        <p:cTn id="54" dur="5000" fill="hold"/>
                                        <p:tgtEl>
                                          <p:spTgt spid="50"/>
                                        </p:tgtEl>
                                        <p:attrNameLst>
                                          <p:attrName>ppt_x</p:attrName>
                                        </p:attrNameLst>
                                      </p:cBhvr>
                                      <p:tavLst>
                                        <p:tav tm="0">
                                          <p:val>
                                            <p:strVal val="0-#ppt_w/2"/>
                                          </p:val>
                                        </p:tav>
                                        <p:tav tm="100000">
                                          <p:val>
                                            <p:strVal val="#ppt_x"/>
                                          </p:val>
                                        </p:tav>
                                      </p:tavLst>
                                    </p:anim>
                                    <p:anim calcmode="lin" valueType="num">
                                      <p:cBhvr additive="base">
                                        <p:cTn id="55" dur="5000" fill="hold"/>
                                        <p:tgtEl>
                                          <p:spTgt spid="50"/>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51"/>
                                        </p:tgtEl>
                                        <p:attrNameLst>
                                          <p:attrName>style.visibility</p:attrName>
                                        </p:attrNameLst>
                                      </p:cBhvr>
                                      <p:to>
                                        <p:strVal val="visible"/>
                                      </p:to>
                                    </p:set>
                                    <p:anim calcmode="lin" valueType="num">
                                      <p:cBhvr additive="base">
                                        <p:cTn id="58" dur="5000" fill="hold"/>
                                        <p:tgtEl>
                                          <p:spTgt spid="51"/>
                                        </p:tgtEl>
                                        <p:attrNameLst>
                                          <p:attrName>ppt_x</p:attrName>
                                        </p:attrNameLst>
                                      </p:cBhvr>
                                      <p:tavLst>
                                        <p:tav tm="0">
                                          <p:val>
                                            <p:strVal val="0-#ppt_w/2"/>
                                          </p:val>
                                        </p:tav>
                                        <p:tav tm="100000">
                                          <p:val>
                                            <p:strVal val="#ppt_x"/>
                                          </p:val>
                                        </p:tav>
                                      </p:tavLst>
                                    </p:anim>
                                    <p:anim calcmode="lin" valueType="num">
                                      <p:cBhvr additive="base">
                                        <p:cTn id="59" dur="5000" fill="hold"/>
                                        <p:tgtEl>
                                          <p:spTgt spid="51"/>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52"/>
                                        </p:tgtEl>
                                        <p:attrNameLst>
                                          <p:attrName>style.visibility</p:attrName>
                                        </p:attrNameLst>
                                      </p:cBhvr>
                                      <p:to>
                                        <p:strVal val="visible"/>
                                      </p:to>
                                    </p:set>
                                    <p:anim calcmode="lin" valueType="num">
                                      <p:cBhvr additive="base">
                                        <p:cTn id="62" dur="5000" fill="hold"/>
                                        <p:tgtEl>
                                          <p:spTgt spid="52"/>
                                        </p:tgtEl>
                                        <p:attrNameLst>
                                          <p:attrName>ppt_x</p:attrName>
                                        </p:attrNameLst>
                                      </p:cBhvr>
                                      <p:tavLst>
                                        <p:tav tm="0">
                                          <p:val>
                                            <p:strVal val="0-#ppt_w/2"/>
                                          </p:val>
                                        </p:tav>
                                        <p:tav tm="100000">
                                          <p:val>
                                            <p:strVal val="#ppt_x"/>
                                          </p:val>
                                        </p:tav>
                                      </p:tavLst>
                                    </p:anim>
                                    <p:anim calcmode="lin" valueType="num">
                                      <p:cBhvr additive="base">
                                        <p:cTn id="63" dur="5000" fill="hold"/>
                                        <p:tgtEl>
                                          <p:spTgt spid="52"/>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53"/>
                                        </p:tgtEl>
                                        <p:attrNameLst>
                                          <p:attrName>style.visibility</p:attrName>
                                        </p:attrNameLst>
                                      </p:cBhvr>
                                      <p:to>
                                        <p:strVal val="visible"/>
                                      </p:to>
                                    </p:set>
                                    <p:anim calcmode="lin" valueType="num">
                                      <p:cBhvr additive="base">
                                        <p:cTn id="66" dur="5000" fill="hold"/>
                                        <p:tgtEl>
                                          <p:spTgt spid="53"/>
                                        </p:tgtEl>
                                        <p:attrNameLst>
                                          <p:attrName>ppt_x</p:attrName>
                                        </p:attrNameLst>
                                      </p:cBhvr>
                                      <p:tavLst>
                                        <p:tav tm="0">
                                          <p:val>
                                            <p:strVal val="0-#ppt_w/2"/>
                                          </p:val>
                                        </p:tav>
                                        <p:tav tm="100000">
                                          <p:val>
                                            <p:strVal val="#ppt_x"/>
                                          </p:val>
                                        </p:tav>
                                      </p:tavLst>
                                    </p:anim>
                                    <p:anim calcmode="lin" valueType="num">
                                      <p:cBhvr additive="base">
                                        <p:cTn id="67" dur="5000" fill="hold"/>
                                        <p:tgtEl>
                                          <p:spTgt spid="53"/>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54"/>
                                        </p:tgtEl>
                                        <p:attrNameLst>
                                          <p:attrName>style.visibility</p:attrName>
                                        </p:attrNameLst>
                                      </p:cBhvr>
                                      <p:to>
                                        <p:strVal val="visible"/>
                                      </p:to>
                                    </p:set>
                                    <p:anim calcmode="lin" valueType="num">
                                      <p:cBhvr additive="base">
                                        <p:cTn id="70" dur="5000" fill="hold"/>
                                        <p:tgtEl>
                                          <p:spTgt spid="54"/>
                                        </p:tgtEl>
                                        <p:attrNameLst>
                                          <p:attrName>ppt_x</p:attrName>
                                        </p:attrNameLst>
                                      </p:cBhvr>
                                      <p:tavLst>
                                        <p:tav tm="0">
                                          <p:val>
                                            <p:strVal val="0-#ppt_w/2"/>
                                          </p:val>
                                        </p:tav>
                                        <p:tav tm="100000">
                                          <p:val>
                                            <p:strVal val="#ppt_x"/>
                                          </p:val>
                                        </p:tav>
                                      </p:tavLst>
                                    </p:anim>
                                    <p:anim calcmode="lin" valueType="num">
                                      <p:cBhvr additive="base">
                                        <p:cTn id="71" dur="5000" fill="hold"/>
                                        <p:tgtEl>
                                          <p:spTgt spid="54"/>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55"/>
                                        </p:tgtEl>
                                        <p:attrNameLst>
                                          <p:attrName>style.visibility</p:attrName>
                                        </p:attrNameLst>
                                      </p:cBhvr>
                                      <p:to>
                                        <p:strVal val="visible"/>
                                      </p:to>
                                    </p:set>
                                    <p:anim calcmode="lin" valueType="num">
                                      <p:cBhvr additive="base">
                                        <p:cTn id="74" dur="5000" fill="hold"/>
                                        <p:tgtEl>
                                          <p:spTgt spid="55"/>
                                        </p:tgtEl>
                                        <p:attrNameLst>
                                          <p:attrName>ppt_x</p:attrName>
                                        </p:attrNameLst>
                                      </p:cBhvr>
                                      <p:tavLst>
                                        <p:tav tm="0">
                                          <p:val>
                                            <p:strVal val="0-#ppt_w/2"/>
                                          </p:val>
                                        </p:tav>
                                        <p:tav tm="100000">
                                          <p:val>
                                            <p:strVal val="#ppt_x"/>
                                          </p:val>
                                        </p:tav>
                                      </p:tavLst>
                                    </p:anim>
                                    <p:anim calcmode="lin" valueType="num">
                                      <p:cBhvr additive="base">
                                        <p:cTn id="75" dur="5000" fill="hold"/>
                                        <p:tgtEl>
                                          <p:spTgt spid="55"/>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0" fill="hold"/>
                                        <p:tgtEl>
                                          <p:spTgt spid="56"/>
                                        </p:tgtEl>
                                        <p:attrNameLst>
                                          <p:attrName>ppt_x</p:attrName>
                                        </p:attrNameLst>
                                      </p:cBhvr>
                                      <p:tavLst>
                                        <p:tav tm="0">
                                          <p:val>
                                            <p:strVal val="0-#ppt_w/2"/>
                                          </p:val>
                                        </p:tav>
                                        <p:tav tm="100000">
                                          <p:val>
                                            <p:strVal val="#ppt_x"/>
                                          </p:val>
                                        </p:tav>
                                      </p:tavLst>
                                    </p:anim>
                                    <p:anim calcmode="lin" valueType="num">
                                      <p:cBhvr additive="base">
                                        <p:cTn id="79" dur="5000" fill="hold"/>
                                        <p:tgtEl>
                                          <p:spTgt spid="56"/>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57"/>
                                        </p:tgtEl>
                                        <p:attrNameLst>
                                          <p:attrName>style.visibility</p:attrName>
                                        </p:attrNameLst>
                                      </p:cBhvr>
                                      <p:to>
                                        <p:strVal val="visible"/>
                                      </p:to>
                                    </p:set>
                                    <p:anim calcmode="lin" valueType="num">
                                      <p:cBhvr additive="base">
                                        <p:cTn id="82" dur="5000" fill="hold"/>
                                        <p:tgtEl>
                                          <p:spTgt spid="57"/>
                                        </p:tgtEl>
                                        <p:attrNameLst>
                                          <p:attrName>ppt_x</p:attrName>
                                        </p:attrNameLst>
                                      </p:cBhvr>
                                      <p:tavLst>
                                        <p:tav tm="0">
                                          <p:val>
                                            <p:strVal val="0-#ppt_w/2"/>
                                          </p:val>
                                        </p:tav>
                                        <p:tav tm="100000">
                                          <p:val>
                                            <p:strVal val="#ppt_x"/>
                                          </p:val>
                                        </p:tav>
                                      </p:tavLst>
                                    </p:anim>
                                    <p:anim calcmode="lin" valueType="num">
                                      <p:cBhvr additive="base">
                                        <p:cTn id="83" dur="5000" fill="hold"/>
                                        <p:tgtEl>
                                          <p:spTgt spid="57"/>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5000" fill="hold"/>
                                        <p:tgtEl>
                                          <p:spTgt spid="58"/>
                                        </p:tgtEl>
                                        <p:attrNameLst>
                                          <p:attrName>ppt_x</p:attrName>
                                        </p:attrNameLst>
                                      </p:cBhvr>
                                      <p:tavLst>
                                        <p:tav tm="0">
                                          <p:val>
                                            <p:strVal val="0-#ppt_w/2"/>
                                          </p:val>
                                        </p:tav>
                                        <p:tav tm="100000">
                                          <p:val>
                                            <p:strVal val="#ppt_x"/>
                                          </p:val>
                                        </p:tav>
                                      </p:tavLst>
                                    </p:anim>
                                    <p:anim calcmode="lin" valueType="num">
                                      <p:cBhvr additive="base">
                                        <p:cTn id="87" dur="5000" fill="hold"/>
                                        <p:tgtEl>
                                          <p:spTgt spid="58"/>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59"/>
                                        </p:tgtEl>
                                        <p:attrNameLst>
                                          <p:attrName>style.visibility</p:attrName>
                                        </p:attrNameLst>
                                      </p:cBhvr>
                                      <p:to>
                                        <p:strVal val="visible"/>
                                      </p:to>
                                    </p:set>
                                    <p:anim calcmode="lin" valueType="num">
                                      <p:cBhvr additive="base">
                                        <p:cTn id="90" dur="5000" fill="hold"/>
                                        <p:tgtEl>
                                          <p:spTgt spid="59"/>
                                        </p:tgtEl>
                                        <p:attrNameLst>
                                          <p:attrName>ppt_x</p:attrName>
                                        </p:attrNameLst>
                                      </p:cBhvr>
                                      <p:tavLst>
                                        <p:tav tm="0">
                                          <p:val>
                                            <p:strVal val="0-#ppt_w/2"/>
                                          </p:val>
                                        </p:tav>
                                        <p:tav tm="100000">
                                          <p:val>
                                            <p:strVal val="#ppt_x"/>
                                          </p:val>
                                        </p:tav>
                                      </p:tavLst>
                                    </p:anim>
                                    <p:anim calcmode="lin" valueType="num">
                                      <p:cBhvr additive="base">
                                        <p:cTn id="91" dur="5000" fill="hold"/>
                                        <p:tgtEl>
                                          <p:spTgt spid="59"/>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60"/>
                                        </p:tgtEl>
                                        <p:attrNameLst>
                                          <p:attrName>style.visibility</p:attrName>
                                        </p:attrNameLst>
                                      </p:cBhvr>
                                      <p:to>
                                        <p:strVal val="visible"/>
                                      </p:to>
                                    </p:set>
                                    <p:anim calcmode="lin" valueType="num">
                                      <p:cBhvr additive="base">
                                        <p:cTn id="94" dur="5000" fill="hold"/>
                                        <p:tgtEl>
                                          <p:spTgt spid="60"/>
                                        </p:tgtEl>
                                        <p:attrNameLst>
                                          <p:attrName>ppt_x</p:attrName>
                                        </p:attrNameLst>
                                      </p:cBhvr>
                                      <p:tavLst>
                                        <p:tav tm="0">
                                          <p:val>
                                            <p:strVal val="0-#ppt_w/2"/>
                                          </p:val>
                                        </p:tav>
                                        <p:tav tm="100000">
                                          <p:val>
                                            <p:strVal val="#ppt_x"/>
                                          </p:val>
                                        </p:tav>
                                      </p:tavLst>
                                    </p:anim>
                                    <p:anim calcmode="lin" valueType="num">
                                      <p:cBhvr additive="base">
                                        <p:cTn id="95" dur="5000" fill="hold"/>
                                        <p:tgtEl>
                                          <p:spTgt spid="60"/>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61"/>
                                        </p:tgtEl>
                                        <p:attrNameLst>
                                          <p:attrName>style.visibility</p:attrName>
                                        </p:attrNameLst>
                                      </p:cBhvr>
                                      <p:to>
                                        <p:strVal val="visible"/>
                                      </p:to>
                                    </p:set>
                                    <p:anim calcmode="lin" valueType="num">
                                      <p:cBhvr additive="base">
                                        <p:cTn id="98" dur="5000" fill="hold"/>
                                        <p:tgtEl>
                                          <p:spTgt spid="61"/>
                                        </p:tgtEl>
                                        <p:attrNameLst>
                                          <p:attrName>ppt_x</p:attrName>
                                        </p:attrNameLst>
                                      </p:cBhvr>
                                      <p:tavLst>
                                        <p:tav tm="0">
                                          <p:val>
                                            <p:strVal val="0-#ppt_w/2"/>
                                          </p:val>
                                        </p:tav>
                                        <p:tav tm="100000">
                                          <p:val>
                                            <p:strVal val="#ppt_x"/>
                                          </p:val>
                                        </p:tav>
                                      </p:tavLst>
                                    </p:anim>
                                    <p:anim calcmode="lin" valueType="num">
                                      <p:cBhvr additive="base">
                                        <p:cTn id="99" dur="5000" fill="hold"/>
                                        <p:tgtEl>
                                          <p:spTgt spid="61"/>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62"/>
                                        </p:tgtEl>
                                        <p:attrNameLst>
                                          <p:attrName>style.visibility</p:attrName>
                                        </p:attrNameLst>
                                      </p:cBhvr>
                                      <p:to>
                                        <p:strVal val="visible"/>
                                      </p:to>
                                    </p:set>
                                    <p:anim calcmode="lin" valueType="num">
                                      <p:cBhvr additive="base">
                                        <p:cTn id="102" dur="5000" fill="hold"/>
                                        <p:tgtEl>
                                          <p:spTgt spid="62"/>
                                        </p:tgtEl>
                                        <p:attrNameLst>
                                          <p:attrName>ppt_x</p:attrName>
                                        </p:attrNameLst>
                                      </p:cBhvr>
                                      <p:tavLst>
                                        <p:tav tm="0">
                                          <p:val>
                                            <p:strVal val="0-#ppt_w/2"/>
                                          </p:val>
                                        </p:tav>
                                        <p:tav tm="100000">
                                          <p:val>
                                            <p:strVal val="#ppt_x"/>
                                          </p:val>
                                        </p:tav>
                                      </p:tavLst>
                                    </p:anim>
                                    <p:anim calcmode="lin" valueType="num">
                                      <p:cBhvr additive="base">
                                        <p:cTn id="103" dur="5000" fill="hold"/>
                                        <p:tgtEl>
                                          <p:spTgt spid="62"/>
                                        </p:tgtEl>
                                        <p:attrNameLst>
                                          <p:attrName>ppt_y</p:attrName>
                                        </p:attrNameLst>
                                      </p:cBhvr>
                                      <p:tavLst>
                                        <p:tav tm="0">
                                          <p:val>
                                            <p:strVal val="#ppt_y"/>
                                          </p:val>
                                        </p:tav>
                                        <p:tav tm="100000">
                                          <p:val>
                                            <p:strVal val="#ppt_y"/>
                                          </p:val>
                                        </p:tav>
                                      </p:tavLst>
                                    </p:anim>
                                  </p:childTnLst>
                                </p:cTn>
                              </p:par>
                              <p:par>
                                <p:cTn id="104" presetID="48" presetClass="entr" presetSubtype="0" accel="50000" fill="hold" nodeType="withEffect">
                                  <p:stCondLst>
                                    <p:cond delay="0"/>
                                  </p:stCondLst>
                                  <p:childTnLst>
                                    <p:set>
                                      <p:cBhvr>
                                        <p:cTn id="105" dur="1" fill="hold">
                                          <p:stCondLst>
                                            <p:cond delay="0"/>
                                          </p:stCondLst>
                                        </p:cTn>
                                        <p:tgtEl>
                                          <p:spTgt spid="39"/>
                                        </p:tgtEl>
                                        <p:attrNameLst>
                                          <p:attrName>style.visibility</p:attrName>
                                        </p:attrNameLst>
                                      </p:cBhvr>
                                      <p:to>
                                        <p:strVal val="visible"/>
                                      </p:to>
                                    </p:set>
                                    <p:anim calcmode="lin" valueType="num">
                                      <p:cBhvr>
                                        <p:cTn id="106" dur="5000" fill="hold"/>
                                        <p:tgtEl>
                                          <p:spTgt spid="3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5000" fill="hold"/>
                                        <p:tgtEl>
                                          <p:spTgt spid="39"/>
                                        </p:tgtEl>
                                        <p:attrNameLst>
                                          <p:attrName>ppt_x</p:attrName>
                                        </p:attrNameLst>
                                      </p:cBhvr>
                                      <p:tavLst>
                                        <p:tav tm="0">
                                          <p:val>
                                            <p:fltVal val="-1"/>
                                          </p:val>
                                        </p:tav>
                                        <p:tav tm="50000">
                                          <p:val>
                                            <p:fltVal val="0.95"/>
                                          </p:val>
                                        </p:tav>
                                        <p:tav tm="100000">
                                          <p:val>
                                            <p:strVal val="#ppt_x"/>
                                          </p:val>
                                        </p:tav>
                                      </p:tavLst>
                                    </p:anim>
                                    <p:anim calcmode="lin" valueType="num">
                                      <p:cBhvr>
                                        <p:cTn id="108" dur="5000" fill="hold"/>
                                        <p:tgtEl>
                                          <p:spTgt spid="39"/>
                                        </p:tgtEl>
                                        <p:attrNameLst>
                                          <p:attrName>ppt_y</p:attrName>
                                        </p:attrNameLst>
                                      </p:cBhvr>
                                      <p:tavLst>
                                        <p:tav tm="0">
                                          <p:val>
                                            <p:strVal val="#ppt_y"/>
                                          </p:val>
                                        </p:tav>
                                        <p:tav tm="100000">
                                          <p:val>
                                            <p:strVal val="#ppt_y"/>
                                          </p:val>
                                        </p:tav>
                                      </p:tavLst>
                                    </p:anim>
                                    <p:animEffect transition="in" filter="fade">
                                      <p:cBhvr>
                                        <p:cTn id="109" dur="5000"/>
                                        <p:tgtEl>
                                          <p:spTgt spid="39"/>
                                        </p:tgtEl>
                                      </p:cBhvr>
                                    </p:animEffect>
                                  </p:childTnLst>
                                </p:cTn>
                              </p:par>
                              <p:par>
                                <p:cTn id="110" presetID="48" presetClass="entr" presetSubtype="0" accel="50000" fill="hold" nodeType="withEffect">
                                  <p:stCondLst>
                                    <p:cond delay="0"/>
                                  </p:stCondLst>
                                  <p:childTnLst>
                                    <p:set>
                                      <p:cBhvr>
                                        <p:cTn id="111" dur="1" fill="hold">
                                          <p:stCondLst>
                                            <p:cond delay="0"/>
                                          </p:stCondLst>
                                        </p:cTn>
                                        <p:tgtEl>
                                          <p:spTgt spid="40"/>
                                        </p:tgtEl>
                                        <p:attrNameLst>
                                          <p:attrName>style.visibility</p:attrName>
                                        </p:attrNameLst>
                                      </p:cBhvr>
                                      <p:to>
                                        <p:strVal val="visible"/>
                                      </p:to>
                                    </p:set>
                                    <p:anim calcmode="lin" valueType="num">
                                      <p:cBhvr>
                                        <p:cTn id="112" dur="5000" fill="hold"/>
                                        <p:tgtEl>
                                          <p:spTgt spid="4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5000" fill="hold"/>
                                        <p:tgtEl>
                                          <p:spTgt spid="40"/>
                                        </p:tgtEl>
                                        <p:attrNameLst>
                                          <p:attrName>ppt_x</p:attrName>
                                        </p:attrNameLst>
                                      </p:cBhvr>
                                      <p:tavLst>
                                        <p:tav tm="0">
                                          <p:val>
                                            <p:fltVal val="-1"/>
                                          </p:val>
                                        </p:tav>
                                        <p:tav tm="50000">
                                          <p:val>
                                            <p:fltVal val="0.95"/>
                                          </p:val>
                                        </p:tav>
                                        <p:tav tm="100000">
                                          <p:val>
                                            <p:strVal val="#ppt_x"/>
                                          </p:val>
                                        </p:tav>
                                      </p:tavLst>
                                    </p:anim>
                                    <p:anim calcmode="lin" valueType="num">
                                      <p:cBhvr>
                                        <p:cTn id="114" dur="5000" fill="hold"/>
                                        <p:tgtEl>
                                          <p:spTgt spid="40"/>
                                        </p:tgtEl>
                                        <p:attrNameLst>
                                          <p:attrName>ppt_y</p:attrName>
                                        </p:attrNameLst>
                                      </p:cBhvr>
                                      <p:tavLst>
                                        <p:tav tm="0">
                                          <p:val>
                                            <p:strVal val="#ppt_y"/>
                                          </p:val>
                                        </p:tav>
                                        <p:tav tm="100000">
                                          <p:val>
                                            <p:strVal val="#ppt_y"/>
                                          </p:val>
                                        </p:tav>
                                      </p:tavLst>
                                    </p:anim>
                                    <p:animEffect transition="in" filter="fade">
                                      <p:cBhvr>
                                        <p:cTn id="115" dur="5000"/>
                                        <p:tgtEl>
                                          <p:spTgt spid="40"/>
                                        </p:tgtEl>
                                      </p:cBhvr>
                                    </p:animEffect>
                                  </p:childTnLst>
                                </p:cTn>
                              </p:par>
                              <p:par>
                                <p:cTn id="116" presetID="48" presetClass="entr" presetSubtype="0" accel="50000" fill="hold" nodeType="withEffect">
                                  <p:stCondLst>
                                    <p:cond delay="0"/>
                                  </p:stCondLst>
                                  <p:childTnLst>
                                    <p:set>
                                      <p:cBhvr>
                                        <p:cTn id="117" dur="1" fill="hold">
                                          <p:stCondLst>
                                            <p:cond delay="0"/>
                                          </p:stCondLst>
                                        </p:cTn>
                                        <p:tgtEl>
                                          <p:spTgt spid="41"/>
                                        </p:tgtEl>
                                        <p:attrNameLst>
                                          <p:attrName>style.visibility</p:attrName>
                                        </p:attrNameLst>
                                      </p:cBhvr>
                                      <p:to>
                                        <p:strVal val="visible"/>
                                      </p:to>
                                    </p:set>
                                    <p:anim calcmode="lin" valueType="num">
                                      <p:cBhvr>
                                        <p:cTn id="118" dur="5000" fill="hold"/>
                                        <p:tgtEl>
                                          <p:spTgt spid="4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5000" fill="hold"/>
                                        <p:tgtEl>
                                          <p:spTgt spid="41"/>
                                        </p:tgtEl>
                                        <p:attrNameLst>
                                          <p:attrName>ppt_x</p:attrName>
                                        </p:attrNameLst>
                                      </p:cBhvr>
                                      <p:tavLst>
                                        <p:tav tm="0">
                                          <p:val>
                                            <p:fltVal val="-1"/>
                                          </p:val>
                                        </p:tav>
                                        <p:tav tm="50000">
                                          <p:val>
                                            <p:fltVal val="0.95"/>
                                          </p:val>
                                        </p:tav>
                                        <p:tav tm="100000">
                                          <p:val>
                                            <p:strVal val="#ppt_x"/>
                                          </p:val>
                                        </p:tav>
                                      </p:tavLst>
                                    </p:anim>
                                    <p:anim calcmode="lin" valueType="num">
                                      <p:cBhvr>
                                        <p:cTn id="120" dur="5000" fill="hold"/>
                                        <p:tgtEl>
                                          <p:spTgt spid="41"/>
                                        </p:tgtEl>
                                        <p:attrNameLst>
                                          <p:attrName>ppt_y</p:attrName>
                                        </p:attrNameLst>
                                      </p:cBhvr>
                                      <p:tavLst>
                                        <p:tav tm="0">
                                          <p:val>
                                            <p:strVal val="#ppt_y"/>
                                          </p:val>
                                        </p:tav>
                                        <p:tav tm="100000">
                                          <p:val>
                                            <p:strVal val="#ppt_y"/>
                                          </p:val>
                                        </p:tav>
                                      </p:tavLst>
                                    </p:anim>
                                    <p:animEffect transition="in" filter="fade">
                                      <p:cBhvr>
                                        <p:cTn id="121" dur="5000"/>
                                        <p:tgtEl>
                                          <p:spTgt spid="41"/>
                                        </p:tgtEl>
                                      </p:cBhvr>
                                    </p:animEffect>
                                  </p:childTnLst>
                                </p:cTn>
                              </p:par>
                              <p:par>
                                <p:cTn id="122" presetID="48" presetClass="entr" presetSubtype="0" accel="50000" fill="hold" nodeType="withEffect">
                                  <p:stCondLst>
                                    <p:cond delay="0"/>
                                  </p:stCondLst>
                                  <p:childTnLst>
                                    <p:set>
                                      <p:cBhvr>
                                        <p:cTn id="123" dur="1" fill="hold">
                                          <p:stCondLst>
                                            <p:cond delay="0"/>
                                          </p:stCondLst>
                                        </p:cTn>
                                        <p:tgtEl>
                                          <p:spTgt spid="42"/>
                                        </p:tgtEl>
                                        <p:attrNameLst>
                                          <p:attrName>style.visibility</p:attrName>
                                        </p:attrNameLst>
                                      </p:cBhvr>
                                      <p:to>
                                        <p:strVal val="visible"/>
                                      </p:to>
                                    </p:set>
                                    <p:anim calcmode="lin" valueType="num">
                                      <p:cBhvr>
                                        <p:cTn id="124" dur="5000" fill="hold"/>
                                        <p:tgtEl>
                                          <p:spTgt spid="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5000" fill="hold"/>
                                        <p:tgtEl>
                                          <p:spTgt spid="42"/>
                                        </p:tgtEl>
                                        <p:attrNameLst>
                                          <p:attrName>ppt_x</p:attrName>
                                        </p:attrNameLst>
                                      </p:cBhvr>
                                      <p:tavLst>
                                        <p:tav tm="0">
                                          <p:val>
                                            <p:fltVal val="-1"/>
                                          </p:val>
                                        </p:tav>
                                        <p:tav tm="50000">
                                          <p:val>
                                            <p:fltVal val="0.95"/>
                                          </p:val>
                                        </p:tav>
                                        <p:tav tm="100000">
                                          <p:val>
                                            <p:strVal val="#ppt_x"/>
                                          </p:val>
                                        </p:tav>
                                      </p:tavLst>
                                    </p:anim>
                                    <p:anim calcmode="lin" valueType="num">
                                      <p:cBhvr>
                                        <p:cTn id="126" dur="5000" fill="hold"/>
                                        <p:tgtEl>
                                          <p:spTgt spid="42"/>
                                        </p:tgtEl>
                                        <p:attrNameLst>
                                          <p:attrName>ppt_y</p:attrName>
                                        </p:attrNameLst>
                                      </p:cBhvr>
                                      <p:tavLst>
                                        <p:tav tm="0">
                                          <p:val>
                                            <p:strVal val="#ppt_y"/>
                                          </p:val>
                                        </p:tav>
                                        <p:tav tm="100000">
                                          <p:val>
                                            <p:strVal val="#ppt_y"/>
                                          </p:val>
                                        </p:tav>
                                      </p:tavLst>
                                    </p:anim>
                                    <p:animEffect transition="in" filter="fade">
                                      <p:cBhvr>
                                        <p:cTn id="127" dur="5000"/>
                                        <p:tgtEl>
                                          <p:spTgt spid="42"/>
                                        </p:tgtEl>
                                      </p:cBhvr>
                                    </p:animEffect>
                                  </p:childTnLst>
                                </p:cTn>
                              </p:par>
                              <p:par>
                                <p:cTn id="128" presetID="48" presetClass="entr" presetSubtype="0" accel="50000" fill="hold" nodeType="withEffect">
                                  <p:stCondLst>
                                    <p:cond delay="0"/>
                                  </p:stCondLst>
                                  <p:childTnLst>
                                    <p:set>
                                      <p:cBhvr>
                                        <p:cTn id="129" dur="1" fill="hold">
                                          <p:stCondLst>
                                            <p:cond delay="0"/>
                                          </p:stCondLst>
                                        </p:cTn>
                                        <p:tgtEl>
                                          <p:spTgt spid="43"/>
                                        </p:tgtEl>
                                        <p:attrNameLst>
                                          <p:attrName>style.visibility</p:attrName>
                                        </p:attrNameLst>
                                      </p:cBhvr>
                                      <p:to>
                                        <p:strVal val="visible"/>
                                      </p:to>
                                    </p:set>
                                    <p:anim calcmode="lin" valueType="num">
                                      <p:cBhvr>
                                        <p:cTn id="130" dur="5000" fill="hold"/>
                                        <p:tgtEl>
                                          <p:spTgt spid="4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1" dur="5000" fill="hold"/>
                                        <p:tgtEl>
                                          <p:spTgt spid="43"/>
                                        </p:tgtEl>
                                        <p:attrNameLst>
                                          <p:attrName>ppt_x</p:attrName>
                                        </p:attrNameLst>
                                      </p:cBhvr>
                                      <p:tavLst>
                                        <p:tav tm="0">
                                          <p:val>
                                            <p:fltVal val="-1"/>
                                          </p:val>
                                        </p:tav>
                                        <p:tav tm="50000">
                                          <p:val>
                                            <p:fltVal val="0.95"/>
                                          </p:val>
                                        </p:tav>
                                        <p:tav tm="100000">
                                          <p:val>
                                            <p:strVal val="#ppt_x"/>
                                          </p:val>
                                        </p:tav>
                                      </p:tavLst>
                                    </p:anim>
                                    <p:anim calcmode="lin" valueType="num">
                                      <p:cBhvr>
                                        <p:cTn id="132" dur="5000" fill="hold"/>
                                        <p:tgtEl>
                                          <p:spTgt spid="43"/>
                                        </p:tgtEl>
                                        <p:attrNameLst>
                                          <p:attrName>ppt_y</p:attrName>
                                        </p:attrNameLst>
                                      </p:cBhvr>
                                      <p:tavLst>
                                        <p:tav tm="0">
                                          <p:val>
                                            <p:strVal val="#ppt_y"/>
                                          </p:val>
                                        </p:tav>
                                        <p:tav tm="100000">
                                          <p:val>
                                            <p:strVal val="#ppt_y"/>
                                          </p:val>
                                        </p:tav>
                                      </p:tavLst>
                                    </p:anim>
                                    <p:animEffect transition="in" filter="fade">
                                      <p:cBhvr>
                                        <p:cTn id="133" dur="5000"/>
                                        <p:tgtEl>
                                          <p:spTgt spid="43"/>
                                        </p:tgtEl>
                                      </p:cBhvr>
                                    </p:animEffect>
                                  </p:childTnLst>
                                </p:cTn>
                              </p:par>
                              <p:par>
                                <p:cTn id="134" presetID="48" presetClass="entr" presetSubtype="0" accel="50000" fill="hold" nodeType="withEffect">
                                  <p:stCondLst>
                                    <p:cond delay="0"/>
                                  </p:stCondLst>
                                  <p:childTnLst>
                                    <p:set>
                                      <p:cBhvr>
                                        <p:cTn id="135" dur="1" fill="hold">
                                          <p:stCondLst>
                                            <p:cond delay="0"/>
                                          </p:stCondLst>
                                        </p:cTn>
                                        <p:tgtEl>
                                          <p:spTgt spid="44"/>
                                        </p:tgtEl>
                                        <p:attrNameLst>
                                          <p:attrName>style.visibility</p:attrName>
                                        </p:attrNameLst>
                                      </p:cBhvr>
                                      <p:to>
                                        <p:strVal val="visible"/>
                                      </p:to>
                                    </p:set>
                                    <p:anim calcmode="lin" valueType="num">
                                      <p:cBhvr>
                                        <p:cTn id="136" dur="5000" fill="hold"/>
                                        <p:tgtEl>
                                          <p:spTgt spid="4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5000" fill="hold"/>
                                        <p:tgtEl>
                                          <p:spTgt spid="44"/>
                                        </p:tgtEl>
                                        <p:attrNameLst>
                                          <p:attrName>ppt_x</p:attrName>
                                        </p:attrNameLst>
                                      </p:cBhvr>
                                      <p:tavLst>
                                        <p:tav tm="0">
                                          <p:val>
                                            <p:fltVal val="-1"/>
                                          </p:val>
                                        </p:tav>
                                        <p:tav tm="50000">
                                          <p:val>
                                            <p:fltVal val="0.95"/>
                                          </p:val>
                                        </p:tav>
                                        <p:tav tm="100000">
                                          <p:val>
                                            <p:strVal val="#ppt_x"/>
                                          </p:val>
                                        </p:tav>
                                      </p:tavLst>
                                    </p:anim>
                                    <p:anim calcmode="lin" valueType="num">
                                      <p:cBhvr>
                                        <p:cTn id="138" dur="5000" fill="hold"/>
                                        <p:tgtEl>
                                          <p:spTgt spid="44"/>
                                        </p:tgtEl>
                                        <p:attrNameLst>
                                          <p:attrName>ppt_y</p:attrName>
                                        </p:attrNameLst>
                                      </p:cBhvr>
                                      <p:tavLst>
                                        <p:tav tm="0">
                                          <p:val>
                                            <p:strVal val="#ppt_y"/>
                                          </p:val>
                                        </p:tav>
                                        <p:tav tm="100000">
                                          <p:val>
                                            <p:strVal val="#ppt_y"/>
                                          </p:val>
                                        </p:tav>
                                      </p:tavLst>
                                    </p:anim>
                                    <p:animEffect transition="in" filter="fade">
                                      <p:cBhvr>
                                        <p:cTn id="139" dur="5000"/>
                                        <p:tgtEl>
                                          <p:spTgt spid="44"/>
                                        </p:tgtEl>
                                      </p:cBhvr>
                                    </p:animEffect>
                                  </p:childTnLst>
                                </p:cTn>
                              </p:par>
                              <p:par>
                                <p:cTn id="140" presetID="48" presetClass="entr" presetSubtype="0" accel="50000" fill="hold" nodeType="withEffect">
                                  <p:stCondLst>
                                    <p:cond delay="0"/>
                                  </p:stCondLst>
                                  <p:childTnLst>
                                    <p:set>
                                      <p:cBhvr>
                                        <p:cTn id="141" dur="1" fill="hold">
                                          <p:stCondLst>
                                            <p:cond delay="0"/>
                                          </p:stCondLst>
                                        </p:cTn>
                                        <p:tgtEl>
                                          <p:spTgt spid="45"/>
                                        </p:tgtEl>
                                        <p:attrNameLst>
                                          <p:attrName>style.visibility</p:attrName>
                                        </p:attrNameLst>
                                      </p:cBhvr>
                                      <p:to>
                                        <p:strVal val="visible"/>
                                      </p:to>
                                    </p:set>
                                    <p:anim calcmode="lin" valueType="num">
                                      <p:cBhvr>
                                        <p:cTn id="142" dur="5000" fill="hold"/>
                                        <p:tgtEl>
                                          <p:spTgt spid="4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3" dur="5000" fill="hold"/>
                                        <p:tgtEl>
                                          <p:spTgt spid="45"/>
                                        </p:tgtEl>
                                        <p:attrNameLst>
                                          <p:attrName>ppt_x</p:attrName>
                                        </p:attrNameLst>
                                      </p:cBhvr>
                                      <p:tavLst>
                                        <p:tav tm="0">
                                          <p:val>
                                            <p:fltVal val="-1"/>
                                          </p:val>
                                        </p:tav>
                                        <p:tav tm="50000">
                                          <p:val>
                                            <p:fltVal val="0.95"/>
                                          </p:val>
                                        </p:tav>
                                        <p:tav tm="100000">
                                          <p:val>
                                            <p:strVal val="#ppt_x"/>
                                          </p:val>
                                        </p:tav>
                                      </p:tavLst>
                                    </p:anim>
                                    <p:anim calcmode="lin" valueType="num">
                                      <p:cBhvr>
                                        <p:cTn id="144" dur="5000" fill="hold"/>
                                        <p:tgtEl>
                                          <p:spTgt spid="45"/>
                                        </p:tgtEl>
                                        <p:attrNameLst>
                                          <p:attrName>ppt_y</p:attrName>
                                        </p:attrNameLst>
                                      </p:cBhvr>
                                      <p:tavLst>
                                        <p:tav tm="0">
                                          <p:val>
                                            <p:strVal val="#ppt_y"/>
                                          </p:val>
                                        </p:tav>
                                        <p:tav tm="100000">
                                          <p:val>
                                            <p:strVal val="#ppt_y"/>
                                          </p:val>
                                        </p:tav>
                                      </p:tavLst>
                                    </p:anim>
                                    <p:animEffect transition="in" filter="fade">
                                      <p:cBhvr>
                                        <p:cTn id="145" dur="5000"/>
                                        <p:tgtEl>
                                          <p:spTgt spid="45"/>
                                        </p:tgtEl>
                                      </p:cBhvr>
                                    </p:animEffect>
                                  </p:childTnLst>
                                </p:cTn>
                              </p:par>
                              <p:par>
                                <p:cTn id="146" presetID="48" presetClass="entr" presetSubtype="0" accel="50000" fill="hold" nodeType="withEffect">
                                  <p:stCondLst>
                                    <p:cond delay="0"/>
                                  </p:stCondLst>
                                  <p:childTnLst>
                                    <p:set>
                                      <p:cBhvr>
                                        <p:cTn id="147" dur="1" fill="hold">
                                          <p:stCondLst>
                                            <p:cond delay="0"/>
                                          </p:stCondLst>
                                        </p:cTn>
                                        <p:tgtEl>
                                          <p:spTgt spid="46"/>
                                        </p:tgtEl>
                                        <p:attrNameLst>
                                          <p:attrName>style.visibility</p:attrName>
                                        </p:attrNameLst>
                                      </p:cBhvr>
                                      <p:to>
                                        <p:strVal val="visible"/>
                                      </p:to>
                                    </p:set>
                                    <p:anim calcmode="lin" valueType="num">
                                      <p:cBhvr>
                                        <p:cTn id="148" dur="5000" fill="hold"/>
                                        <p:tgtEl>
                                          <p:spTgt spid="4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9" dur="5000" fill="hold"/>
                                        <p:tgtEl>
                                          <p:spTgt spid="46"/>
                                        </p:tgtEl>
                                        <p:attrNameLst>
                                          <p:attrName>ppt_x</p:attrName>
                                        </p:attrNameLst>
                                      </p:cBhvr>
                                      <p:tavLst>
                                        <p:tav tm="0">
                                          <p:val>
                                            <p:fltVal val="-1"/>
                                          </p:val>
                                        </p:tav>
                                        <p:tav tm="50000">
                                          <p:val>
                                            <p:fltVal val="0.95"/>
                                          </p:val>
                                        </p:tav>
                                        <p:tav tm="100000">
                                          <p:val>
                                            <p:strVal val="#ppt_x"/>
                                          </p:val>
                                        </p:tav>
                                      </p:tavLst>
                                    </p:anim>
                                    <p:anim calcmode="lin" valueType="num">
                                      <p:cBhvr>
                                        <p:cTn id="150" dur="5000" fill="hold"/>
                                        <p:tgtEl>
                                          <p:spTgt spid="46"/>
                                        </p:tgtEl>
                                        <p:attrNameLst>
                                          <p:attrName>ppt_y</p:attrName>
                                        </p:attrNameLst>
                                      </p:cBhvr>
                                      <p:tavLst>
                                        <p:tav tm="0">
                                          <p:val>
                                            <p:strVal val="#ppt_y"/>
                                          </p:val>
                                        </p:tav>
                                        <p:tav tm="100000">
                                          <p:val>
                                            <p:strVal val="#ppt_y"/>
                                          </p:val>
                                        </p:tav>
                                      </p:tavLst>
                                    </p:anim>
                                    <p:animEffect transition="in" filter="fade">
                                      <p:cBhvr>
                                        <p:cTn id="151" dur="5000"/>
                                        <p:tgtEl>
                                          <p:spTgt spid="46"/>
                                        </p:tgtEl>
                                      </p:cBhvr>
                                    </p:animEffect>
                                  </p:childTnLst>
                                </p:cTn>
                              </p:par>
                              <p:par>
                                <p:cTn id="152" presetID="48" presetClass="entr" presetSubtype="0" accel="50000" fill="hold" nodeType="withEffect">
                                  <p:stCondLst>
                                    <p:cond delay="0"/>
                                  </p:stCondLst>
                                  <p:childTnLst>
                                    <p:set>
                                      <p:cBhvr>
                                        <p:cTn id="153" dur="1" fill="hold">
                                          <p:stCondLst>
                                            <p:cond delay="0"/>
                                          </p:stCondLst>
                                        </p:cTn>
                                        <p:tgtEl>
                                          <p:spTgt spid="47"/>
                                        </p:tgtEl>
                                        <p:attrNameLst>
                                          <p:attrName>style.visibility</p:attrName>
                                        </p:attrNameLst>
                                      </p:cBhvr>
                                      <p:to>
                                        <p:strVal val="visible"/>
                                      </p:to>
                                    </p:set>
                                    <p:anim calcmode="lin" valueType="num">
                                      <p:cBhvr>
                                        <p:cTn id="154" dur="5000" fill="hold"/>
                                        <p:tgtEl>
                                          <p:spTgt spid="4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5" dur="5000" fill="hold"/>
                                        <p:tgtEl>
                                          <p:spTgt spid="47"/>
                                        </p:tgtEl>
                                        <p:attrNameLst>
                                          <p:attrName>ppt_x</p:attrName>
                                        </p:attrNameLst>
                                      </p:cBhvr>
                                      <p:tavLst>
                                        <p:tav tm="0">
                                          <p:val>
                                            <p:fltVal val="-1"/>
                                          </p:val>
                                        </p:tav>
                                        <p:tav tm="50000">
                                          <p:val>
                                            <p:fltVal val="0.95"/>
                                          </p:val>
                                        </p:tav>
                                        <p:tav tm="100000">
                                          <p:val>
                                            <p:strVal val="#ppt_x"/>
                                          </p:val>
                                        </p:tav>
                                      </p:tavLst>
                                    </p:anim>
                                    <p:anim calcmode="lin" valueType="num">
                                      <p:cBhvr>
                                        <p:cTn id="156" dur="5000" fill="hold"/>
                                        <p:tgtEl>
                                          <p:spTgt spid="47"/>
                                        </p:tgtEl>
                                        <p:attrNameLst>
                                          <p:attrName>ppt_y</p:attrName>
                                        </p:attrNameLst>
                                      </p:cBhvr>
                                      <p:tavLst>
                                        <p:tav tm="0">
                                          <p:val>
                                            <p:strVal val="#ppt_y"/>
                                          </p:val>
                                        </p:tav>
                                        <p:tav tm="100000">
                                          <p:val>
                                            <p:strVal val="#ppt_y"/>
                                          </p:val>
                                        </p:tav>
                                      </p:tavLst>
                                    </p:anim>
                                    <p:animEffect transition="in" filter="fade">
                                      <p:cBhvr>
                                        <p:cTn id="157" dur="5000"/>
                                        <p:tgtEl>
                                          <p:spTgt spid="47"/>
                                        </p:tgtEl>
                                      </p:cBhvr>
                                    </p:animEffect>
                                  </p:childTnLst>
                                </p:cTn>
                              </p:par>
                              <p:par>
                                <p:cTn id="158" presetID="48" presetClass="entr" presetSubtype="0" accel="50000" fill="hold" nodeType="withEffect">
                                  <p:stCondLst>
                                    <p:cond delay="0"/>
                                  </p:stCondLst>
                                  <p:childTnLst>
                                    <p:set>
                                      <p:cBhvr>
                                        <p:cTn id="159" dur="1" fill="hold">
                                          <p:stCondLst>
                                            <p:cond delay="0"/>
                                          </p:stCondLst>
                                        </p:cTn>
                                        <p:tgtEl>
                                          <p:spTgt spid="48"/>
                                        </p:tgtEl>
                                        <p:attrNameLst>
                                          <p:attrName>style.visibility</p:attrName>
                                        </p:attrNameLst>
                                      </p:cBhvr>
                                      <p:to>
                                        <p:strVal val="visible"/>
                                      </p:to>
                                    </p:set>
                                    <p:anim calcmode="lin" valueType="num">
                                      <p:cBhvr>
                                        <p:cTn id="160" dur="5000" fill="hold"/>
                                        <p:tgtEl>
                                          <p:spTgt spid="4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1" dur="5000" fill="hold"/>
                                        <p:tgtEl>
                                          <p:spTgt spid="48"/>
                                        </p:tgtEl>
                                        <p:attrNameLst>
                                          <p:attrName>ppt_x</p:attrName>
                                        </p:attrNameLst>
                                      </p:cBhvr>
                                      <p:tavLst>
                                        <p:tav tm="0">
                                          <p:val>
                                            <p:fltVal val="-1"/>
                                          </p:val>
                                        </p:tav>
                                        <p:tav tm="50000">
                                          <p:val>
                                            <p:fltVal val="0.95"/>
                                          </p:val>
                                        </p:tav>
                                        <p:tav tm="100000">
                                          <p:val>
                                            <p:strVal val="#ppt_x"/>
                                          </p:val>
                                        </p:tav>
                                      </p:tavLst>
                                    </p:anim>
                                    <p:anim calcmode="lin" valueType="num">
                                      <p:cBhvr>
                                        <p:cTn id="162" dur="5000" fill="hold"/>
                                        <p:tgtEl>
                                          <p:spTgt spid="48"/>
                                        </p:tgtEl>
                                        <p:attrNameLst>
                                          <p:attrName>ppt_y</p:attrName>
                                        </p:attrNameLst>
                                      </p:cBhvr>
                                      <p:tavLst>
                                        <p:tav tm="0">
                                          <p:val>
                                            <p:strVal val="#ppt_y"/>
                                          </p:val>
                                        </p:tav>
                                        <p:tav tm="100000">
                                          <p:val>
                                            <p:strVal val="#ppt_y"/>
                                          </p:val>
                                        </p:tav>
                                      </p:tavLst>
                                    </p:anim>
                                    <p:animEffect transition="in" filter="fade">
                                      <p:cBhvr>
                                        <p:cTn id="163" dur="5000"/>
                                        <p:tgtEl>
                                          <p:spTgt spid="48"/>
                                        </p:tgtEl>
                                      </p:cBhvr>
                                    </p:animEffect>
                                  </p:childTnLst>
                                </p:cTn>
                              </p:par>
                              <p:par>
                                <p:cTn id="164" presetID="48" presetClass="entr" presetSubtype="0" accel="50000" fill="hold" nodeType="withEffect">
                                  <p:stCondLst>
                                    <p:cond delay="0"/>
                                  </p:stCondLst>
                                  <p:childTnLst>
                                    <p:set>
                                      <p:cBhvr>
                                        <p:cTn id="165" dur="1" fill="hold">
                                          <p:stCondLst>
                                            <p:cond delay="0"/>
                                          </p:stCondLst>
                                        </p:cTn>
                                        <p:tgtEl>
                                          <p:spTgt spid="49"/>
                                        </p:tgtEl>
                                        <p:attrNameLst>
                                          <p:attrName>style.visibility</p:attrName>
                                        </p:attrNameLst>
                                      </p:cBhvr>
                                      <p:to>
                                        <p:strVal val="visible"/>
                                      </p:to>
                                    </p:set>
                                    <p:anim calcmode="lin" valueType="num">
                                      <p:cBhvr>
                                        <p:cTn id="166" dur="5000" fill="hold"/>
                                        <p:tgtEl>
                                          <p:spTgt spid="4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7" dur="5000" fill="hold"/>
                                        <p:tgtEl>
                                          <p:spTgt spid="49"/>
                                        </p:tgtEl>
                                        <p:attrNameLst>
                                          <p:attrName>ppt_x</p:attrName>
                                        </p:attrNameLst>
                                      </p:cBhvr>
                                      <p:tavLst>
                                        <p:tav tm="0">
                                          <p:val>
                                            <p:fltVal val="-1"/>
                                          </p:val>
                                        </p:tav>
                                        <p:tav tm="50000">
                                          <p:val>
                                            <p:fltVal val="0.95"/>
                                          </p:val>
                                        </p:tav>
                                        <p:tav tm="100000">
                                          <p:val>
                                            <p:strVal val="#ppt_x"/>
                                          </p:val>
                                        </p:tav>
                                      </p:tavLst>
                                    </p:anim>
                                    <p:anim calcmode="lin" valueType="num">
                                      <p:cBhvr>
                                        <p:cTn id="168" dur="5000" fill="hold"/>
                                        <p:tgtEl>
                                          <p:spTgt spid="49"/>
                                        </p:tgtEl>
                                        <p:attrNameLst>
                                          <p:attrName>ppt_y</p:attrName>
                                        </p:attrNameLst>
                                      </p:cBhvr>
                                      <p:tavLst>
                                        <p:tav tm="0">
                                          <p:val>
                                            <p:strVal val="#ppt_y"/>
                                          </p:val>
                                        </p:tav>
                                        <p:tav tm="100000">
                                          <p:val>
                                            <p:strVal val="#ppt_y"/>
                                          </p:val>
                                        </p:tav>
                                      </p:tavLst>
                                    </p:anim>
                                    <p:animEffect transition="in" filter="fade">
                                      <p:cBhvr>
                                        <p:cTn id="169" dur="5000"/>
                                        <p:tgtEl>
                                          <p:spTgt spid="49"/>
                                        </p:tgtEl>
                                      </p:cBhvr>
                                    </p:animEffect>
                                  </p:childTnLst>
                                </p:cTn>
                              </p:par>
                              <p:par>
                                <p:cTn id="170" presetID="48" presetClass="entr" presetSubtype="0" accel="50000" fill="hold" nodeType="withEffect">
                                  <p:stCondLst>
                                    <p:cond delay="0"/>
                                  </p:stCondLst>
                                  <p:childTnLst>
                                    <p:set>
                                      <p:cBhvr>
                                        <p:cTn id="171" dur="1" fill="hold">
                                          <p:stCondLst>
                                            <p:cond delay="0"/>
                                          </p:stCondLst>
                                        </p:cTn>
                                        <p:tgtEl>
                                          <p:spTgt spid="50"/>
                                        </p:tgtEl>
                                        <p:attrNameLst>
                                          <p:attrName>style.visibility</p:attrName>
                                        </p:attrNameLst>
                                      </p:cBhvr>
                                      <p:to>
                                        <p:strVal val="visible"/>
                                      </p:to>
                                    </p:set>
                                    <p:anim calcmode="lin" valueType="num">
                                      <p:cBhvr>
                                        <p:cTn id="172" dur="5000" fill="hold"/>
                                        <p:tgtEl>
                                          <p:spTgt spid="5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3" dur="5000" fill="hold"/>
                                        <p:tgtEl>
                                          <p:spTgt spid="50"/>
                                        </p:tgtEl>
                                        <p:attrNameLst>
                                          <p:attrName>ppt_x</p:attrName>
                                        </p:attrNameLst>
                                      </p:cBhvr>
                                      <p:tavLst>
                                        <p:tav tm="0">
                                          <p:val>
                                            <p:fltVal val="-1"/>
                                          </p:val>
                                        </p:tav>
                                        <p:tav tm="50000">
                                          <p:val>
                                            <p:fltVal val="0.95"/>
                                          </p:val>
                                        </p:tav>
                                        <p:tav tm="100000">
                                          <p:val>
                                            <p:strVal val="#ppt_x"/>
                                          </p:val>
                                        </p:tav>
                                      </p:tavLst>
                                    </p:anim>
                                    <p:anim calcmode="lin" valueType="num">
                                      <p:cBhvr>
                                        <p:cTn id="174" dur="5000" fill="hold"/>
                                        <p:tgtEl>
                                          <p:spTgt spid="50"/>
                                        </p:tgtEl>
                                        <p:attrNameLst>
                                          <p:attrName>ppt_y</p:attrName>
                                        </p:attrNameLst>
                                      </p:cBhvr>
                                      <p:tavLst>
                                        <p:tav tm="0">
                                          <p:val>
                                            <p:strVal val="#ppt_y"/>
                                          </p:val>
                                        </p:tav>
                                        <p:tav tm="100000">
                                          <p:val>
                                            <p:strVal val="#ppt_y"/>
                                          </p:val>
                                        </p:tav>
                                      </p:tavLst>
                                    </p:anim>
                                    <p:animEffect transition="in" filter="fade">
                                      <p:cBhvr>
                                        <p:cTn id="175" dur="5000"/>
                                        <p:tgtEl>
                                          <p:spTgt spid="50"/>
                                        </p:tgtEl>
                                      </p:cBhvr>
                                    </p:animEffect>
                                  </p:childTnLst>
                                </p:cTn>
                              </p:par>
                              <p:par>
                                <p:cTn id="176" presetID="48" presetClass="entr" presetSubtype="0" accel="50000" fill="hold" nodeType="withEffect">
                                  <p:stCondLst>
                                    <p:cond delay="0"/>
                                  </p:stCondLst>
                                  <p:childTnLst>
                                    <p:set>
                                      <p:cBhvr>
                                        <p:cTn id="177" dur="1" fill="hold">
                                          <p:stCondLst>
                                            <p:cond delay="0"/>
                                          </p:stCondLst>
                                        </p:cTn>
                                        <p:tgtEl>
                                          <p:spTgt spid="51"/>
                                        </p:tgtEl>
                                        <p:attrNameLst>
                                          <p:attrName>style.visibility</p:attrName>
                                        </p:attrNameLst>
                                      </p:cBhvr>
                                      <p:to>
                                        <p:strVal val="visible"/>
                                      </p:to>
                                    </p:set>
                                    <p:anim calcmode="lin" valueType="num">
                                      <p:cBhvr>
                                        <p:cTn id="178" dur="5000" fill="hold"/>
                                        <p:tgtEl>
                                          <p:spTgt spid="5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9" dur="5000" fill="hold"/>
                                        <p:tgtEl>
                                          <p:spTgt spid="51"/>
                                        </p:tgtEl>
                                        <p:attrNameLst>
                                          <p:attrName>ppt_x</p:attrName>
                                        </p:attrNameLst>
                                      </p:cBhvr>
                                      <p:tavLst>
                                        <p:tav tm="0">
                                          <p:val>
                                            <p:fltVal val="-1"/>
                                          </p:val>
                                        </p:tav>
                                        <p:tav tm="50000">
                                          <p:val>
                                            <p:fltVal val="0.95"/>
                                          </p:val>
                                        </p:tav>
                                        <p:tav tm="100000">
                                          <p:val>
                                            <p:strVal val="#ppt_x"/>
                                          </p:val>
                                        </p:tav>
                                      </p:tavLst>
                                    </p:anim>
                                    <p:anim calcmode="lin" valueType="num">
                                      <p:cBhvr>
                                        <p:cTn id="180" dur="5000" fill="hold"/>
                                        <p:tgtEl>
                                          <p:spTgt spid="51"/>
                                        </p:tgtEl>
                                        <p:attrNameLst>
                                          <p:attrName>ppt_y</p:attrName>
                                        </p:attrNameLst>
                                      </p:cBhvr>
                                      <p:tavLst>
                                        <p:tav tm="0">
                                          <p:val>
                                            <p:strVal val="#ppt_y"/>
                                          </p:val>
                                        </p:tav>
                                        <p:tav tm="100000">
                                          <p:val>
                                            <p:strVal val="#ppt_y"/>
                                          </p:val>
                                        </p:tav>
                                      </p:tavLst>
                                    </p:anim>
                                    <p:animEffect transition="in" filter="fade">
                                      <p:cBhvr>
                                        <p:cTn id="181" dur="5000"/>
                                        <p:tgtEl>
                                          <p:spTgt spid="51"/>
                                        </p:tgtEl>
                                      </p:cBhvr>
                                    </p:animEffect>
                                  </p:childTnLst>
                                </p:cTn>
                              </p:par>
                              <p:par>
                                <p:cTn id="182" presetID="48" presetClass="entr" presetSubtype="0" accel="50000" fill="hold" nodeType="withEffect">
                                  <p:stCondLst>
                                    <p:cond delay="0"/>
                                  </p:stCondLst>
                                  <p:childTnLst>
                                    <p:set>
                                      <p:cBhvr>
                                        <p:cTn id="183" dur="1" fill="hold">
                                          <p:stCondLst>
                                            <p:cond delay="0"/>
                                          </p:stCondLst>
                                        </p:cTn>
                                        <p:tgtEl>
                                          <p:spTgt spid="52"/>
                                        </p:tgtEl>
                                        <p:attrNameLst>
                                          <p:attrName>style.visibility</p:attrName>
                                        </p:attrNameLst>
                                      </p:cBhvr>
                                      <p:to>
                                        <p:strVal val="visible"/>
                                      </p:to>
                                    </p:set>
                                    <p:anim calcmode="lin" valueType="num">
                                      <p:cBhvr>
                                        <p:cTn id="184" dur="5000" fill="hold"/>
                                        <p:tgtEl>
                                          <p:spTgt spid="5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5" dur="5000" fill="hold"/>
                                        <p:tgtEl>
                                          <p:spTgt spid="52"/>
                                        </p:tgtEl>
                                        <p:attrNameLst>
                                          <p:attrName>ppt_x</p:attrName>
                                        </p:attrNameLst>
                                      </p:cBhvr>
                                      <p:tavLst>
                                        <p:tav tm="0">
                                          <p:val>
                                            <p:fltVal val="-1"/>
                                          </p:val>
                                        </p:tav>
                                        <p:tav tm="50000">
                                          <p:val>
                                            <p:fltVal val="0.95"/>
                                          </p:val>
                                        </p:tav>
                                        <p:tav tm="100000">
                                          <p:val>
                                            <p:strVal val="#ppt_x"/>
                                          </p:val>
                                        </p:tav>
                                      </p:tavLst>
                                    </p:anim>
                                    <p:anim calcmode="lin" valueType="num">
                                      <p:cBhvr>
                                        <p:cTn id="186" dur="5000" fill="hold"/>
                                        <p:tgtEl>
                                          <p:spTgt spid="52"/>
                                        </p:tgtEl>
                                        <p:attrNameLst>
                                          <p:attrName>ppt_y</p:attrName>
                                        </p:attrNameLst>
                                      </p:cBhvr>
                                      <p:tavLst>
                                        <p:tav tm="0">
                                          <p:val>
                                            <p:strVal val="#ppt_y"/>
                                          </p:val>
                                        </p:tav>
                                        <p:tav tm="100000">
                                          <p:val>
                                            <p:strVal val="#ppt_y"/>
                                          </p:val>
                                        </p:tav>
                                      </p:tavLst>
                                    </p:anim>
                                    <p:animEffect transition="in" filter="fade">
                                      <p:cBhvr>
                                        <p:cTn id="187" dur="5000"/>
                                        <p:tgtEl>
                                          <p:spTgt spid="52"/>
                                        </p:tgtEl>
                                      </p:cBhvr>
                                    </p:animEffect>
                                  </p:childTnLst>
                                </p:cTn>
                              </p:par>
                              <p:par>
                                <p:cTn id="188" presetID="48" presetClass="entr" presetSubtype="0" accel="50000" fill="hold" nodeType="withEffect">
                                  <p:stCondLst>
                                    <p:cond delay="0"/>
                                  </p:stCondLst>
                                  <p:childTnLst>
                                    <p:set>
                                      <p:cBhvr>
                                        <p:cTn id="189" dur="1" fill="hold">
                                          <p:stCondLst>
                                            <p:cond delay="0"/>
                                          </p:stCondLst>
                                        </p:cTn>
                                        <p:tgtEl>
                                          <p:spTgt spid="53"/>
                                        </p:tgtEl>
                                        <p:attrNameLst>
                                          <p:attrName>style.visibility</p:attrName>
                                        </p:attrNameLst>
                                      </p:cBhvr>
                                      <p:to>
                                        <p:strVal val="visible"/>
                                      </p:to>
                                    </p:set>
                                    <p:anim calcmode="lin" valueType="num">
                                      <p:cBhvr>
                                        <p:cTn id="190" dur="5000" fill="hold"/>
                                        <p:tgtEl>
                                          <p:spTgt spid="5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1" dur="5000" fill="hold"/>
                                        <p:tgtEl>
                                          <p:spTgt spid="53"/>
                                        </p:tgtEl>
                                        <p:attrNameLst>
                                          <p:attrName>ppt_x</p:attrName>
                                        </p:attrNameLst>
                                      </p:cBhvr>
                                      <p:tavLst>
                                        <p:tav tm="0">
                                          <p:val>
                                            <p:fltVal val="-1"/>
                                          </p:val>
                                        </p:tav>
                                        <p:tav tm="50000">
                                          <p:val>
                                            <p:fltVal val="0.95"/>
                                          </p:val>
                                        </p:tav>
                                        <p:tav tm="100000">
                                          <p:val>
                                            <p:strVal val="#ppt_x"/>
                                          </p:val>
                                        </p:tav>
                                      </p:tavLst>
                                    </p:anim>
                                    <p:anim calcmode="lin" valueType="num">
                                      <p:cBhvr>
                                        <p:cTn id="192" dur="5000" fill="hold"/>
                                        <p:tgtEl>
                                          <p:spTgt spid="53"/>
                                        </p:tgtEl>
                                        <p:attrNameLst>
                                          <p:attrName>ppt_y</p:attrName>
                                        </p:attrNameLst>
                                      </p:cBhvr>
                                      <p:tavLst>
                                        <p:tav tm="0">
                                          <p:val>
                                            <p:strVal val="#ppt_y"/>
                                          </p:val>
                                        </p:tav>
                                        <p:tav tm="100000">
                                          <p:val>
                                            <p:strVal val="#ppt_y"/>
                                          </p:val>
                                        </p:tav>
                                      </p:tavLst>
                                    </p:anim>
                                    <p:animEffect transition="in" filter="fade">
                                      <p:cBhvr>
                                        <p:cTn id="193" dur="5000"/>
                                        <p:tgtEl>
                                          <p:spTgt spid="53"/>
                                        </p:tgtEl>
                                      </p:cBhvr>
                                    </p:animEffect>
                                  </p:childTnLst>
                                </p:cTn>
                              </p:par>
                              <p:par>
                                <p:cTn id="194" presetID="48" presetClass="entr" presetSubtype="0" accel="50000" fill="hold" nodeType="withEffect">
                                  <p:stCondLst>
                                    <p:cond delay="0"/>
                                  </p:stCondLst>
                                  <p:childTnLst>
                                    <p:set>
                                      <p:cBhvr>
                                        <p:cTn id="195" dur="1" fill="hold">
                                          <p:stCondLst>
                                            <p:cond delay="0"/>
                                          </p:stCondLst>
                                        </p:cTn>
                                        <p:tgtEl>
                                          <p:spTgt spid="54"/>
                                        </p:tgtEl>
                                        <p:attrNameLst>
                                          <p:attrName>style.visibility</p:attrName>
                                        </p:attrNameLst>
                                      </p:cBhvr>
                                      <p:to>
                                        <p:strVal val="visible"/>
                                      </p:to>
                                    </p:set>
                                    <p:anim calcmode="lin" valueType="num">
                                      <p:cBhvr>
                                        <p:cTn id="196" dur="5000" fill="hold"/>
                                        <p:tgtEl>
                                          <p:spTgt spid="5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7" dur="5000" fill="hold"/>
                                        <p:tgtEl>
                                          <p:spTgt spid="54"/>
                                        </p:tgtEl>
                                        <p:attrNameLst>
                                          <p:attrName>ppt_x</p:attrName>
                                        </p:attrNameLst>
                                      </p:cBhvr>
                                      <p:tavLst>
                                        <p:tav tm="0">
                                          <p:val>
                                            <p:fltVal val="-1"/>
                                          </p:val>
                                        </p:tav>
                                        <p:tav tm="50000">
                                          <p:val>
                                            <p:fltVal val="0.95"/>
                                          </p:val>
                                        </p:tav>
                                        <p:tav tm="100000">
                                          <p:val>
                                            <p:strVal val="#ppt_x"/>
                                          </p:val>
                                        </p:tav>
                                      </p:tavLst>
                                    </p:anim>
                                    <p:anim calcmode="lin" valueType="num">
                                      <p:cBhvr>
                                        <p:cTn id="198" dur="5000" fill="hold"/>
                                        <p:tgtEl>
                                          <p:spTgt spid="54"/>
                                        </p:tgtEl>
                                        <p:attrNameLst>
                                          <p:attrName>ppt_y</p:attrName>
                                        </p:attrNameLst>
                                      </p:cBhvr>
                                      <p:tavLst>
                                        <p:tav tm="0">
                                          <p:val>
                                            <p:strVal val="#ppt_y"/>
                                          </p:val>
                                        </p:tav>
                                        <p:tav tm="100000">
                                          <p:val>
                                            <p:strVal val="#ppt_y"/>
                                          </p:val>
                                        </p:tav>
                                      </p:tavLst>
                                    </p:anim>
                                    <p:animEffect transition="in" filter="fade">
                                      <p:cBhvr>
                                        <p:cTn id="199" dur="5000"/>
                                        <p:tgtEl>
                                          <p:spTgt spid="54"/>
                                        </p:tgtEl>
                                      </p:cBhvr>
                                    </p:animEffect>
                                  </p:childTnLst>
                                </p:cTn>
                              </p:par>
                              <p:par>
                                <p:cTn id="200" presetID="48" presetClass="entr" presetSubtype="0" accel="50000" fill="hold" nodeType="withEffect">
                                  <p:stCondLst>
                                    <p:cond delay="0"/>
                                  </p:stCondLst>
                                  <p:childTnLst>
                                    <p:set>
                                      <p:cBhvr>
                                        <p:cTn id="201" dur="1" fill="hold">
                                          <p:stCondLst>
                                            <p:cond delay="0"/>
                                          </p:stCondLst>
                                        </p:cTn>
                                        <p:tgtEl>
                                          <p:spTgt spid="55"/>
                                        </p:tgtEl>
                                        <p:attrNameLst>
                                          <p:attrName>style.visibility</p:attrName>
                                        </p:attrNameLst>
                                      </p:cBhvr>
                                      <p:to>
                                        <p:strVal val="visible"/>
                                      </p:to>
                                    </p:set>
                                    <p:anim calcmode="lin" valueType="num">
                                      <p:cBhvr>
                                        <p:cTn id="202" dur="5000" fill="hold"/>
                                        <p:tgtEl>
                                          <p:spTgt spid="5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3" dur="5000" fill="hold"/>
                                        <p:tgtEl>
                                          <p:spTgt spid="55"/>
                                        </p:tgtEl>
                                        <p:attrNameLst>
                                          <p:attrName>ppt_x</p:attrName>
                                        </p:attrNameLst>
                                      </p:cBhvr>
                                      <p:tavLst>
                                        <p:tav tm="0">
                                          <p:val>
                                            <p:fltVal val="-1"/>
                                          </p:val>
                                        </p:tav>
                                        <p:tav tm="50000">
                                          <p:val>
                                            <p:fltVal val="0.95"/>
                                          </p:val>
                                        </p:tav>
                                        <p:tav tm="100000">
                                          <p:val>
                                            <p:strVal val="#ppt_x"/>
                                          </p:val>
                                        </p:tav>
                                      </p:tavLst>
                                    </p:anim>
                                    <p:anim calcmode="lin" valueType="num">
                                      <p:cBhvr>
                                        <p:cTn id="204" dur="5000" fill="hold"/>
                                        <p:tgtEl>
                                          <p:spTgt spid="55"/>
                                        </p:tgtEl>
                                        <p:attrNameLst>
                                          <p:attrName>ppt_y</p:attrName>
                                        </p:attrNameLst>
                                      </p:cBhvr>
                                      <p:tavLst>
                                        <p:tav tm="0">
                                          <p:val>
                                            <p:strVal val="#ppt_y"/>
                                          </p:val>
                                        </p:tav>
                                        <p:tav tm="100000">
                                          <p:val>
                                            <p:strVal val="#ppt_y"/>
                                          </p:val>
                                        </p:tav>
                                      </p:tavLst>
                                    </p:anim>
                                    <p:animEffect transition="in" filter="fade">
                                      <p:cBhvr>
                                        <p:cTn id="205" dur="5000"/>
                                        <p:tgtEl>
                                          <p:spTgt spid="55"/>
                                        </p:tgtEl>
                                      </p:cBhvr>
                                    </p:animEffect>
                                  </p:childTnLst>
                                </p:cTn>
                              </p:par>
                              <p:par>
                                <p:cTn id="206" presetID="48" presetClass="entr" presetSubtype="0" accel="50000" fill="hold" nodeType="withEffect">
                                  <p:stCondLst>
                                    <p:cond delay="0"/>
                                  </p:stCondLst>
                                  <p:childTnLst>
                                    <p:set>
                                      <p:cBhvr>
                                        <p:cTn id="207" dur="1" fill="hold">
                                          <p:stCondLst>
                                            <p:cond delay="0"/>
                                          </p:stCondLst>
                                        </p:cTn>
                                        <p:tgtEl>
                                          <p:spTgt spid="56"/>
                                        </p:tgtEl>
                                        <p:attrNameLst>
                                          <p:attrName>style.visibility</p:attrName>
                                        </p:attrNameLst>
                                      </p:cBhvr>
                                      <p:to>
                                        <p:strVal val="visible"/>
                                      </p:to>
                                    </p:set>
                                    <p:anim calcmode="lin" valueType="num">
                                      <p:cBhvr>
                                        <p:cTn id="208" dur="5000" fill="hold"/>
                                        <p:tgtEl>
                                          <p:spTgt spid="5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9" dur="5000" fill="hold"/>
                                        <p:tgtEl>
                                          <p:spTgt spid="56"/>
                                        </p:tgtEl>
                                        <p:attrNameLst>
                                          <p:attrName>ppt_x</p:attrName>
                                        </p:attrNameLst>
                                      </p:cBhvr>
                                      <p:tavLst>
                                        <p:tav tm="0">
                                          <p:val>
                                            <p:fltVal val="-1"/>
                                          </p:val>
                                        </p:tav>
                                        <p:tav tm="50000">
                                          <p:val>
                                            <p:fltVal val="0.95"/>
                                          </p:val>
                                        </p:tav>
                                        <p:tav tm="100000">
                                          <p:val>
                                            <p:strVal val="#ppt_x"/>
                                          </p:val>
                                        </p:tav>
                                      </p:tavLst>
                                    </p:anim>
                                    <p:anim calcmode="lin" valueType="num">
                                      <p:cBhvr>
                                        <p:cTn id="210" dur="5000" fill="hold"/>
                                        <p:tgtEl>
                                          <p:spTgt spid="56"/>
                                        </p:tgtEl>
                                        <p:attrNameLst>
                                          <p:attrName>ppt_y</p:attrName>
                                        </p:attrNameLst>
                                      </p:cBhvr>
                                      <p:tavLst>
                                        <p:tav tm="0">
                                          <p:val>
                                            <p:strVal val="#ppt_y"/>
                                          </p:val>
                                        </p:tav>
                                        <p:tav tm="100000">
                                          <p:val>
                                            <p:strVal val="#ppt_y"/>
                                          </p:val>
                                        </p:tav>
                                      </p:tavLst>
                                    </p:anim>
                                    <p:animEffect transition="in" filter="fade">
                                      <p:cBhvr>
                                        <p:cTn id="211" dur="5000"/>
                                        <p:tgtEl>
                                          <p:spTgt spid="56"/>
                                        </p:tgtEl>
                                      </p:cBhvr>
                                    </p:animEffect>
                                  </p:childTnLst>
                                </p:cTn>
                              </p:par>
                              <p:par>
                                <p:cTn id="212" presetID="48" presetClass="entr" presetSubtype="0" accel="50000" fill="hold" nodeType="withEffect">
                                  <p:stCondLst>
                                    <p:cond delay="0"/>
                                  </p:stCondLst>
                                  <p:childTnLst>
                                    <p:set>
                                      <p:cBhvr>
                                        <p:cTn id="213" dur="1" fill="hold">
                                          <p:stCondLst>
                                            <p:cond delay="0"/>
                                          </p:stCondLst>
                                        </p:cTn>
                                        <p:tgtEl>
                                          <p:spTgt spid="57"/>
                                        </p:tgtEl>
                                        <p:attrNameLst>
                                          <p:attrName>style.visibility</p:attrName>
                                        </p:attrNameLst>
                                      </p:cBhvr>
                                      <p:to>
                                        <p:strVal val="visible"/>
                                      </p:to>
                                    </p:set>
                                    <p:anim calcmode="lin" valueType="num">
                                      <p:cBhvr>
                                        <p:cTn id="214" dur="5000" fill="hold"/>
                                        <p:tgtEl>
                                          <p:spTgt spid="5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5" dur="5000" fill="hold"/>
                                        <p:tgtEl>
                                          <p:spTgt spid="57"/>
                                        </p:tgtEl>
                                        <p:attrNameLst>
                                          <p:attrName>ppt_x</p:attrName>
                                        </p:attrNameLst>
                                      </p:cBhvr>
                                      <p:tavLst>
                                        <p:tav tm="0">
                                          <p:val>
                                            <p:fltVal val="-1"/>
                                          </p:val>
                                        </p:tav>
                                        <p:tav tm="50000">
                                          <p:val>
                                            <p:fltVal val="0.95"/>
                                          </p:val>
                                        </p:tav>
                                        <p:tav tm="100000">
                                          <p:val>
                                            <p:strVal val="#ppt_x"/>
                                          </p:val>
                                        </p:tav>
                                      </p:tavLst>
                                    </p:anim>
                                    <p:anim calcmode="lin" valueType="num">
                                      <p:cBhvr>
                                        <p:cTn id="216" dur="5000" fill="hold"/>
                                        <p:tgtEl>
                                          <p:spTgt spid="57"/>
                                        </p:tgtEl>
                                        <p:attrNameLst>
                                          <p:attrName>ppt_y</p:attrName>
                                        </p:attrNameLst>
                                      </p:cBhvr>
                                      <p:tavLst>
                                        <p:tav tm="0">
                                          <p:val>
                                            <p:strVal val="#ppt_y"/>
                                          </p:val>
                                        </p:tav>
                                        <p:tav tm="100000">
                                          <p:val>
                                            <p:strVal val="#ppt_y"/>
                                          </p:val>
                                        </p:tav>
                                      </p:tavLst>
                                    </p:anim>
                                    <p:animEffect transition="in" filter="fade">
                                      <p:cBhvr>
                                        <p:cTn id="217" dur="5000"/>
                                        <p:tgtEl>
                                          <p:spTgt spid="57"/>
                                        </p:tgtEl>
                                      </p:cBhvr>
                                    </p:animEffect>
                                  </p:childTnLst>
                                </p:cTn>
                              </p:par>
                              <p:par>
                                <p:cTn id="218" presetID="48" presetClass="entr" presetSubtype="0" accel="50000" fill="hold" nodeType="withEffect">
                                  <p:stCondLst>
                                    <p:cond delay="0"/>
                                  </p:stCondLst>
                                  <p:childTnLst>
                                    <p:set>
                                      <p:cBhvr>
                                        <p:cTn id="219" dur="1" fill="hold">
                                          <p:stCondLst>
                                            <p:cond delay="0"/>
                                          </p:stCondLst>
                                        </p:cTn>
                                        <p:tgtEl>
                                          <p:spTgt spid="58"/>
                                        </p:tgtEl>
                                        <p:attrNameLst>
                                          <p:attrName>style.visibility</p:attrName>
                                        </p:attrNameLst>
                                      </p:cBhvr>
                                      <p:to>
                                        <p:strVal val="visible"/>
                                      </p:to>
                                    </p:set>
                                    <p:anim calcmode="lin" valueType="num">
                                      <p:cBhvr>
                                        <p:cTn id="220" dur="5000" fill="hold"/>
                                        <p:tgtEl>
                                          <p:spTgt spid="5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1" dur="5000" fill="hold"/>
                                        <p:tgtEl>
                                          <p:spTgt spid="58"/>
                                        </p:tgtEl>
                                        <p:attrNameLst>
                                          <p:attrName>ppt_x</p:attrName>
                                        </p:attrNameLst>
                                      </p:cBhvr>
                                      <p:tavLst>
                                        <p:tav tm="0">
                                          <p:val>
                                            <p:fltVal val="-1"/>
                                          </p:val>
                                        </p:tav>
                                        <p:tav tm="50000">
                                          <p:val>
                                            <p:fltVal val="0.95"/>
                                          </p:val>
                                        </p:tav>
                                        <p:tav tm="100000">
                                          <p:val>
                                            <p:strVal val="#ppt_x"/>
                                          </p:val>
                                        </p:tav>
                                      </p:tavLst>
                                    </p:anim>
                                    <p:anim calcmode="lin" valueType="num">
                                      <p:cBhvr>
                                        <p:cTn id="222" dur="5000" fill="hold"/>
                                        <p:tgtEl>
                                          <p:spTgt spid="58"/>
                                        </p:tgtEl>
                                        <p:attrNameLst>
                                          <p:attrName>ppt_y</p:attrName>
                                        </p:attrNameLst>
                                      </p:cBhvr>
                                      <p:tavLst>
                                        <p:tav tm="0">
                                          <p:val>
                                            <p:strVal val="#ppt_y"/>
                                          </p:val>
                                        </p:tav>
                                        <p:tav tm="100000">
                                          <p:val>
                                            <p:strVal val="#ppt_y"/>
                                          </p:val>
                                        </p:tav>
                                      </p:tavLst>
                                    </p:anim>
                                    <p:animEffect transition="in" filter="fade">
                                      <p:cBhvr>
                                        <p:cTn id="223" dur="5000"/>
                                        <p:tgtEl>
                                          <p:spTgt spid="58"/>
                                        </p:tgtEl>
                                      </p:cBhvr>
                                    </p:animEffect>
                                  </p:childTnLst>
                                </p:cTn>
                              </p:par>
                              <p:par>
                                <p:cTn id="224" presetID="48" presetClass="entr" presetSubtype="0" accel="50000" fill="hold" nodeType="withEffect">
                                  <p:stCondLst>
                                    <p:cond delay="0"/>
                                  </p:stCondLst>
                                  <p:childTnLst>
                                    <p:set>
                                      <p:cBhvr>
                                        <p:cTn id="225" dur="1" fill="hold">
                                          <p:stCondLst>
                                            <p:cond delay="0"/>
                                          </p:stCondLst>
                                        </p:cTn>
                                        <p:tgtEl>
                                          <p:spTgt spid="59"/>
                                        </p:tgtEl>
                                        <p:attrNameLst>
                                          <p:attrName>style.visibility</p:attrName>
                                        </p:attrNameLst>
                                      </p:cBhvr>
                                      <p:to>
                                        <p:strVal val="visible"/>
                                      </p:to>
                                    </p:set>
                                    <p:anim calcmode="lin" valueType="num">
                                      <p:cBhvr>
                                        <p:cTn id="226" dur="5000" fill="hold"/>
                                        <p:tgtEl>
                                          <p:spTgt spid="5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7" dur="5000" fill="hold"/>
                                        <p:tgtEl>
                                          <p:spTgt spid="59"/>
                                        </p:tgtEl>
                                        <p:attrNameLst>
                                          <p:attrName>ppt_x</p:attrName>
                                        </p:attrNameLst>
                                      </p:cBhvr>
                                      <p:tavLst>
                                        <p:tav tm="0">
                                          <p:val>
                                            <p:fltVal val="-1"/>
                                          </p:val>
                                        </p:tav>
                                        <p:tav tm="50000">
                                          <p:val>
                                            <p:fltVal val="0.95"/>
                                          </p:val>
                                        </p:tav>
                                        <p:tav tm="100000">
                                          <p:val>
                                            <p:strVal val="#ppt_x"/>
                                          </p:val>
                                        </p:tav>
                                      </p:tavLst>
                                    </p:anim>
                                    <p:anim calcmode="lin" valueType="num">
                                      <p:cBhvr>
                                        <p:cTn id="228" dur="5000" fill="hold"/>
                                        <p:tgtEl>
                                          <p:spTgt spid="59"/>
                                        </p:tgtEl>
                                        <p:attrNameLst>
                                          <p:attrName>ppt_y</p:attrName>
                                        </p:attrNameLst>
                                      </p:cBhvr>
                                      <p:tavLst>
                                        <p:tav tm="0">
                                          <p:val>
                                            <p:strVal val="#ppt_y"/>
                                          </p:val>
                                        </p:tav>
                                        <p:tav tm="100000">
                                          <p:val>
                                            <p:strVal val="#ppt_y"/>
                                          </p:val>
                                        </p:tav>
                                      </p:tavLst>
                                    </p:anim>
                                    <p:animEffect transition="in" filter="fade">
                                      <p:cBhvr>
                                        <p:cTn id="229" dur="5000"/>
                                        <p:tgtEl>
                                          <p:spTgt spid="59"/>
                                        </p:tgtEl>
                                      </p:cBhvr>
                                    </p:animEffect>
                                  </p:childTnLst>
                                </p:cTn>
                              </p:par>
                              <p:par>
                                <p:cTn id="230" presetID="48" presetClass="entr" presetSubtype="0" accel="50000" fill="hold" nodeType="withEffect">
                                  <p:stCondLst>
                                    <p:cond delay="0"/>
                                  </p:stCondLst>
                                  <p:childTnLst>
                                    <p:set>
                                      <p:cBhvr>
                                        <p:cTn id="231" dur="1" fill="hold">
                                          <p:stCondLst>
                                            <p:cond delay="0"/>
                                          </p:stCondLst>
                                        </p:cTn>
                                        <p:tgtEl>
                                          <p:spTgt spid="60"/>
                                        </p:tgtEl>
                                        <p:attrNameLst>
                                          <p:attrName>style.visibility</p:attrName>
                                        </p:attrNameLst>
                                      </p:cBhvr>
                                      <p:to>
                                        <p:strVal val="visible"/>
                                      </p:to>
                                    </p:set>
                                    <p:anim calcmode="lin" valueType="num">
                                      <p:cBhvr>
                                        <p:cTn id="232" dur="5000" fill="hold"/>
                                        <p:tgtEl>
                                          <p:spTgt spid="6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3" dur="5000" fill="hold"/>
                                        <p:tgtEl>
                                          <p:spTgt spid="60"/>
                                        </p:tgtEl>
                                        <p:attrNameLst>
                                          <p:attrName>ppt_x</p:attrName>
                                        </p:attrNameLst>
                                      </p:cBhvr>
                                      <p:tavLst>
                                        <p:tav tm="0">
                                          <p:val>
                                            <p:fltVal val="-1"/>
                                          </p:val>
                                        </p:tav>
                                        <p:tav tm="50000">
                                          <p:val>
                                            <p:fltVal val="0.95"/>
                                          </p:val>
                                        </p:tav>
                                        <p:tav tm="100000">
                                          <p:val>
                                            <p:strVal val="#ppt_x"/>
                                          </p:val>
                                        </p:tav>
                                      </p:tavLst>
                                    </p:anim>
                                    <p:anim calcmode="lin" valueType="num">
                                      <p:cBhvr>
                                        <p:cTn id="234" dur="5000" fill="hold"/>
                                        <p:tgtEl>
                                          <p:spTgt spid="60"/>
                                        </p:tgtEl>
                                        <p:attrNameLst>
                                          <p:attrName>ppt_y</p:attrName>
                                        </p:attrNameLst>
                                      </p:cBhvr>
                                      <p:tavLst>
                                        <p:tav tm="0">
                                          <p:val>
                                            <p:strVal val="#ppt_y"/>
                                          </p:val>
                                        </p:tav>
                                        <p:tav tm="100000">
                                          <p:val>
                                            <p:strVal val="#ppt_y"/>
                                          </p:val>
                                        </p:tav>
                                      </p:tavLst>
                                    </p:anim>
                                    <p:animEffect transition="in" filter="fade">
                                      <p:cBhvr>
                                        <p:cTn id="235" dur="5000"/>
                                        <p:tgtEl>
                                          <p:spTgt spid="60"/>
                                        </p:tgtEl>
                                      </p:cBhvr>
                                    </p:animEffect>
                                  </p:childTnLst>
                                </p:cTn>
                              </p:par>
                              <p:par>
                                <p:cTn id="236" presetID="48" presetClass="entr" presetSubtype="0" accel="50000" fill="hold" nodeType="withEffect">
                                  <p:stCondLst>
                                    <p:cond delay="0"/>
                                  </p:stCondLst>
                                  <p:childTnLst>
                                    <p:set>
                                      <p:cBhvr>
                                        <p:cTn id="237" dur="1" fill="hold">
                                          <p:stCondLst>
                                            <p:cond delay="0"/>
                                          </p:stCondLst>
                                        </p:cTn>
                                        <p:tgtEl>
                                          <p:spTgt spid="61"/>
                                        </p:tgtEl>
                                        <p:attrNameLst>
                                          <p:attrName>style.visibility</p:attrName>
                                        </p:attrNameLst>
                                      </p:cBhvr>
                                      <p:to>
                                        <p:strVal val="visible"/>
                                      </p:to>
                                    </p:set>
                                    <p:anim calcmode="lin" valueType="num">
                                      <p:cBhvr>
                                        <p:cTn id="238" dur="5000" fill="hold"/>
                                        <p:tgtEl>
                                          <p:spTgt spid="6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9" dur="5000" fill="hold"/>
                                        <p:tgtEl>
                                          <p:spTgt spid="61"/>
                                        </p:tgtEl>
                                        <p:attrNameLst>
                                          <p:attrName>ppt_x</p:attrName>
                                        </p:attrNameLst>
                                      </p:cBhvr>
                                      <p:tavLst>
                                        <p:tav tm="0">
                                          <p:val>
                                            <p:fltVal val="-1"/>
                                          </p:val>
                                        </p:tav>
                                        <p:tav tm="50000">
                                          <p:val>
                                            <p:fltVal val="0.95"/>
                                          </p:val>
                                        </p:tav>
                                        <p:tav tm="100000">
                                          <p:val>
                                            <p:strVal val="#ppt_x"/>
                                          </p:val>
                                        </p:tav>
                                      </p:tavLst>
                                    </p:anim>
                                    <p:anim calcmode="lin" valueType="num">
                                      <p:cBhvr>
                                        <p:cTn id="240" dur="5000" fill="hold"/>
                                        <p:tgtEl>
                                          <p:spTgt spid="61"/>
                                        </p:tgtEl>
                                        <p:attrNameLst>
                                          <p:attrName>ppt_y</p:attrName>
                                        </p:attrNameLst>
                                      </p:cBhvr>
                                      <p:tavLst>
                                        <p:tav tm="0">
                                          <p:val>
                                            <p:strVal val="#ppt_y"/>
                                          </p:val>
                                        </p:tav>
                                        <p:tav tm="100000">
                                          <p:val>
                                            <p:strVal val="#ppt_y"/>
                                          </p:val>
                                        </p:tav>
                                      </p:tavLst>
                                    </p:anim>
                                    <p:animEffect transition="in" filter="fade">
                                      <p:cBhvr>
                                        <p:cTn id="241" dur="5000"/>
                                        <p:tgtEl>
                                          <p:spTgt spid="61"/>
                                        </p:tgtEl>
                                      </p:cBhvr>
                                    </p:animEffect>
                                  </p:childTnLst>
                                </p:cTn>
                              </p:par>
                              <p:par>
                                <p:cTn id="242" presetID="48" presetClass="entr" presetSubtype="0" accel="50000" fill="hold" nodeType="withEffect">
                                  <p:stCondLst>
                                    <p:cond delay="0"/>
                                  </p:stCondLst>
                                  <p:childTnLst>
                                    <p:set>
                                      <p:cBhvr>
                                        <p:cTn id="243" dur="1" fill="hold">
                                          <p:stCondLst>
                                            <p:cond delay="0"/>
                                          </p:stCondLst>
                                        </p:cTn>
                                        <p:tgtEl>
                                          <p:spTgt spid="62"/>
                                        </p:tgtEl>
                                        <p:attrNameLst>
                                          <p:attrName>style.visibility</p:attrName>
                                        </p:attrNameLst>
                                      </p:cBhvr>
                                      <p:to>
                                        <p:strVal val="visible"/>
                                      </p:to>
                                    </p:set>
                                    <p:anim calcmode="lin" valueType="num">
                                      <p:cBhvr>
                                        <p:cTn id="244" dur="5000" fill="hold"/>
                                        <p:tgtEl>
                                          <p:spTgt spid="6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5" dur="5000" fill="hold"/>
                                        <p:tgtEl>
                                          <p:spTgt spid="62"/>
                                        </p:tgtEl>
                                        <p:attrNameLst>
                                          <p:attrName>ppt_x</p:attrName>
                                        </p:attrNameLst>
                                      </p:cBhvr>
                                      <p:tavLst>
                                        <p:tav tm="0">
                                          <p:val>
                                            <p:fltVal val="-1"/>
                                          </p:val>
                                        </p:tav>
                                        <p:tav tm="50000">
                                          <p:val>
                                            <p:fltVal val="0.95"/>
                                          </p:val>
                                        </p:tav>
                                        <p:tav tm="100000">
                                          <p:val>
                                            <p:strVal val="#ppt_x"/>
                                          </p:val>
                                        </p:tav>
                                      </p:tavLst>
                                    </p:anim>
                                    <p:anim calcmode="lin" valueType="num">
                                      <p:cBhvr>
                                        <p:cTn id="246" dur="5000" fill="hold"/>
                                        <p:tgtEl>
                                          <p:spTgt spid="62"/>
                                        </p:tgtEl>
                                        <p:attrNameLst>
                                          <p:attrName>ppt_y</p:attrName>
                                        </p:attrNameLst>
                                      </p:cBhvr>
                                      <p:tavLst>
                                        <p:tav tm="0">
                                          <p:val>
                                            <p:strVal val="#ppt_y"/>
                                          </p:val>
                                        </p:tav>
                                        <p:tav tm="100000">
                                          <p:val>
                                            <p:strVal val="#ppt_y"/>
                                          </p:val>
                                        </p:tav>
                                      </p:tavLst>
                                    </p:anim>
                                    <p:animEffect transition="in" filter="fade">
                                      <p:cBhvr>
                                        <p:cTn id="247" dur="5000"/>
                                        <p:tgtEl>
                                          <p:spTgt spid="62"/>
                                        </p:tgtEl>
                                      </p:cBhvr>
                                    </p:animEffect>
                                  </p:childTnLst>
                                </p:cTn>
                              </p:par>
                              <p:par>
                                <p:cTn id="248" presetID="2" presetClass="entr" presetSubtype="8" fill="hold" nodeType="withEffect">
                                  <p:stCondLst>
                                    <p:cond delay="0"/>
                                  </p:stCondLst>
                                  <p:childTnLst>
                                    <p:set>
                                      <p:cBhvr>
                                        <p:cTn id="249" dur="1" fill="hold">
                                          <p:stCondLst>
                                            <p:cond delay="0"/>
                                          </p:stCondLst>
                                        </p:cTn>
                                        <p:tgtEl>
                                          <p:spTgt spid="7"/>
                                        </p:tgtEl>
                                        <p:attrNameLst>
                                          <p:attrName>style.visibility</p:attrName>
                                        </p:attrNameLst>
                                      </p:cBhvr>
                                      <p:to>
                                        <p:strVal val="visible"/>
                                      </p:to>
                                    </p:set>
                                    <p:anim calcmode="lin" valueType="num">
                                      <p:cBhvr additive="base">
                                        <p:cTn id="250" dur="5000" fill="hold"/>
                                        <p:tgtEl>
                                          <p:spTgt spid="7"/>
                                        </p:tgtEl>
                                        <p:attrNameLst>
                                          <p:attrName>ppt_x</p:attrName>
                                        </p:attrNameLst>
                                      </p:cBhvr>
                                      <p:tavLst>
                                        <p:tav tm="0">
                                          <p:val>
                                            <p:strVal val="0-#ppt_w/2"/>
                                          </p:val>
                                        </p:tav>
                                        <p:tav tm="100000">
                                          <p:val>
                                            <p:strVal val="#ppt_x"/>
                                          </p:val>
                                        </p:tav>
                                      </p:tavLst>
                                    </p:anim>
                                    <p:anim calcmode="lin" valueType="num">
                                      <p:cBhvr additive="base">
                                        <p:cTn id="251" dur="5000" fill="hold"/>
                                        <p:tgtEl>
                                          <p:spTgt spid="7"/>
                                        </p:tgtEl>
                                        <p:attrNameLst>
                                          <p:attrName>ppt_y</p:attrName>
                                        </p:attrNameLst>
                                      </p:cBhvr>
                                      <p:tavLst>
                                        <p:tav tm="0">
                                          <p:val>
                                            <p:strVal val="#ppt_y"/>
                                          </p:val>
                                        </p:tav>
                                        <p:tav tm="100000">
                                          <p:val>
                                            <p:strVal val="#ppt_y"/>
                                          </p:val>
                                        </p:tav>
                                      </p:tavLst>
                                    </p:anim>
                                  </p:childTnLst>
                                </p:cTn>
                              </p:par>
                              <p:par>
                                <p:cTn id="252" presetID="2" presetClass="entr" presetSubtype="8" fill="hold" nodeType="withEffect">
                                  <p:stCondLst>
                                    <p:cond delay="0"/>
                                  </p:stCondLst>
                                  <p:childTnLst>
                                    <p:set>
                                      <p:cBhvr>
                                        <p:cTn id="253" dur="1" fill="hold">
                                          <p:stCondLst>
                                            <p:cond delay="0"/>
                                          </p:stCondLst>
                                        </p:cTn>
                                        <p:tgtEl>
                                          <p:spTgt spid="8"/>
                                        </p:tgtEl>
                                        <p:attrNameLst>
                                          <p:attrName>style.visibility</p:attrName>
                                        </p:attrNameLst>
                                      </p:cBhvr>
                                      <p:to>
                                        <p:strVal val="visible"/>
                                      </p:to>
                                    </p:set>
                                    <p:anim calcmode="lin" valueType="num">
                                      <p:cBhvr additive="base">
                                        <p:cTn id="254" dur="5000" fill="hold"/>
                                        <p:tgtEl>
                                          <p:spTgt spid="8"/>
                                        </p:tgtEl>
                                        <p:attrNameLst>
                                          <p:attrName>ppt_x</p:attrName>
                                        </p:attrNameLst>
                                      </p:cBhvr>
                                      <p:tavLst>
                                        <p:tav tm="0">
                                          <p:val>
                                            <p:strVal val="0-#ppt_w/2"/>
                                          </p:val>
                                        </p:tav>
                                        <p:tav tm="100000">
                                          <p:val>
                                            <p:strVal val="#ppt_x"/>
                                          </p:val>
                                        </p:tav>
                                      </p:tavLst>
                                    </p:anim>
                                    <p:anim calcmode="lin" valueType="num">
                                      <p:cBhvr additive="base">
                                        <p:cTn id="255" dur="5000" fill="hold"/>
                                        <p:tgtEl>
                                          <p:spTgt spid="8"/>
                                        </p:tgtEl>
                                        <p:attrNameLst>
                                          <p:attrName>ppt_y</p:attrName>
                                        </p:attrNameLst>
                                      </p:cBhvr>
                                      <p:tavLst>
                                        <p:tav tm="0">
                                          <p:val>
                                            <p:strVal val="#ppt_y"/>
                                          </p:val>
                                        </p:tav>
                                        <p:tav tm="100000">
                                          <p:val>
                                            <p:strVal val="#ppt_y"/>
                                          </p:val>
                                        </p:tav>
                                      </p:tavLst>
                                    </p:anim>
                                  </p:childTnLst>
                                </p:cTn>
                              </p:par>
                              <p:par>
                                <p:cTn id="256" presetID="2" presetClass="entr" presetSubtype="8" fill="hold" nodeType="withEffect">
                                  <p:stCondLst>
                                    <p:cond delay="0"/>
                                  </p:stCondLst>
                                  <p:childTnLst>
                                    <p:set>
                                      <p:cBhvr>
                                        <p:cTn id="257" dur="1" fill="hold">
                                          <p:stCondLst>
                                            <p:cond delay="0"/>
                                          </p:stCondLst>
                                        </p:cTn>
                                        <p:tgtEl>
                                          <p:spTgt spid="9"/>
                                        </p:tgtEl>
                                        <p:attrNameLst>
                                          <p:attrName>style.visibility</p:attrName>
                                        </p:attrNameLst>
                                      </p:cBhvr>
                                      <p:to>
                                        <p:strVal val="visible"/>
                                      </p:to>
                                    </p:set>
                                    <p:anim calcmode="lin" valueType="num">
                                      <p:cBhvr additive="base">
                                        <p:cTn id="258" dur="5000" fill="hold"/>
                                        <p:tgtEl>
                                          <p:spTgt spid="9"/>
                                        </p:tgtEl>
                                        <p:attrNameLst>
                                          <p:attrName>ppt_x</p:attrName>
                                        </p:attrNameLst>
                                      </p:cBhvr>
                                      <p:tavLst>
                                        <p:tav tm="0">
                                          <p:val>
                                            <p:strVal val="0-#ppt_w/2"/>
                                          </p:val>
                                        </p:tav>
                                        <p:tav tm="100000">
                                          <p:val>
                                            <p:strVal val="#ppt_x"/>
                                          </p:val>
                                        </p:tav>
                                      </p:tavLst>
                                    </p:anim>
                                    <p:anim calcmode="lin" valueType="num">
                                      <p:cBhvr additive="base">
                                        <p:cTn id="259" dur="5000" fill="hold"/>
                                        <p:tgtEl>
                                          <p:spTgt spid="9"/>
                                        </p:tgtEl>
                                        <p:attrNameLst>
                                          <p:attrName>ppt_y</p:attrName>
                                        </p:attrNameLst>
                                      </p:cBhvr>
                                      <p:tavLst>
                                        <p:tav tm="0">
                                          <p:val>
                                            <p:strVal val="#ppt_y"/>
                                          </p:val>
                                        </p:tav>
                                        <p:tav tm="100000">
                                          <p:val>
                                            <p:strVal val="#ppt_y"/>
                                          </p:val>
                                        </p:tav>
                                      </p:tavLst>
                                    </p:anim>
                                  </p:childTnLst>
                                </p:cTn>
                              </p:par>
                              <p:par>
                                <p:cTn id="260" presetID="2" presetClass="entr" presetSubtype="8" fill="hold" nodeType="withEffect">
                                  <p:stCondLst>
                                    <p:cond delay="0"/>
                                  </p:stCondLst>
                                  <p:childTnLst>
                                    <p:set>
                                      <p:cBhvr>
                                        <p:cTn id="261" dur="1" fill="hold">
                                          <p:stCondLst>
                                            <p:cond delay="0"/>
                                          </p:stCondLst>
                                        </p:cTn>
                                        <p:tgtEl>
                                          <p:spTgt spid="10"/>
                                        </p:tgtEl>
                                        <p:attrNameLst>
                                          <p:attrName>style.visibility</p:attrName>
                                        </p:attrNameLst>
                                      </p:cBhvr>
                                      <p:to>
                                        <p:strVal val="visible"/>
                                      </p:to>
                                    </p:set>
                                    <p:anim calcmode="lin" valueType="num">
                                      <p:cBhvr additive="base">
                                        <p:cTn id="262" dur="5000" fill="hold"/>
                                        <p:tgtEl>
                                          <p:spTgt spid="10"/>
                                        </p:tgtEl>
                                        <p:attrNameLst>
                                          <p:attrName>ppt_x</p:attrName>
                                        </p:attrNameLst>
                                      </p:cBhvr>
                                      <p:tavLst>
                                        <p:tav tm="0">
                                          <p:val>
                                            <p:strVal val="0-#ppt_w/2"/>
                                          </p:val>
                                        </p:tav>
                                        <p:tav tm="100000">
                                          <p:val>
                                            <p:strVal val="#ppt_x"/>
                                          </p:val>
                                        </p:tav>
                                      </p:tavLst>
                                    </p:anim>
                                    <p:anim calcmode="lin" valueType="num">
                                      <p:cBhvr additive="base">
                                        <p:cTn id="263" dur="5000" fill="hold"/>
                                        <p:tgtEl>
                                          <p:spTgt spid="10"/>
                                        </p:tgtEl>
                                        <p:attrNameLst>
                                          <p:attrName>ppt_y</p:attrName>
                                        </p:attrNameLst>
                                      </p:cBhvr>
                                      <p:tavLst>
                                        <p:tav tm="0">
                                          <p:val>
                                            <p:strVal val="#ppt_y"/>
                                          </p:val>
                                        </p:tav>
                                        <p:tav tm="100000">
                                          <p:val>
                                            <p:strVal val="#ppt_y"/>
                                          </p:val>
                                        </p:tav>
                                      </p:tavLst>
                                    </p:anim>
                                  </p:childTnLst>
                                </p:cTn>
                              </p:par>
                              <p:par>
                                <p:cTn id="264" presetID="2" presetClass="entr" presetSubtype="8" fill="hold" nodeType="withEffect">
                                  <p:stCondLst>
                                    <p:cond delay="0"/>
                                  </p:stCondLst>
                                  <p:childTnLst>
                                    <p:set>
                                      <p:cBhvr>
                                        <p:cTn id="265" dur="1" fill="hold">
                                          <p:stCondLst>
                                            <p:cond delay="0"/>
                                          </p:stCondLst>
                                        </p:cTn>
                                        <p:tgtEl>
                                          <p:spTgt spid="11"/>
                                        </p:tgtEl>
                                        <p:attrNameLst>
                                          <p:attrName>style.visibility</p:attrName>
                                        </p:attrNameLst>
                                      </p:cBhvr>
                                      <p:to>
                                        <p:strVal val="visible"/>
                                      </p:to>
                                    </p:set>
                                    <p:anim calcmode="lin" valueType="num">
                                      <p:cBhvr additive="base">
                                        <p:cTn id="266" dur="5000" fill="hold"/>
                                        <p:tgtEl>
                                          <p:spTgt spid="11"/>
                                        </p:tgtEl>
                                        <p:attrNameLst>
                                          <p:attrName>ppt_x</p:attrName>
                                        </p:attrNameLst>
                                      </p:cBhvr>
                                      <p:tavLst>
                                        <p:tav tm="0">
                                          <p:val>
                                            <p:strVal val="0-#ppt_w/2"/>
                                          </p:val>
                                        </p:tav>
                                        <p:tav tm="100000">
                                          <p:val>
                                            <p:strVal val="#ppt_x"/>
                                          </p:val>
                                        </p:tav>
                                      </p:tavLst>
                                    </p:anim>
                                    <p:anim calcmode="lin" valueType="num">
                                      <p:cBhvr additive="base">
                                        <p:cTn id="267" dur="5000" fill="hold"/>
                                        <p:tgtEl>
                                          <p:spTgt spid="11"/>
                                        </p:tgtEl>
                                        <p:attrNameLst>
                                          <p:attrName>ppt_y</p:attrName>
                                        </p:attrNameLst>
                                      </p:cBhvr>
                                      <p:tavLst>
                                        <p:tav tm="0">
                                          <p:val>
                                            <p:strVal val="#ppt_y"/>
                                          </p:val>
                                        </p:tav>
                                        <p:tav tm="100000">
                                          <p:val>
                                            <p:strVal val="#ppt_y"/>
                                          </p:val>
                                        </p:tav>
                                      </p:tavLst>
                                    </p:anim>
                                  </p:childTnLst>
                                </p:cTn>
                              </p:par>
                              <p:par>
                                <p:cTn id="268" presetID="2" presetClass="entr" presetSubtype="8" fill="hold" nodeType="withEffect">
                                  <p:stCondLst>
                                    <p:cond delay="0"/>
                                  </p:stCondLst>
                                  <p:childTnLst>
                                    <p:set>
                                      <p:cBhvr>
                                        <p:cTn id="269" dur="1" fill="hold">
                                          <p:stCondLst>
                                            <p:cond delay="0"/>
                                          </p:stCondLst>
                                        </p:cTn>
                                        <p:tgtEl>
                                          <p:spTgt spid="12"/>
                                        </p:tgtEl>
                                        <p:attrNameLst>
                                          <p:attrName>style.visibility</p:attrName>
                                        </p:attrNameLst>
                                      </p:cBhvr>
                                      <p:to>
                                        <p:strVal val="visible"/>
                                      </p:to>
                                    </p:set>
                                    <p:anim calcmode="lin" valueType="num">
                                      <p:cBhvr additive="base">
                                        <p:cTn id="270" dur="5000" fill="hold"/>
                                        <p:tgtEl>
                                          <p:spTgt spid="12"/>
                                        </p:tgtEl>
                                        <p:attrNameLst>
                                          <p:attrName>ppt_x</p:attrName>
                                        </p:attrNameLst>
                                      </p:cBhvr>
                                      <p:tavLst>
                                        <p:tav tm="0">
                                          <p:val>
                                            <p:strVal val="0-#ppt_w/2"/>
                                          </p:val>
                                        </p:tav>
                                        <p:tav tm="100000">
                                          <p:val>
                                            <p:strVal val="#ppt_x"/>
                                          </p:val>
                                        </p:tav>
                                      </p:tavLst>
                                    </p:anim>
                                    <p:anim calcmode="lin" valueType="num">
                                      <p:cBhvr additive="base">
                                        <p:cTn id="271" dur="5000" fill="hold"/>
                                        <p:tgtEl>
                                          <p:spTgt spid="12"/>
                                        </p:tgtEl>
                                        <p:attrNameLst>
                                          <p:attrName>ppt_y</p:attrName>
                                        </p:attrNameLst>
                                      </p:cBhvr>
                                      <p:tavLst>
                                        <p:tav tm="0">
                                          <p:val>
                                            <p:strVal val="#ppt_y"/>
                                          </p:val>
                                        </p:tav>
                                        <p:tav tm="100000">
                                          <p:val>
                                            <p:strVal val="#ppt_y"/>
                                          </p:val>
                                        </p:tav>
                                      </p:tavLst>
                                    </p:anim>
                                  </p:childTnLst>
                                </p:cTn>
                              </p:par>
                              <p:par>
                                <p:cTn id="272" presetID="2" presetClass="entr" presetSubtype="8" fill="hold" nodeType="withEffect">
                                  <p:stCondLst>
                                    <p:cond delay="0"/>
                                  </p:stCondLst>
                                  <p:childTnLst>
                                    <p:set>
                                      <p:cBhvr>
                                        <p:cTn id="273" dur="1" fill="hold">
                                          <p:stCondLst>
                                            <p:cond delay="0"/>
                                          </p:stCondLst>
                                        </p:cTn>
                                        <p:tgtEl>
                                          <p:spTgt spid="13"/>
                                        </p:tgtEl>
                                        <p:attrNameLst>
                                          <p:attrName>style.visibility</p:attrName>
                                        </p:attrNameLst>
                                      </p:cBhvr>
                                      <p:to>
                                        <p:strVal val="visible"/>
                                      </p:to>
                                    </p:set>
                                    <p:anim calcmode="lin" valueType="num">
                                      <p:cBhvr additive="base">
                                        <p:cTn id="274" dur="5000" fill="hold"/>
                                        <p:tgtEl>
                                          <p:spTgt spid="13"/>
                                        </p:tgtEl>
                                        <p:attrNameLst>
                                          <p:attrName>ppt_x</p:attrName>
                                        </p:attrNameLst>
                                      </p:cBhvr>
                                      <p:tavLst>
                                        <p:tav tm="0">
                                          <p:val>
                                            <p:strVal val="0-#ppt_w/2"/>
                                          </p:val>
                                        </p:tav>
                                        <p:tav tm="100000">
                                          <p:val>
                                            <p:strVal val="#ppt_x"/>
                                          </p:val>
                                        </p:tav>
                                      </p:tavLst>
                                    </p:anim>
                                    <p:anim calcmode="lin" valueType="num">
                                      <p:cBhvr additive="base">
                                        <p:cTn id="275" dur="5000" fill="hold"/>
                                        <p:tgtEl>
                                          <p:spTgt spid="13"/>
                                        </p:tgtEl>
                                        <p:attrNameLst>
                                          <p:attrName>ppt_y</p:attrName>
                                        </p:attrNameLst>
                                      </p:cBhvr>
                                      <p:tavLst>
                                        <p:tav tm="0">
                                          <p:val>
                                            <p:strVal val="#ppt_y"/>
                                          </p:val>
                                        </p:tav>
                                        <p:tav tm="100000">
                                          <p:val>
                                            <p:strVal val="#ppt_y"/>
                                          </p:val>
                                        </p:tav>
                                      </p:tavLst>
                                    </p:anim>
                                  </p:childTnLst>
                                </p:cTn>
                              </p:par>
                              <p:par>
                                <p:cTn id="276" presetID="2" presetClass="entr" presetSubtype="8" fill="hold" nodeType="withEffect">
                                  <p:stCondLst>
                                    <p:cond delay="0"/>
                                  </p:stCondLst>
                                  <p:childTnLst>
                                    <p:set>
                                      <p:cBhvr>
                                        <p:cTn id="277" dur="1" fill="hold">
                                          <p:stCondLst>
                                            <p:cond delay="0"/>
                                          </p:stCondLst>
                                        </p:cTn>
                                        <p:tgtEl>
                                          <p:spTgt spid="14"/>
                                        </p:tgtEl>
                                        <p:attrNameLst>
                                          <p:attrName>style.visibility</p:attrName>
                                        </p:attrNameLst>
                                      </p:cBhvr>
                                      <p:to>
                                        <p:strVal val="visible"/>
                                      </p:to>
                                    </p:set>
                                    <p:anim calcmode="lin" valueType="num">
                                      <p:cBhvr additive="base">
                                        <p:cTn id="278" dur="5000" fill="hold"/>
                                        <p:tgtEl>
                                          <p:spTgt spid="14"/>
                                        </p:tgtEl>
                                        <p:attrNameLst>
                                          <p:attrName>ppt_x</p:attrName>
                                        </p:attrNameLst>
                                      </p:cBhvr>
                                      <p:tavLst>
                                        <p:tav tm="0">
                                          <p:val>
                                            <p:strVal val="0-#ppt_w/2"/>
                                          </p:val>
                                        </p:tav>
                                        <p:tav tm="100000">
                                          <p:val>
                                            <p:strVal val="#ppt_x"/>
                                          </p:val>
                                        </p:tav>
                                      </p:tavLst>
                                    </p:anim>
                                    <p:anim calcmode="lin" valueType="num">
                                      <p:cBhvr additive="base">
                                        <p:cTn id="279" dur="5000" fill="hold"/>
                                        <p:tgtEl>
                                          <p:spTgt spid="14"/>
                                        </p:tgtEl>
                                        <p:attrNameLst>
                                          <p:attrName>ppt_y</p:attrName>
                                        </p:attrNameLst>
                                      </p:cBhvr>
                                      <p:tavLst>
                                        <p:tav tm="0">
                                          <p:val>
                                            <p:strVal val="#ppt_y"/>
                                          </p:val>
                                        </p:tav>
                                        <p:tav tm="100000">
                                          <p:val>
                                            <p:strVal val="#ppt_y"/>
                                          </p:val>
                                        </p:tav>
                                      </p:tavLst>
                                    </p:anim>
                                  </p:childTnLst>
                                </p:cTn>
                              </p:par>
                              <p:par>
                                <p:cTn id="280" presetID="2" presetClass="entr" presetSubtype="8" fill="hold" nodeType="withEffect">
                                  <p:stCondLst>
                                    <p:cond delay="0"/>
                                  </p:stCondLst>
                                  <p:childTnLst>
                                    <p:set>
                                      <p:cBhvr>
                                        <p:cTn id="281" dur="1" fill="hold">
                                          <p:stCondLst>
                                            <p:cond delay="0"/>
                                          </p:stCondLst>
                                        </p:cTn>
                                        <p:tgtEl>
                                          <p:spTgt spid="15"/>
                                        </p:tgtEl>
                                        <p:attrNameLst>
                                          <p:attrName>style.visibility</p:attrName>
                                        </p:attrNameLst>
                                      </p:cBhvr>
                                      <p:to>
                                        <p:strVal val="visible"/>
                                      </p:to>
                                    </p:set>
                                    <p:anim calcmode="lin" valueType="num">
                                      <p:cBhvr additive="base">
                                        <p:cTn id="282" dur="5000" fill="hold"/>
                                        <p:tgtEl>
                                          <p:spTgt spid="15"/>
                                        </p:tgtEl>
                                        <p:attrNameLst>
                                          <p:attrName>ppt_x</p:attrName>
                                        </p:attrNameLst>
                                      </p:cBhvr>
                                      <p:tavLst>
                                        <p:tav tm="0">
                                          <p:val>
                                            <p:strVal val="0-#ppt_w/2"/>
                                          </p:val>
                                        </p:tav>
                                        <p:tav tm="100000">
                                          <p:val>
                                            <p:strVal val="#ppt_x"/>
                                          </p:val>
                                        </p:tav>
                                      </p:tavLst>
                                    </p:anim>
                                    <p:anim calcmode="lin" valueType="num">
                                      <p:cBhvr additive="base">
                                        <p:cTn id="283" dur="5000" fill="hold"/>
                                        <p:tgtEl>
                                          <p:spTgt spid="15"/>
                                        </p:tgtEl>
                                        <p:attrNameLst>
                                          <p:attrName>ppt_y</p:attrName>
                                        </p:attrNameLst>
                                      </p:cBhvr>
                                      <p:tavLst>
                                        <p:tav tm="0">
                                          <p:val>
                                            <p:strVal val="#ppt_y"/>
                                          </p:val>
                                        </p:tav>
                                        <p:tav tm="100000">
                                          <p:val>
                                            <p:strVal val="#ppt_y"/>
                                          </p:val>
                                        </p:tav>
                                      </p:tavLst>
                                    </p:anim>
                                  </p:childTnLst>
                                </p:cTn>
                              </p:par>
                              <p:par>
                                <p:cTn id="284" presetID="2" presetClass="entr" presetSubtype="8" fill="hold" nodeType="withEffect">
                                  <p:stCondLst>
                                    <p:cond delay="0"/>
                                  </p:stCondLst>
                                  <p:childTnLst>
                                    <p:set>
                                      <p:cBhvr>
                                        <p:cTn id="285" dur="1" fill="hold">
                                          <p:stCondLst>
                                            <p:cond delay="0"/>
                                          </p:stCondLst>
                                        </p:cTn>
                                        <p:tgtEl>
                                          <p:spTgt spid="16"/>
                                        </p:tgtEl>
                                        <p:attrNameLst>
                                          <p:attrName>style.visibility</p:attrName>
                                        </p:attrNameLst>
                                      </p:cBhvr>
                                      <p:to>
                                        <p:strVal val="visible"/>
                                      </p:to>
                                    </p:set>
                                    <p:anim calcmode="lin" valueType="num">
                                      <p:cBhvr additive="base">
                                        <p:cTn id="286" dur="5000" fill="hold"/>
                                        <p:tgtEl>
                                          <p:spTgt spid="16"/>
                                        </p:tgtEl>
                                        <p:attrNameLst>
                                          <p:attrName>ppt_x</p:attrName>
                                        </p:attrNameLst>
                                      </p:cBhvr>
                                      <p:tavLst>
                                        <p:tav tm="0">
                                          <p:val>
                                            <p:strVal val="0-#ppt_w/2"/>
                                          </p:val>
                                        </p:tav>
                                        <p:tav tm="100000">
                                          <p:val>
                                            <p:strVal val="#ppt_x"/>
                                          </p:val>
                                        </p:tav>
                                      </p:tavLst>
                                    </p:anim>
                                    <p:anim calcmode="lin" valueType="num">
                                      <p:cBhvr additive="base">
                                        <p:cTn id="287" dur="5000" fill="hold"/>
                                        <p:tgtEl>
                                          <p:spTgt spid="16"/>
                                        </p:tgtEl>
                                        <p:attrNameLst>
                                          <p:attrName>ppt_y</p:attrName>
                                        </p:attrNameLst>
                                      </p:cBhvr>
                                      <p:tavLst>
                                        <p:tav tm="0">
                                          <p:val>
                                            <p:strVal val="#ppt_y"/>
                                          </p:val>
                                        </p:tav>
                                        <p:tav tm="100000">
                                          <p:val>
                                            <p:strVal val="#ppt_y"/>
                                          </p:val>
                                        </p:tav>
                                      </p:tavLst>
                                    </p:anim>
                                  </p:childTnLst>
                                </p:cTn>
                              </p:par>
                              <p:par>
                                <p:cTn id="288" presetID="2" presetClass="entr" presetSubtype="8" fill="hold" nodeType="withEffect">
                                  <p:stCondLst>
                                    <p:cond delay="0"/>
                                  </p:stCondLst>
                                  <p:childTnLst>
                                    <p:set>
                                      <p:cBhvr>
                                        <p:cTn id="289" dur="1" fill="hold">
                                          <p:stCondLst>
                                            <p:cond delay="0"/>
                                          </p:stCondLst>
                                        </p:cTn>
                                        <p:tgtEl>
                                          <p:spTgt spid="17"/>
                                        </p:tgtEl>
                                        <p:attrNameLst>
                                          <p:attrName>style.visibility</p:attrName>
                                        </p:attrNameLst>
                                      </p:cBhvr>
                                      <p:to>
                                        <p:strVal val="visible"/>
                                      </p:to>
                                    </p:set>
                                    <p:anim calcmode="lin" valueType="num">
                                      <p:cBhvr additive="base">
                                        <p:cTn id="290" dur="5000" fill="hold"/>
                                        <p:tgtEl>
                                          <p:spTgt spid="17"/>
                                        </p:tgtEl>
                                        <p:attrNameLst>
                                          <p:attrName>ppt_x</p:attrName>
                                        </p:attrNameLst>
                                      </p:cBhvr>
                                      <p:tavLst>
                                        <p:tav tm="0">
                                          <p:val>
                                            <p:strVal val="0-#ppt_w/2"/>
                                          </p:val>
                                        </p:tav>
                                        <p:tav tm="100000">
                                          <p:val>
                                            <p:strVal val="#ppt_x"/>
                                          </p:val>
                                        </p:tav>
                                      </p:tavLst>
                                    </p:anim>
                                    <p:anim calcmode="lin" valueType="num">
                                      <p:cBhvr additive="base">
                                        <p:cTn id="291" dur="5000" fill="hold"/>
                                        <p:tgtEl>
                                          <p:spTgt spid="17"/>
                                        </p:tgtEl>
                                        <p:attrNameLst>
                                          <p:attrName>ppt_y</p:attrName>
                                        </p:attrNameLst>
                                      </p:cBhvr>
                                      <p:tavLst>
                                        <p:tav tm="0">
                                          <p:val>
                                            <p:strVal val="#ppt_y"/>
                                          </p:val>
                                        </p:tav>
                                        <p:tav tm="100000">
                                          <p:val>
                                            <p:strVal val="#ppt_y"/>
                                          </p:val>
                                        </p:tav>
                                      </p:tavLst>
                                    </p:anim>
                                  </p:childTnLst>
                                </p:cTn>
                              </p:par>
                              <p:par>
                                <p:cTn id="292" presetID="2" presetClass="entr" presetSubtype="8" fill="hold" nodeType="withEffect">
                                  <p:stCondLst>
                                    <p:cond delay="0"/>
                                  </p:stCondLst>
                                  <p:childTnLst>
                                    <p:set>
                                      <p:cBhvr>
                                        <p:cTn id="293" dur="1" fill="hold">
                                          <p:stCondLst>
                                            <p:cond delay="0"/>
                                          </p:stCondLst>
                                        </p:cTn>
                                        <p:tgtEl>
                                          <p:spTgt spid="18"/>
                                        </p:tgtEl>
                                        <p:attrNameLst>
                                          <p:attrName>style.visibility</p:attrName>
                                        </p:attrNameLst>
                                      </p:cBhvr>
                                      <p:to>
                                        <p:strVal val="visible"/>
                                      </p:to>
                                    </p:set>
                                    <p:anim calcmode="lin" valueType="num">
                                      <p:cBhvr additive="base">
                                        <p:cTn id="294" dur="5000" fill="hold"/>
                                        <p:tgtEl>
                                          <p:spTgt spid="18"/>
                                        </p:tgtEl>
                                        <p:attrNameLst>
                                          <p:attrName>ppt_x</p:attrName>
                                        </p:attrNameLst>
                                      </p:cBhvr>
                                      <p:tavLst>
                                        <p:tav tm="0">
                                          <p:val>
                                            <p:strVal val="0-#ppt_w/2"/>
                                          </p:val>
                                        </p:tav>
                                        <p:tav tm="100000">
                                          <p:val>
                                            <p:strVal val="#ppt_x"/>
                                          </p:val>
                                        </p:tav>
                                      </p:tavLst>
                                    </p:anim>
                                    <p:anim calcmode="lin" valueType="num">
                                      <p:cBhvr additive="base">
                                        <p:cTn id="295" dur="5000" fill="hold"/>
                                        <p:tgtEl>
                                          <p:spTgt spid="18"/>
                                        </p:tgtEl>
                                        <p:attrNameLst>
                                          <p:attrName>ppt_y</p:attrName>
                                        </p:attrNameLst>
                                      </p:cBhvr>
                                      <p:tavLst>
                                        <p:tav tm="0">
                                          <p:val>
                                            <p:strVal val="#ppt_y"/>
                                          </p:val>
                                        </p:tav>
                                        <p:tav tm="100000">
                                          <p:val>
                                            <p:strVal val="#ppt_y"/>
                                          </p:val>
                                        </p:tav>
                                      </p:tavLst>
                                    </p:anim>
                                  </p:childTnLst>
                                </p:cTn>
                              </p:par>
                              <p:par>
                                <p:cTn id="296" presetID="2" presetClass="entr" presetSubtype="8" fill="hold" nodeType="withEffect">
                                  <p:stCondLst>
                                    <p:cond delay="0"/>
                                  </p:stCondLst>
                                  <p:childTnLst>
                                    <p:set>
                                      <p:cBhvr>
                                        <p:cTn id="297" dur="1" fill="hold">
                                          <p:stCondLst>
                                            <p:cond delay="0"/>
                                          </p:stCondLst>
                                        </p:cTn>
                                        <p:tgtEl>
                                          <p:spTgt spid="19"/>
                                        </p:tgtEl>
                                        <p:attrNameLst>
                                          <p:attrName>style.visibility</p:attrName>
                                        </p:attrNameLst>
                                      </p:cBhvr>
                                      <p:to>
                                        <p:strVal val="visible"/>
                                      </p:to>
                                    </p:set>
                                    <p:anim calcmode="lin" valueType="num">
                                      <p:cBhvr additive="base">
                                        <p:cTn id="298" dur="5000" fill="hold"/>
                                        <p:tgtEl>
                                          <p:spTgt spid="19"/>
                                        </p:tgtEl>
                                        <p:attrNameLst>
                                          <p:attrName>ppt_x</p:attrName>
                                        </p:attrNameLst>
                                      </p:cBhvr>
                                      <p:tavLst>
                                        <p:tav tm="0">
                                          <p:val>
                                            <p:strVal val="0-#ppt_w/2"/>
                                          </p:val>
                                        </p:tav>
                                        <p:tav tm="100000">
                                          <p:val>
                                            <p:strVal val="#ppt_x"/>
                                          </p:val>
                                        </p:tav>
                                      </p:tavLst>
                                    </p:anim>
                                    <p:anim calcmode="lin" valueType="num">
                                      <p:cBhvr additive="base">
                                        <p:cTn id="299" dur="5000" fill="hold"/>
                                        <p:tgtEl>
                                          <p:spTgt spid="19"/>
                                        </p:tgtEl>
                                        <p:attrNameLst>
                                          <p:attrName>ppt_y</p:attrName>
                                        </p:attrNameLst>
                                      </p:cBhvr>
                                      <p:tavLst>
                                        <p:tav tm="0">
                                          <p:val>
                                            <p:strVal val="#ppt_y"/>
                                          </p:val>
                                        </p:tav>
                                        <p:tav tm="100000">
                                          <p:val>
                                            <p:strVal val="#ppt_y"/>
                                          </p:val>
                                        </p:tav>
                                      </p:tavLst>
                                    </p:anim>
                                  </p:childTnLst>
                                </p:cTn>
                              </p:par>
                              <p:par>
                                <p:cTn id="300" presetID="2" presetClass="entr" presetSubtype="8" fill="hold" nodeType="withEffect">
                                  <p:stCondLst>
                                    <p:cond delay="0"/>
                                  </p:stCondLst>
                                  <p:childTnLst>
                                    <p:set>
                                      <p:cBhvr>
                                        <p:cTn id="301" dur="1" fill="hold">
                                          <p:stCondLst>
                                            <p:cond delay="0"/>
                                          </p:stCondLst>
                                        </p:cTn>
                                        <p:tgtEl>
                                          <p:spTgt spid="20"/>
                                        </p:tgtEl>
                                        <p:attrNameLst>
                                          <p:attrName>style.visibility</p:attrName>
                                        </p:attrNameLst>
                                      </p:cBhvr>
                                      <p:to>
                                        <p:strVal val="visible"/>
                                      </p:to>
                                    </p:set>
                                    <p:anim calcmode="lin" valueType="num">
                                      <p:cBhvr additive="base">
                                        <p:cTn id="302" dur="5000" fill="hold"/>
                                        <p:tgtEl>
                                          <p:spTgt spid="20"/>
                                        </p:tgtEl>
                                        <p:attrNameLst>
                                          <p:attrName>ppt_x</p:attrName>
                                        </p:attrNameLst>
                                      </p:cBhvr>
                                      <p:tavLst>
                                        <p:tav tm="0">
                                          <p:val>
                                            <p:strVal val="0-#ppt_w/2"/>
                                          </p:val>
                                        </p:tav>
                                        <p:tav tm="100000">
                                          <p:val>
                                            <p:strVal val="#ppt_x"/>
                                          </p:val>
                                        </p:tav>
                                      </p:tavLst>
                                    </p:anim>
                                    <p:anim calcmode="lin" valueType="num">
                                      <p:cBhvr additive="base">
                                        <p:cTn id="303" dur="5000" fill="hold"/>
                                        <p:tgtEl>
                                          <p:spTgt spid="20"/>
                                        </p:tgtEl>
                                        <p:attrNameLst>
                                          <p:attrName>ppt_y</p:attrName>
                                        </p:attrNameLst>
                                      </p:cBhvr>
                                      <p:tavLst>
                                        <p:tav tm="0">
                                          <p:val>
                                            <p:strVal val="#ppt_y"/>
                                          </p:val>
                                        </p:tav>
                                        <p:tav tm="100000">
                                          <p:val>
                                            <p:strVal val="#ppt_y"/>
                                          </p:val>
                                        </p:tav>
                                      </p:tavLst>
                                    </p:anim>
                                  </p:childTnLst>
                                </p:cTn>
                              </p:par>
                              <p:par>
                                <p:cTn id="304" presetID="2" presetClass="entr" presetSubtype="8" fill="hold" nodeType="withEffect">
                                  <p:stCondLst>
                                    <p:cond delay="0"/>
                                  </p:stCondLst>
                                  <p:childTnLst>
                                    <p:set>
                                      <p:cBhvr>
                                        <p:cTn id="305" dur="1" fill="hold">
                                          <p:stCondLst>
                                            <p:cond delay="0"/>
                                          </p:stCondLst>
                                        </p:cTn>
                                        <p:tgtEl>
                                          <p:spTgt spid="21"/>
                                        </p:tgtEl>
                                        <p:attrNameLst>
                                          <p:attrName>style.visibility</p:attrName>
                                        </p:attrNameLst>
                                      </p:cBhvr>
                                      <p:to>
                                        <p:strVal val="visible"/>
                                      </p:to>
                                    </p:set>
                                    <p:anim calcmode="lin" valueType="num">
                                      <p:cBhvr additive="base">
                                        <p:cTn id="306" dur="5000" fill="hold"/>
                                        <p:tgtEl>
                                          <p:spTgt spid="21"/>
                                        </p:tgtEl>
                                        <p:attrNameLst>
                                          <p:attrName>ppt_x</p:attrName>
                                        </p:attrNameLst>
                                      </p:cBhvr>
                                      <p:tavLst>
                                        <p:tav tm="0">
                                          <p:val>
                                            <p:strVal val="0-#ppt_w/2"/>
                                          </p:val>
                                        </p:tav>
                                        <p:tav tm="100000">
                                          <p:val>
                                            <p:strVal val="#ppt_x"/>
                                          </p:val>
                                        </p:tav>
                                      </p:tavLst>
                                    </p:anim>
                                    <p:anim calcmode="lin" valueType="num">
                                      <p:cBhvr additive="base">
                                        <p:cTn id="307" dur="5000" fill="hold"/>
                                        <p:tgtEl>
                                          <p:spTgt spid="21"/>
                                        </p:tgtEl>
                                        <p:attrNameLst>
                                          <p:attrName>ppt_y</p:attrName>
                                        </p:attrNameLst>
                                      </p:cBhvr>
                                      <p:tavLst>
                                        <p:tav tm="0">
                                          <p:val>
                                            <p:strVal val="#ppt_y"/>
                                          </p:val>
                                        </p:tav>
                                        <p:tav tm="100000">
                                          <p:val>
                                            <p:strVal val="#ppt_y"/>
                                          </p:val>
                                        </p:tav>
                                      </p:tavLst>
                                    </p:anim>
                                  </p:childTnLst>
                                </p:cTn>
                              </p:par>
                              <p:par>
                                <p:cTn id="308" presetID="2" presetClass="entr" presetSubtype="8" fill="hold" nodeType="withEffect">
                                  <p:stCondLst>
                                    <p:cond delay="0"/>
                                  </p:stCondLst>
                                  <p:childTnLst>
                                    <p:set>
                                      <p:cBhvr>
                                        <p:cTn id="309" dur="1" fill="hold">
                                          <p:stCondLst>
                                            <p:cond delay="0"/>
                                          </p:stCondLst>
                                        </p:cTn>
                                        <p:tgtEl>
                                          <p:spTgt spid="22"/>
                                        </p:tgtEl>
                                        <p:attrNameLst>
                                          <p:attrName>style.visibility</p:attrName>
                                        </p:attrNameLst>
                                      </p:cBhvr>
                                      <p:to>
                                        <p:strVal val="visible"/>
                                      </p:to>
                                    </p:set>
                                    <p:anim calcmode="lin" valueType="num">
                                      <p:cBhvr additive="base">
                                        <p:cTn id="310" dur="5000" fill="hold"/>
                                        <p:tgtEl>
                                          <p:spTgt spid="22"/>
                                        </p:tgtEl>
                                        <p:attrNameLst>
                                          <p:attrName>ppt_x</p:attrName>
                                        </p:attrNameLst>
                                      </p:cBhvr>
                                      <p:tavLst>
                                        <p:tav tm="0">
                                          <p:val>
                                            <p:strVal val="0-#ppt_w/2"/>
                                          </p:val>
                                        </p:tav>
                                        <p:tav tm="100000">
                                          <p:val>
                                            <p:strVal val="#ppt_x"/>
                                          </p:val>
                                        </p:tav>
                                      </p:tavLst>
                                    </p:anim>
                                    <p:anim calcmode="lin" valueType="num">
                                      <p:cBhvr additive="base">
                                        <p:cTn id="311" dur="5000" fill="hold"/>
                                        <p:tgtEl>
                                          <p:spTgt spid="22"/>
                                        </p:tgtEl>
                                        <p:attrNameLst>
                                          <p:attrName>ppt_y</p:attrName>
                                        </p:attrNameLst>
                                      </p:cBhvr>
                                      <p:tavLst>
                                        <p:tav tm="0">
                                          <p:val>
                                            <p:strVal val="#ppt_y"/>
                                          </p:val>
                                        </p:tav>
                                        <p:tav tm="100000">
                                          <p:val>
                                            <p:strVal val="#ppt_y"/>
                                          </p:val>
                                        </p:tav>
                                      </p:tavLst>
                                    </p:anim>
                                  </p:childTnLst>
                                </p:cTn>
                              </p:par>
                              <p:par>
                                <p:cTn id="312" presetID="2" presetClass="entr" presetSubtype="8" fill="hold" nodeType="withEffect">
                                  <p:stCondLst>
                                    <p:cond delay="0"/>
                                  </p:stCondLst>
                                  <p:childTnLst>
                                    <p:set>
                                      <p:cBhvr>
                                        <p:cTn id="313" dur="1" fill="hold">
                                          <p:stCondLst>
                                            <p:cond delay="0"/>
                                          </p:stCondLst>
                                        </p:cTn>
                                        <p:tgtEl>
                                          <p:spTgt spid="31"/>
                                        </p:tgtEl>
                                        <p:attrNameLst>
                                          <p:attrName>style.visibility</p:attrName>
                                        </p:attrNameLst>
                                      </p:cBhvr>
                                      <p:to>
                                        <p:strVal val="visible"/>
                                      </p:to>
                                    </p:set>
                                    <p:anim calcmode="lin" valueType="num">
                                      <p:cBhvr additive="base">
                                        <p:cTn id="314" dur="5000" fill="hold"/>
                                        <p:tgtEl>
                                          <p:spTgt spid="31"/>
                                        </p:tgtEl>
                                        <p:attrNameLst>
                                          <p:attrName>ppt_x</p:attrName>
                                        </p:attrNameLst>
                                      </p:cBhvr>
                                      <p:tavLst>
                                        <p:tav tm="0">
                                          <p:val>
                                            <p:strVal val="0-#ppt_w/2"/>
                                          </p:val>
                                        </p:tav>
                                        <p:tav tm="100000">
                                          <p:val>
                                            <p:strVal val="#ppt_x"/>
                                          </p:val>
                                        </p:tav>
                                      </p:tavLst>
                                    </p:anim>
                                    <p:anim calcmode="lin" valueType="num">
                                      <p:cBhvr additive="base">
                                        <p:cTn id="315" dur="5000" fill="hold"/>
                                        <p:tgtEl>
                                          <p:spTgt spid="31"/>
                                        </p:tgtEl>
                                        <p:attrNameLst>
                                          <p:attrName>ppt_y</p:attrName>
                                        </p:attrNameLst>
                                      </p:cBhvr>
                                      <p:tavLst>
                                        <p:tav tm="0">
                                          <p:val>
                                            <p:strVal val="#ppt_y"/>
                                          </p:val>
                                        </p:tav>
                                        <p:tav tm="100000">
                                          <p:val>
                                            <p:strVal val="#ppt_y"/>
                                          </p:val>
                                        </p:tav>
                                      </p:tavLst>
                                    </p:anim>
                                  </p:childTnLst>
                                </p:cTn>
                              </p:par>
                              <p:par>
                                <p:cTn id="316" presetID="2" presetClass="entr" presetSubtype="8" fill="hold" nodeType="withEffect">
                                  <p:stCondLst>
                                    <p:cond delay="0"/>
                                  </p:stCondLst>
                                  <p:childTnLst>
                                    <p:set>
                                      <p:cBhvr>
                                        <p:cTn id="317" dur="1" fill="hold">
                                          <p:stCondLst>
                                            <p:cond delay="0"/>
                                          </p:stCondLst>
                                        </p:cTn>
                                        <p:tgtEl>
                                          <p:spTgt spid="32"/>
                                        </p:tgtEl>
                                        <p:attrNameLst>
                                          <p:attrName>style.visibility</p:attrName>
                                        </p:attrNameLst>
                                      </p:cBhvr>
                                      <p:to>
                                        <p:strVal val="visible"/>
                                      </p:to>
                                    </p:set>
                                    <p:anim calcmode="lin" valueType="num">
                                      <p:cBhvr additive="base">
                                        <p:cTn id="318" dur="5000" fill="hold"/>
                                        <p:tgtEl>
                                          <p:spTgt spid="32"/>
                                        </p:tgtEl>
                                        <p:attrNameLst>
                                          <p:attrName>ppt_x</p:attrName>
                                        </p:attrNameLst>
                                      </p:cBhvr>
                                      <p:tavLst>
                                        <p:tav tm="0">
                                          <p:val>
                                            <p:strVal val="0-#ppt_w/2"/>
                                          </p:val>
                                        </p:tav>
                                        <p:tav tm="100000">
                                          <p:val>
                                            <p:strVal val="#ppt_x"/>
                                          </p:val>
                                        </p:tav>
                                      </p:tavLst>
                                    </p:anim>
                                    <p:anim calcmode="lin" valueType="num">
                                      <p:cBhvr additive="base">
                                        <p:cTn id="319" dur="5000" fill="hold"/>
                                        <p:tgtEl>
                                          <p:spTgt spid="32"/>
                                        </p:tgtEl>
                                        <p:attrNameLst>
                                          <p:attrName>ppt_y</p:attrName>
                                        </p:attrNameLst>
                                      </p:cBhvr>
                                      <p:tavLst>
                                        <p:tav tm="0">
                                          <p:val>
                                            <p:strVal val="#ppt_y"/>
                                          </p:val>
                                        </p:tav>
                                        <p:tav tm="100000">
                                          <p:val>
                                            <p:strVal val="#ppt_y"/>
                                          </p:val>
                                        </p:tav>
                                      </p:tavLst>
                                    </p:anim>
                                  </p:childTnLst>
                                </p:cTn>
                              </p:par>
                              <p:par>
                                <p:cTn id="320" presetID="2" presetClass="entr" presetSubtype="8" fill="hold" nodeType="withEffect">
                                  <p:stCondLst>
                                    <p:cond delay="0"/>
                                  </p:stCondLst>
                                  <p:childTnLst>
                                    <p:set>
                                      <p:cBhvr>
                                        <p:cTn id="321" dur="1" fill="hold">
                                          <p:stCondLst>
                                            <p:cond delay="0"/>
                                          </p:stCondLst>
                                        </p:cTn>
                                        <p:tgtEl>
                                          <p:spTgt spid="33"/>
                                        </p:tgtEl>
                                        <p:attrNameLst>
                                          <p:attrName>style.visibility</p:attrName>
                                        </p:attrNameLst>
                                      </p:cBhvr>
                                      <p:to>
                                        <p:strVal val="visible"/>
                                      </p:to>
                                    </p:set>
                                    <p:anim calcmode="lin" valueType="num">
                                      <p:cBhvr additive="base">
                                        <p:cTn id="322" dur="5000" fill="hold"/>
                                        <p:tgtEl>
                                          <p:spTgt spid="33"/>
                                        </p:tgtEl>
                                        <p:attrNameLst>
                                          <p:attrName>ppt_x</p:attrName>
                                        </p:attrNameLst>
                                      </p:cBhvr>
                                      <p:tavLst>
                                        <p:tav tm="0">
                                          <p:val>
                                            <p:strVal val="0-#ppt_w/2"/>
                                          </p:val>
                                        </p:tav>
                                        <p:tav tm="100000">
                                          <p:val>
                                            <p:strVal val="#ppt_x"/>
                                          </p:val>
                                        </p:tav>
                                      </p:tavLst>
                                    </p:anim>
                                    <p:anim calcmode="lin" valueType="num">
                                      <p:cBhvr additive="base">
                                        <p:cTn id="323" dur="5000" fill="hold"/>
                                        <p:tgtEl>
                                          <p:spTgt spid="33"/>
                                        </p:tgtEl>
                                        <p:attrNameLst>
                                          <p:attrName>ppt_y</p:attrName>
                                        </p:attrNameLst>
                                      </p:cBhvr>
                                      <p:tavLst>
                                        <p:tav tm="0">
                                          <p:val>
                                            <p:strVal val="#ppt_y"/>
                                          </p:val>
                                        </p:tav>
                                        <p:tav tm="100000">
                                          <p:val>
                                            <p:strVal val="#ppt_y"/>
                                          </p:val>
                                        </p:tav>
                                      </p:tavLst>
                                    </p:anim>
                                  </p:childTnLst>
                                </p:cTn>
                              </p:par>
                              <p:par>
                                <p:cTn id="324" presetID="2" presetClass="entr" presetSubtype="8" fill="hold" nodeType="withEffect">
                                  <p:stCondLst>
                                    <p:cond delay="0"/>
                                  </p:stCondLst>
                                  <p:childTnLst>
                                    <p:set>
                                      <p:cBhvr>
                                        <p:cTn id="325" dur="1" fill="hold">
                                          <p:stCondLst>
                                            <p:cond delay="0"/>
                                          </p:stCondLst>
                                        </p:cTn>
                                        <p:tgtEl>
                                          <p:spTgt spid="34"/>
                                        </p:tgtEl>
                                        <p:attrNameLst>
                                          <p:attrName>style.visibility</p:attrName>
                                        </p:attrNameLst>
                                      </p:cBhvr>
                                      <p:to>
                                        <p:strVal val="visible"/>
                                      </p:to>
                                    </p:set>
                                    <p:anim calcmode="lin" valueType="num">
                                      <p:cBhvr additive="base">
                                        <p:cTn id="326" dur="5000" fill="hold"/>
                                        <p:tgtEl>
                                          <p:spTgt spid="34"/>
                                        </p:tgtEl>
                                        <p:attrNameLst>
                                          <p:attrName>ppt_x</p:attrName>
                                        </p:attrNameLst>
                                      </p:cBhvr>
                                      <p:tavLst>
                                        <p:tav tm="0">
                                          <p:val>
                                            <p:strVal val="0-#ppt_w/2"/>
                                          </p:val>
                                        </p:tav>
                                        <p:tav tm="100000">
                                          <p:val>
                                            <p:strVal val="#ppt_x"/>
                                          </p:val>
                                        </p:tav>
                                      </p:tavLst>
                                    </p:anim>
                                    <p:anim calcmode="lin" valueType="num">
                                      <p:cBhvr additive="base">
                                        <p:cTn id="327" dur="5000" fill="hold"/>
                                        <p:tgtEl>
                                          <p:spTgt spid="34"/>
                                        </p:tgtEl>
                                        <p:attrNameLst>
                                          <p:attrName>ppt_y</p:attrName>
                                        </p:attrNameLst>
                                      </p:cBhvr>
                                      <p:tavLst>
                                        <p:tav tm="0">
                                          <p:val>
                                            <p:strVal val="#ppt_y"/>
                                          </p:val>
                                        </p:tav>
                                        <p:tav tm="100000">
                                          <p:val>
                                            <p:strVal val="#ppt_y"/>
                                          </p:val>
                                        </p:tav>
                                      </p:tavLst>
                                    </p:anim>
                                  </p:childTnLst>
                                </p:cTn>
                              </p:par>
                              <p:par>
                                <p:cTn id="328" presetID="2" presetClass="entr" presetSubtype="8" fill="hold" nodeType="withEffect">
                                  <p:stCondLst>
                                    <p:cond delay="0"/>
                                  </p:stCondLst>
                                  <p:childTnLst>
                                    <p:set>
                                      <p:cBhvr>
                                        <p:cTn id="329" dur="1" fill="hold">
                                          <p:stCondLst>
                                            <p:cond delay="0"/>
                                          </p:stCondLst>
                                        </p:cTn>
                                        <p:tgtEl>
                                          <p:spTgt spid="35"/>
                                        </p:tgtEl>
                                        <p:attrNameLst>
                                          <p:attrName>style.visibility</p:attrName>
                                        </p:attrNameLst>
                                      </p:cBhvr>
                                      <p:to>
                                        <p:strVal val="visible"/>
                                      </p:to>
                                    </p:set>
                                    <p:anim calcmode="lin" valueType="num">
                                      <p:cBhvr additive="base">
                                        <p:cTn id="330" dur="5000" fill="hold"/>
                                        <p:tgtEl>
                                          <p:spTgt spid="35"/>
                                        </p:tgtEl>
                                        <p:attrNameLst>
                                          <p:attrName>ppt_x</p:attrName>
                                        </p:attrNameLst>
                                      </p:cBhvr>
                                      <p:tavLst>
                                        <p:tav tm="0">
                                          <p:val>
                                            <p:strVal val="0-#ppt_w/2"/>
                                          </p:val>
                                        </p:tav>
                                        <p:tav tm="100000">
                                          <p:val>
                                            <p:strVal val="#ppt_x"/>
                                          </p:val>
                                        </p:tav>
                                      </p:tavLst>
                                    </p:anim>
                                    <p:anim calcmode="lin" valueType="num">
                                      <p:cBhvr additive="base">
                                        <p:cTn id="331" dur="5000" fill="hold"/>
                                        <p:tgtEl>
                                          <p:spTgt spid="35"/>
                                        </p:tgtEl>
                                        <p:attrNameLst>
                                          <p:attrName>ppt_y</p:attrName>
                                        </p:attrNameLst>
                                      </p:cBhvr>
                                      <p:tavLst>
                                        <p:tav tm="0">
                                          <p:val>
                                            <p:strVal val="#ppt_y"/>
                                          </p:val>
                                        </p:tav>
                                        <p:tav tm="100000">
                                          <p:val>
                                            <p:strVal val="#ppt_y"/>
                                          </p:val>
                                        </p:tav>
                                      </p:tavLst>
                                    </p:anim>
                                  </p:childTnLst>
                                </p:cTn>
                              </p:par>
                              <p:par>
                                <p:cTn id="332" presetID="2" presetClass="entr" presetSubtype="8" fill="hold" nodeType="withEffect">
                                  <p:stCondLst>
                                    <p:cond delay="0"/>
                                  </p:stCondLst>
                                  <p:childTnLst>
                                    <p:set>
                                      <p:cBhvr>
                                        <p:cTn id="333" dur="1" fill="hold">
                                          <p:stCondLst>
                                            <p:cond delay="0"/>
                                          </p:stCondLst>
                                        </p:cTn>
                                        <p:tgtEl>
                                          <p:spTgt spid="36"/>
                                        </p:tgtEl>
                                        <p:attrNameLst>
                                          <p:attrName>style.visibility</p:attrName>
                                        </p:attrNameLst>
                                      </p:cBhvr>
                                      <p:to>
                                        <p:strVal val="visible"/>
                                      </p:to>
                                    </p:set>
                                    <p:anim calcmode="lin" valueType="num">
                                      <p:cBhvr additive="base">
                                        <p:cTn id="334" dur="5000" fill="hold"/>
                                        <p:tgtEl>
                                          <p:spTgt spid="36"/>
                                        </p:tgtEl>
                                        <p:attrNameLst>
                                          <p:attrName>ppt_x</p:attrName>
                                        </p:attrNameLst>
                                      </p:cBhvr>
                                      <p:tavLst>
                                        <p:tav tm="0">
                                          <p:val>
                                            <p:strVal val="0-#ppt_w/2"/>
                                          </p:val>
                                        </p:tav>
                                        <p:tav tm="100000">
                                          <p:val>
                                            <p:strVal val="#ppt_x"/>
                                          </p:val>
                                        </p:tav>
                                      </p:tavLst>
                                    </p:anim>
                                    <p:anim calcmode="lin" valueType="num">
                                      <p:cBhvr additive="base">
                                        <p:cTn id="335" dur="5000" fill="hold"/>
                                        <p:tgtEl>
                                          <p:spTgt spid="36"/>
                                        </p:tgtEl>
                                        <p:attrNameLst>
                                          <p:attrName>ppt_y</p:attrName>
                                        </p:attrNameLst>
                                      </p:cBhvr>
                                      <p:tavLst>
                                        <p:tav tm="0">
                                          <p:val>
                                            <p:strVal val="#ppt_y"/>
                                          </p:val>
                                        </p:tav>
                                        <p:tav tm="100000">
                                          <p:val>
                                            <p:strVal val="#ppt_y"/>
                                          </p:val>
                                        </p:tav>
                                      </p:tavLst>
                                    </p:anim>
                                  </p:childTnLst>
                                </p:cTn>
                              </p:par>
                              <p:par>
                                <p:cTn id="336" presetID="2" presetClass="entr" presetSubtype="8" fill="hold" nodeType="withEffect">
                                  <p:stCondLst>
                                    <p:cond delay="0"/>
                                  </p:stCondLst>
                                  <p:childTnLst>
                                    <p:set>
                                      <p:cBhvr>
                                        <p:cTn id="337" dur="1" fill="hold">
                                          <p:stCondLst>
                                            <p:cond delay="0"/>
                                          </p:stCondLst>
                                        </p:cTn>
                                        <p:tgtEl>
                                          <p:spTgt spid="37"/>
                                        </p:tgtEl>
                                        <p:attrNameLst>
                                          <p:attrName>style.visibility</p:attrName>
                                        </p:attrNameLst>
                                      </p:cBhvr>
                                      <p:to>
                                        <p:strVal val="visible"/>
                                      </p:to>
                                    </p:set>
                                    <p:anim calcmode="lin" valueType="num">
                                      <p:cBhvr additive="base">
                                        <p:cTn id="338" dur="5000" fill="hold"/>
                                        <p:tgtEl>
                                          <p:spTgt spid="37"/>
                                        </p:tgtEl>
                                        <p:attrNameLst>
                                          <p:attrName>ppt_x</p:attrName>
                                        </p:attrNameLst>
                                      </p:cBhvr>
                                      <p:tavLst>
                                        <p:tav tm="0">
                                          <p:val>
                                            <p:strVal val="0-#ppt_w/2"/>
                                          </p:val>
                                        </p:tav>
                                        <p:tav tm="100000">
                                          <p:val>
                                            <p:strVal val="#ppt_x"/>
                                          </p:val>
                                        </p:tav>
                                      </p:tavLst>
                                    </p:anim>
                                    <p:anim calcmode="lin" valueType="num">
                                      <p:cBhvr additive="base">
                                        <p:cTn id="339" dur="5000" fill="hold"/>
                                        <p:tgtEl>
                                          <p:spTgt spid="37"/>
                                        </p:tgtEl>
                                        <p:attrNameLst>
                                          <p:attrName>ppt_y</p:attrName>
                                        </p:attrNameLst>
                                      </p:cBhvr>
                                      <p:tavLst>
                                        <p:tav tm="0">
                                          <p:val>
                                            <p:strVal val="#ppt_y"/>
                                          </p:val>
                                        </p:tav>
                                        <p:tav tm="100000">
                                          <p:val>
                                            <p:strVal val="#ppt_y"/>
                                          </p:val>
                                        </p:tav>
                                      </p:tavLst>
                                    </p:anim>
                                  </p:childTnLst>
                                </p:cTn>
                              </p:par>
                              <p:par>
                                <p:cTn id="340" presetID="2" presetClass="entr" presetSubtype="8" fill="hold" nodeType="withEffect">
                                  <p:stCondLst>
                                    <p:cond delay="0"/>
                                  </p:stCondLst>
                                  <p:childTnLst>
                                    <p:set>
                                      <p:cBhvr>
                                        <p:cTn id="341" dur="1" fill="hold">
                                          <p:stCondLst>
                                            <p:cond delay="0"/>
                                          </p:stCondLst>
                                        </p:cTn>
                                        <p:tgtEl>
                                          <p:spTgt spid="38"/>
                                        </p:tgtEl>
                                        <p:attrNameLst>
                                          <p:attrName>style.visibility</p:attrName>
                                        </p:attrNameLst>
                                      </p:cBhvr>
                                      <p:to>
                                        <p:strVal val="visible"/>
                                      </p:to>
                                    </p:set>
                                    <p:anim calcmode="lin" valueType="num">
                                      <p:cBhvr additive="base">
                                        <p:cTn id="342" dur="5000" fill="hold"/>
                                        <p:tgtEl>
                                          <p:spTgt spid="38"/>
                                        </p:tgtEl>
                                        <p:attrNameLst>
                                          <p:attrName>ppt_x</p:attrName>
                                        </p:attrNameLst>
                                      </p:cBhvr>
                                      <p:tavLst>
                                        <p:tav tm="0">
                                          <p:val>
                                            <p:strVal val="0-#ppt_w/2"/>
                                          </p:val>
                                        </p:tav>
                                        <p:tav tm="100000">
                                          <p:val>
                                            <p:strVal val="#ppt_x"/>
                                          </p:val>
                                        </p:tav>
                                      </p:tavLst>
                                    </p:anim>
                                    <p:anim calcmode="lin" valueType="num">
                                      <p:cBhvr additive="base">
                                        <p:cTn id="343" dur="5000" fill="hold"/>
                                        <p:tgtEl>
                                          <p:spTgt spid="38"/>
                                        </p:tgtEl>
                                        <p:attrNameLst>
                                          <p:attrName>ppt_y</p:attrName>
                                        </p:attrNameLst>
                                      </p:cBhvr>
                                      <p:tavLst>
                                        <p:tav tm="0">
                                          <p:val>
                                            <p:strVal val="#ppt_y"/>
                                          </p:val>
                                        </p:tav>
                                        <p:tav tm="100000">
                                          <p:val>
                                            <p:strVal val="#ppt_y"/>
                                          </p:val>
                                        </p:tav>
                                      </p:tavLst>
                                    </p:anim>
                                  </p:childTnLst>
                                </p:cTn>
                              </p:par>
                              <p:par>
                                <p:cTn id="344" presetID="48" presetClass="entr" presetSubtype="0" accel="50000" fill="hold" nodeType="withEffect">
                                  <p:stCondLst>
                                    <p:cond delay="0"/>
                                  </p:stCondLst>
                                  <p:childTnLst>
                                    <p:set>
                                      <p:cBhvr>
                                        <p:cTn id="345" dur="1" fill="hold">
                                          <p:stCondLst>
                                            <p:cond delay="0"/>
                                          </p:stCondLst>
                                        </p:cTn>
                                        <p:tgtEl>
                                          <p:spTgt spid="7"/>
                                        </p:tgtEl>
                                        <p:attrNameLst>
                                          <p:attrName>style.visibility</p:attrName>
                                        </p:attrNameLst>
                                      </p:cBhvr>
                                      <p:to>
                                        <p:strVal val="visible"/>
                                      </p:to>
                                    </p:set>
                                    <p:anim calcmode="lin" valueType="num">
                                      <p:cBhvr>
                                        <p:cTn id="346" dur="5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7" dur="5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48" dur="5000" fill="hold"/>
                                        <p:tgtEl>
                                          <p:spTgt spid="7"/>
                                        </p:tgtEl>
                                        <p:attrNameLst>
                                          <p:attrName>ppt_y</p:attrName>
                                        </p:attrNameLst>
                                      </p:cBhvr>
                                      <p:tavLst>
                                        <p:tav tm="0">
                                          <p:val>
                                            <p:strVal val="#ppt_y"/>
                                          </p:val>
                                        </p:tav>
                                        <p:tav tm="100000">
                                          <p:val>
                                            <p:strVal val="#ppt_y"/>
                                          </p:val>
                                        </p:tav>
                                      </p:tavLst>
                                    </p:anim>
                                    <p:animEffect transition="in" filter="fade">
                                      <p:cBhvr>
                                        <p:cTn id="349" dur="5000"/>
                                        <p:tgtEl>
                                          <p:spTgt spid="7"/>
                                        </p:tgtEl>
                                      </p:cBhvr>
                                    </p:animEffect>
                                  </p:childTnLst>
                                </p:cTn>
                              </p:par>
                              <p:par>
                                <p:cTn id="350" presetID="48" presetClass="entr" presetSubtype="0" accel="50000" fill="hold" nodeType="withEffect">
                                  <p:stCondLst>
                                    <p:cond delay="0"/>
                                  </p:stCondLst>
                                  <p:childTnLst>
                                    <p:set>
                                      <p:cBhvr>
                                        <p:cTn id="351" dur="1" fill="hold">
                                          <p:stCondLst>
                                            <p:cond delay="0"/>
                                          </p:stCondLst>
                                        </p:cTn>
                                        <p:tgtEl>
                                          <p:spTgt spid="8"/>
                                        </p:tgtEl>
                                        <p:attrNameLst>
                                          <p:attrName>style.visibility</p:attrName>
                                        </p:attrNameLst>
                                      </p:cBhvr>
                                      <p:to>
                                        <p:strVal val="visible"/>
                                      </p:to>
                                    </p:set>
                                    <p:anim calcmode="lin" valueType="num">
                                      <p:cBhvr>
                                        <p:cTn id="352" dur="5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3" dur="5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54" dur="5000" fill="hold"/>
                                        <p:tgtEl>
                                          <p:spTgt spid="8"/>
                                        </p:tgtEl>
                                        <p:attrNameLst>
                                          <p:attrName>ppt_y</p:attrName>
                                        </p:attrNameLst>
                                      </p:cBhvr>
                                      <p:tavLst>
                                        <p:tav tm="0">
                                          <p:val>
                                            <p:strVal val="#ppt_y"/>
                                          </p:val>
                                        </p:tav>
                                        <p:tav tm="100000">
                                          <p:val>
                                            <p:strVal val="#ppt_y"/>
                                          </p:val>
                                        </p:tav>
                                      </p:tavLst>
                                    </p:anim>
                                    <p:animEffect transition="in" filter="fade">
                                      <p:cBhvr>
                                        <p:cTn id="355" dur="5000"/>
                                        <p:tgtEl>
                                          <p:spTgt spid="8"/>
                                        </p:tgtEl>
                                      </p:cBhvr>
                                    </p:animEffect>
                                  </p:childTnLst>
                                </p:cTn>
                              </p:par>
                              <p:par>
                                <p:cTn id="356" presetID="48" presetClass="entr" presetSubtype="0" accel="50000" fill="hold" nodeType="withEffect">
                                  <p:stCondLst>
                                    <p:cond delay="0"/>
                                  </p:stCondLst>
                                  <p:childTnLst>
                                    <p:set>
                                      <p:cBhvr>
                                        <p:cTn id="357" dur="1" fill="hold">
                                          <p:stCondLst>
                                            <p:cond delay="0"/>
                                          </p:stCondLst>
                                        </p:cTn>
                                        <p:tgtEl>
                                          <p:spTgt spid="9"/>
                                        </p:tgtEl>
                                        <p:attrNameLst>
                                          <p:attrName>style.visibility</p:attrName>
                                        </p:attrNameLst>
                                      </p:cBhvr>
                                      <p:to>
                                        <p:strVal val="visible"/>
                                      </p:to>
                                    </p:set>
                                    <p:anim calcmode="lin" valueType="num">
                                      <p:cBhvr>
                                        <p:cTn id="358" dur="5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9" dur="5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60" dur="5000" fill="hold"/>
                                        <p:tgtEl>
                                          <p:spTgt spid="9"/>
                                        </p:tgtEl>
                                        <p:attrNameLst>
                                          <p:attrName>ppt_y</p:attrName>
                                        </p:attrNameLst>
                                      </p:cBhvr>
                                      <p:tavLst>
                                        <p:tav tm="0">
                                          <p:val>
                                            <p:strVal val="#ppt_y"/>
                                          </p:val>
                                        </p:tav>
                                        <p:tav tm="100000">
                                          <p:val>
                                            <p:strVal val="#ppt_y"/>
                                          </p:val>
                                        </p:tav>
                                      </p:tavLst>
                                    </p:anim>
                                    <p:animEffect transition="in" filter="fade">
                                      <p:cBhvr>
                                        <p:cTn id="361" dur="5000"/>
                                        <p:tgtEl>
                                          <p:spTgt spid="9"/>
                                        </p:tgtEl>
                                      </p:cBhvr>
                                    </p:animEffect>
                                  </p:childTnLst>
                                </p:cTn>
                              </p:par>
                              <p:par>
                                <p:cTn id="362" presetID="48" presetClass="entr" presetSubtype="0" accel="50000" fill="hold" nodeType="withEffect">
                                  <p:stCondLst>
                                    <p:cond delay="0"/>
                                  </p:stCondLst>
                                  <p:childTnLst>
                                    <p:set>
                                      <p:cBhvr>
                                        <p:cTn id="363" dur="1" fill="hold">
                                          <p:stCondLst>
                                            <p:cond delay="0"/>
                                          </p:stCondLst>
                                        </p:cTn>
                                        <p:tgtEl>
                                          <p:spTgt spid="10"/>
                                        </p:tgtEl>
                                        <p:attrNameLst>
                                          <p:attrName>style.visibility</p:attrName>
                                        </p:attrNameLst>
                                      </p:cBhvr>
                                      <p:to>
                                        <p:strVal val="visible"/>
                                      </p:to>
                                    </p:set>
                                    <p:anim calcmode="lin" valueType="num">
                                      <p:cBhvr>
                                        <p:cTn id="364" dur="5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5" dur="5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66" dur="5000" fill="hold"/>
                                        <p:tgtEl>
                                          <p:spTgt spid="10"/>
                                        </p:tgtEl>
                                        <p:attrNameLst>
                                          <p:attrName>ppt_y</p:attrName>
                                        </p:attrNameLst>
                                      </p:cBhvr>
                                      <p:tavLst>
                                        <p:tav tm="0">
                                          <p:val>
                                            <p:strVal val="#ppt_y"/>
                                          </p:val>
                                        </p:tav>
                                        <p:tav tm="100000">
                                          <p:val>
                                            <p:strVal val="#ppt_y"/>
                                          </p:val>
                                        </p:tav>
                                      </p:tavLst>
                                    </p:anim>
                                    <p:animEffect transition="in" filter="fade">
                                      <p:cBhvr>
                                        <p:cTn id="367" dur="5000"/>
                                        <p:tgtEl>
                                          <p:spTgt spid="10"/>
                                        </p:tgtEl>
                                      </p:cBhvr>
                                    </p:animEffect>
                                  </p:childTnLst>
                                </p:cTn>
                              </p:par>
                              <p:par>
                                <p:cTn id="368" presetID="48" presetClass="entr" presetSubtype="0" accel="50000" fill="hold" nodeType="withEffect">
                                  <p:stCondLst>
                                    <p:cond delay="0"/>
                                  </p:stCondLst>
                                  <p:childTnLst>
                                    <p:set>
                                      <p:cBhvr>
                                        <p:cTn id="369" dur="1" fill="hold">
                                          <p:stCondLst>
                                            <p:cond delay="0"/>
                                          </p:stCondLst>
                                        </p:cTn>
                                        <p:tgtEl>
                                          <p:spTgt spid="11"/>
                                        </p:tgtEl>
                                        <p:attrNameLst>
                                          <p:attrName>style.visibility</p:attrName>
                                        </p:attrNameLst>
                                      </p:cBhvr>
                                      <p:to>
                                        <p:strVal val="visible"/>
                                      </p:to>
                                    </p:set>
                                    <p:anim calcmode="lin" valueType="num">
                                      <p:cBhvr>
                                        <p:cTn id="370" dur="5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1" dur="5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372" dur="5000" fill="hold"/>
                                        <p:tgtEl>
                                          <p:spTgt spid="11"/>
                                        </p:tgtEl>
                                        <p:attrNameLst>
                                          <p:attrName>ppt_y</p:attrName>
                                        </p:attrNameLst>
                                      </p:cBhvr>
                                      <p:tavLst>
                                        <p:tav tm="0">
                                          <p:val>
                                            <p:strVal val="#ppt_y"/>
                                          </p:val>
                                        </p:tav>
                                        <p:tav tm="100000">
                                          <p:val>
                                            <p:strVal val="#ppt_y"/>
                                          </p:val>
                                        </p:tav>
                                      </p:tavLst>
                                    </p:anim>
                                    <p:animEffect transition="in" filter="fade">
                                      <p:cBhvr>
                                        <p:cTn id="373" dur="5000"/>
                                        <p:tgtEl>
                                          <p:spTgt spid="11"/>
                                        </p:tgtEl>
                                      </p:cBhvr>
                                    </p:animEffect>
                                  </p:childTnLst>
                                </p:cTn>
                              </p:par>
                              <p:par>
                                <p:cTn id="374" presetID="48" presetClass="entr" presetSubtype="0" accel="50000" fill="hold" nodeType="withEffect">
                                  <p:stCondLst>
                                    <p:cond delay="0"/>
                                  </p:stCondLst>
                                  <p:childTnLst>
                                    <p:set>
                                      <p:cBhvr>
                                        <p:cTn id="375" dur="1" fill="hold">
                                          <p:stCondLst>
                                            <p:cond delay="0"/>
                                          </p:stCondLst>
                                        </p:cTn>
                                        <p:tgtEl>
                                          <p:spTgt spid="12"/>
                                        </p:tgtEl>
                                        <p:attrNameLst>
                                          <p:attrName>style.visibility</p:attrName>
                                        </p:attrNameLst>
                                      </p:cBhvr>
                                      <p:to>
                                        <p:strVal val="visible"/>
                                      </p:to>
                                    </p:set>
                                    <p:anim calcmode="lin" valueType="num">
                                      <p:cBhvr>
                                        <p:cTn id="376" dur="5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7" dur="5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378" dur="5000" fill="hold"/>
                                        <p:tgtEl>
                                          <p:spTgt spid="12"/>
                                        </p:tgtEl>
                                        <p:attrNameLst>
                                          <p:attrName>ppt_y</p:attrName>
                                        </p:attrNameLst>
                                      </p:cBhvr>
                                      <p:tavLst>
                                        <p:tav tm="0">
                                          <p:val>
                                            <p:strVal val="#ppt_y"/>
                                          </p:val>
                                        </p:tav>
                                        <p:tav tm="100000">
                                          <p:val>
                                            <p:strVal val="#ppt_y"/>
                                          </p:val>
                                        </p:tav>
                                      </p:tavLst>
                                    </p:anim>
                                    <p:animEffect transition="in" filter="fade">
                                      <p:cBhvr>
                                        <p:cTn id="379" dur="5000"/>
                                        <p:tgtEl>
                                          <p:spTgt spid="12"/>
                                        </p:tgtEl>
                                      </p:cBhvr>
                                    </p:animEffect>
                                  </p:childTnLst>
                                </p:cTn>
                              </p:par>
                              <p:par>
                                <p:cTn id="380" presetID="48" presetClass="entr" presetSubtype="0" accel="50000" fill="hold" nodeType="withEffect">
                                  <p:stCondLst>
                                    <p:cond delay="0"/>
                                  </p:stCondLst>
                                  <p:childTnLst>
                                    <p:set>
                                      <p:cBhvr>
                                        <p:cTn id="381" dur="1" fill="hold">
                                          <p:stCondLst>
                                            <p:cond delay="0"/>
                                          </p:stCondLst>
                                        </p:cTn>
                                        <p:tgtEl>
                                          <p:spTgt spid="13"/>
                                        </p:tgtEl>
                                        <p:attrNameLst>
                                          <p:attrName>style.visibility</p:attrName>
                                        </p:attrNameLst>
                                      </p:cBhvr>
                                      <p:to>
                                        <p:strVal val="visible"/>
                                      </p:to>
                                    </p:set>
                                    <p:anim calcmode="lin" valueType="num">
                                      <p:cBhvr>
                                        <p:cTn id="382" dur="5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3" dur="5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384" dur="5000" fill="hold"/>
                                        <p:tgtEl>
                                          <p:spTgt spid="13"/>
                                        </p:tgtEl>
                                        <p:attrNameLst>
                                          <p:attrName>ppt_y</p:attrName>
                                        </p:attrNameLst>
                                      </p:cBhvr>
                                      <p:tavLst>
                                        <p:tav tm="0">
                                          <p:val>
                                            <p:strVal val="#ppt_y"/>
                                          </p:val>
                                        </p:tav>
                                        <p:tav tm="100000">
                                          <p:val>
                                            <p:strVal val="#ppt_y"/>
                                          </p:val>
                                        </p:tav>
                                      </p:tavLst>
                                    </p:anim>
                                    <p:animEffect transition="in" filter="fade">
                                      <p:cBhvr>
                                        <p:cTn id="385" dur="5000"/>
                                        <p:tgtEl>
                                          <p:spTgt spid="13"/>
                                        </p:tgtEl>
                                      </p:cBhvr>
                                    </p:animEffect>
                                  </p:childTnLst>
                                </p:cTn>
                              </p:par>
                              <p:par>
                                <p:cTn id="386" presetID="48" presetClass="entr" presetSubtype="0" accel="50000" fill="hold" nodeType="withEffect">
                                  <p:stCondLst>
                                    <p:cond delay="0"/>
                                  </p:stCondLst>
                                  <p:childTnLst>
                                    <p:set>
                                      <p:cBhvr>
                                        <p:cTn id="387" dur="1" fill="hold">
                                          <p:stCondLst>
                                            <p:cond delay="0"/>
                                          </p:stCondLst>
                                        </p:cTn>
                                        <p:tgtEl>
                                          <p:spTgt spid="14"/>
                                        </p:tgtEl>
                                        <p:attrNameLst>
                                          <p:attrName>style.visibility</p:attrName>
                                        </p:attrNameLst>
                                      </p:cBhvr>
                                      <p:to>
                                        <p:strVal val="visible"/>
                                      </p:to>
                                    </p:set>
                                    <p:anim calcmode="lin" valueType="num">
                                      <p:cBhvr>
                                        <p:cTn id="388" dur="5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9" dur="5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390" dur="5000" fill="hold"/>
                                        <p:tgtEl>
                                          <p:spTgt spid="14"/>
                                        </p:tgtEl>
                                        <p:attrNameLst>
                                          <p:attrName>ppt_y</p:attrName>
                                        </p:attrNameLst>
                                      </p:cBhvr>
                                      <p:tavLst>
                                        <p:tav tm="0">
                                          <p:val>
                                            <p:strVal val="#ppt_y"/>
                                          </p:val>
                                        </p:tav>
                                        <p:tav tm="100000">
                                          <p:val>
                                            <p:strVal val="#ppt_y"/>
                                          </p:val>
                                        </p:tav>
                                      </p:tavLst>
                                    </p:anim>
                                    <p:animEffect transition="in" filter="fade">
                                      <p:cBhvr>
                                        <p:cTn id="391" dur="5000"/>
                                        <p:tgtEl>
                                          <p:spTgt spid="14"/>
                                        </p:tgtEl>
                                      </p:cBhvr>
                                    </p:animEffect>
                                  </p:childTnLst>
                                </p:cTn>
                              </p:par>
                              <p:par>
                                <p:cTn id="392" presetID="48" presetClass="entr" presetSubtype="0" accel="50000" fill="hold" nodeType="withEffect">
                                  <p:stCondLst>
                                    <p:cond delay="0"/>
                                  </p:stCondLst>
                                  <p:childTnLst>
                                    <p:set>
                                      <p:cBhvr>
                                        <p:cTn id="393" dur="1" fill="hold">
                                          <p:stCondLst>
                                            <p:cond delay="0"/>
                                          </p:stCondLst>
                                        </p:cTn>
                                        <p:tgtEl>
                                          <p:spTgt spid="15"/>
                                        </p:tgtEl>
                                        <p:attrNameLst>
                                          <p:attrName>style.visibility</p:attrName>
                                        </p:attrNameLst>
                                      </p:cBhvr>
                                      <p:to>
                                        <p:strVal val="visible"/>
                                      </p:to>
                                    </p:set>
                                    <p:anim calcmode="lin" valueType="num">
                                      <p:cBhvr>
                                        <p:cTn id="394" dur="5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5" dur="5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396" dur="5000" fill="hold"/>
                                        <p:tgtEl>
                                          <p:spTgt spid="15"/>
                                        </p:tgtEl>
                                        <p:attrNameLst>
                                          <p:attrName>ppt_y</p:attrName>
                                        </p:attrNameLst>
                                      </p:cBhvr>
                                      <p:tavLst>
                                        <p:tav tm="0">
                                          <p:val>
                                            <p:strVal val="#ppt_y"/>
                                          </p:val>
                                        </p:tav>
                                        <p:tav tm="100000">
                                          <p:val>
                                            <p:strVal val="#ppt_y"/>
                                          </p:val>
                                        </p:tav>
                                      </p:tavLst>
                                    </p:anim>
                                    <p:animEffect transition="in" filter="fade">
                                      <p:cBhvr>
                                        <p:cTn id="397" dur="5000"/>
                                        <p:tgtEl>
                                          <p:spTgt spid="15"/>
                                        </p:tgtEl>
                                      </p:cBhvr>
                                    </p:animEffect>
                                  </p:childTnLst>
                                </p:cTn>
                              </p:par>
                              <p:par>
                                <p:cTn id="398" presetID="48" presetClass="entr" presetSubtype="0" accel="50000" fill="hold" nodeType="withEffect">
                                  <p:stCondLst>
                                    <p:cond delay="0"/>
                                  </p:stCondLst>
                                  <p:childTnLst>
                                    <p:set>
                                      <p:cBhvr>
                                        <p:cTn id="399" dur="1" fill="hold">
                                          <p:stCondLst>
                                            <p:cond delay="0"/>
                                          </p:stCondLst>
                                        </p:cTn>
                                        <p:tgtEl>
                                          <p:spTgt spid="16"/>
                                        </p:tgtEl>
                                        <p:attrNameLst>
                                          <p:attrName>style.visibility</p:attrName>
                                        </p:attrNameLst>
                                      </p:cBhvr>
                                      <p:to>
                                        <p:strVal val="visible"/>
                                      </p:to>
                                    </p:set>
                                    <p:anim calcmode="lin" valueType="num">
                                      <p:cBhvr>
                                        <p:cTn id="400" dur="5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1" dur="5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402" dur="5000" fill="hold"/>
                                        <p:tgtEl>
                                          <p:spTgt spid="16"/>
                                        </p:tgtEl>
                                        <p:attrNameLst>
                                          <p:attrName>ppt_y</p:attrName>
                                        </p:attrNameLst>
                                      </p:cBhvr>
                                      <p:tavLst>
                                        <p:tav tm="0">
                                          <p:val>
                                            <p:strVal val="#ppt_y"/>
                                          </p:val>
                                        </p:tav>
                                        <p:tav tm="100000">
                                          <p:val>
                                            <p:strVal val="#ppt_y"/>
                                          </p:val>
                                        </p:tav>
                                      </p:tavLst>
                                    </p:anim>
                                    <p:animEffect transition="in" filter="fade">
                                      <p:cBhvr>
                                        <p:cTn id="403" dur="5000"/>
                                        <p:tgtEl>
                                          <p:spTgt spid="16"/>
                                        </p:tgtEl>
                                      </p:cBhvr>
                                    </p:animEffect>
                                  </p:childTnLst>
                                </p:cTn>
                              </p:par>
                              <p:par>
                                <p:cTn id="404" presetID="48" presetClass="entr" presetSubtype="0" accel="50000" fill="hold" nodeType="withEffect">
                                  <p:stCondLst>
                                    <p:cond delay="0"/>
                                  </p:stCondLst>
                                  <p:childTnLst>
                                    <p:set>
                                      <p:cBhvr>
                                        <p:cTn id="405" dur="1" fill="hold">
                                          <p:stCondLst>
                                            <p:cond delay="0"/>
                                          </p:stCondLst>
                                        </p:cTn>
                                        <p:tgtEl>
                                          <p:spTgt spid="17"/>
                                        </p:tgtEl>
                                        <p:attrNameLst>
                                          <p:attrName>style.visibility</p:attrName>
                                        </p:attrNameLst>
                                      </p:cBhvr>
                                      <p:to>
                                        <p:strVal val="visible"/>
                                      </p:to>
                                    </p:set>
                                    <p:anim calcmode="lin" valueType="num">
                                      <p:cBhvr>
                                        <p:cTn id="406" dur="5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7" dur="5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408" dur="5000" fill="hold"/>
                                        <p:tgtEl>
                                          <p:spTgt spid="17"/>
                                        </p:tgtEl>
                                        <p:attrNameLst>
                                          <p:attrName>ppt_y</p:attrName>
                                        </p:attrNameLst>
                                      </p:cBhvr>
                                      <p:tavLst>
                                        <p:tav tm="0">
                                          <p:val>
                                            <p:strVal val="#ppt_y"/>
                                          </p:val>
                                        </p:tav>
                                        <p:tav tm="100000">
                                          <p:val>
                                            <p:strVal val="#ppt_y"/>
                                          </p:val>
                                        </p:tav>
                                      </p:tavLst>
                                    </p:anim>
                                    <p:animEffect transition="in" filter="fade">
                                      <p:cBhvr>
                                        <p:cTn id="409" dur="5000"/>
                                        <p:tgtEl>
                                          <p:spTgt spid="17"/>
                                        </p:tgtEl>
                                      </p:cBhvr>
                                    </p:animEffect>
                                  </p:childTnLst>
                                </p:cTn>
                              </p:par>
                              <p:par>
                                <p:cTn id="410" presetID="48" presetClass="entr" presetSubtype="0" accel="50000" fill="hold" nodeType="withEffect">
                                  <p:stCondLst>
                                    <p:cond delay="0"/>
                                  </p:stCondLst>
                                  <p:childTnLst>
                                    <p:set>
                                      <p:cBhvr>
                                        <p:cTn id="411" dur="1" fill="hold">
                                          <p:stCondLst>
                                            <p:cond delay="0"/>
                                          </p:stCondLst>
                                        </p:cTn>
                                        <p:tgtEl>
                                          <p:spTgt spid="18"/>
                                        </p:tgtEl>
                                        <p:attrNameLst>
                                          <p:attrName>style.visibility</p:attrName>
                                        </p:attrNameLst>
                                      </p:cBhvr>
                                      <p:to>
                                        <p:strVal val="visible"/>
                                      </p:to>
                                    </p:set>
                                    <p:anim calcmode="lin" valueType="num">
                                      <p:cBhvr>
                                        <p:cTn id="412" dur="5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3" dur="5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414" dur="5000" fill="hold"/>
                                        <p:tgtEl>
                                          <p:spTgt spid="18"/>
                                        </p:tgtEl>
                                        <p:attrNameLst>
                                          <p:attrName>ppt_y</p:attrName>
                                        </p:attrNameLst>
                                      </p:cBhvr>
                                      <p:tavLst>
                                        <p:tav tm="0">
                                          <p:val>
                                            <p:strVal val="#ppt_y"/>
                                          </p:val>
                                        </p:tav>
                                        <p:tav tm="100000">
                                          <p:val>
                                            <p:strVal val="#ppt_y"/>
                                          </p:val>
                                        </p:tav>
                                      </p:tavLst>
                                    </p:anim>
                                    <p:animEffect transition="in" filter="fade">
                                      <p:cBhvr>
                                        <p:cTn id="415" dur="5000"/>
                                        <p:tgtEl>
                                          <p:spTgt spid="18"/>
                                        </p:tgtEl>
                                      </p:cBhvr>
                                    </p:animEffect>
                                  </p:childTnLst>
                                </p:cTn>
                              </p:par>
                              <p:par>
                                <p:cTn id="416" presetID="48" presetClass="entr" presetSubtype="0" accel="50000" fill="hold" nodeType="withEffect">
                                  <p:stCondLst>
                                    <p:cond delay="0"/>
                                  </p:stCondLst>
                                  <p:childTnLst>
                                    <p:set>
                                      <p:cBhvr>
                                        <p:cTn id="417" dur="1" fill="hold">
                                          <p:stCondLst>
                                            <p:cond delay="0"/>
                                          </p:stCondLst>
                                        </p:cTn>
                                        <p:tgtEl>
                                          <p:spTgt spid="19"/>
                                        </p:tgtEl>
                                        <p:attrNameLst>
                                          <p:attrName>style.visibility</p:attrName>
                                        </p:attrNameLst>
                                      </p:cBhvr>
                                      <p:to>
                                        <p:strVal val="visible"/>
                                      </p:to>
                                    </p:set>
                                    <p:anim calcmode="lin" valueType="num">
                                      <p:cBhvr>
                                        <p:cTn id="418" dur="5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9" dur="5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420" dur="5000" fill="hold"/>
                                        <p:tgtEl>
                                          <p:spTgt spid="19"/>
                                        </p:tgtEl>
                                        <p:attrNameLst>
                                          <p:attrName>ppt_y</p:attrName>
                                        </p:attrNameLst>
                                      </p:cBhvr>
                                      <p:tavLst>
                                        <p:tav tm="0">
                                          <p:val>
                                            <p:strVal val="#ppt_y"/>
                                          </p:val>
                                        </p:tav>
                                        <p:tav tm="100000">
                                          <p:val>
                                            <p:strVal val="#ppt_y"/>
                                          </p:val>
                                        </p:tav>
                                      </p:tavLst>
                                    </p:anim>
                                    <p:animEffect transition="in" filter="fade">
                                      <p:cBhvr>
                                        <p:cTn id="421" dur="5000"/>
                                        <p:tgtEl>
                                          <p:spTgt spid="19"/>
                                        </p:tgtEl>
                                      </p:cBhvr>
                                    </p:animEffect>
                                  </p:childTnLst>
                                </p:cTn>
                              </p:par>
                              <p:par>
                                <p:cTn id="422" presetID="48" presetClass="entr" presetSubtype="0" accel="50000" fill="hold" nodeType="withEffect">
                                  <p:stCondLst>
                                    <p:cond delay="0"/>
                                  </p:stCondLst>
                                  <p:childTnLst>
                                    <p:set>
                                      <p:cBhvr>
                                        <p:cTn id="423" dur="1" fill="hold">
                                          <p:stCondLst>
                                            <p:cond delay="0"/>
                                          </p:stCondLst>
                                        </p:cTn>
                                        <p:tgtEl>
                                          <p:spTgt spid="20"/>
                                        </p:tgtEl>
                                        <p:attrNameLst>
                                          <p:attrName>style.visibility</p:attrName>
                                        </p:attrNameLst>
                                      </p:cBhvr>
                                      <p:to>
                                        <p:strVal val="visible"/>
                                      </p:to>
                                    </p:set>
                                    <p:anim calcmode="lin" valueType="num">
                                      <p:cBhvr>
                                        <p:cTn id="424" dur="5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5" dur="5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426" dur="5000" fill="hold"/>
                                        <p:tgtEl>
                                          <p:spTgt spid="20"/>
                                        </p:tgtEl>
                                        <p:attrNameLst>
                                          <p:attrName>ppt_y</p:attrName>
                                        </p:attrNameLst>
                                      </p:cBhvr>
                                      <p:tavLst>
                                        <p:tav tm="0">
                                          <p:val>
                                            <p:strVal val="#ppt_y"/>
                                          </p:val>
                                        </p:tav>
                                        <p:tav tm="100000">
                                          <p:val>
                                            <p:strVal val="#ppt_y"/>
                                          </p:val>
                                        </p:tav>
                                      </p:tavLst>
                                    </p:anim>
                                    <p:animEffect transition="in" filter="fade">
                                      <p:cBhvr>
                                        <p:cTn id="427" dur="5000"/>
                                        <p:tgtEl>
                                          <p:spTgt spid="20"/>
                                        </p:tgtEl>
                                      </p:cBhvr>
                                    </p:animEffect>
                                  </p:childTnLst>
                                </p:cTn>
                              </p:par>
                              <p:par>
                                <p:cTn id="428" presetID="48" presetClass="entr" presetSubtype="0" accel="50000" fill="hold" nodeType="withEffect">
                                  <p:stCondLst>
                                    <p:cond delay="0"/>
                                  </p:stCondLst>
                                  <p:childTnLst>
                                    <p:set>
                                      <p:cBhvr>
                                        <p:cTn id="429" dur="1" fill="hold">
                                          <p:stCondLst>
                                            <p:cond delay="0"/>
                                          </p:stCondLst>
                                        </p:cTn>
                                        <p:tgtEl>
                                          <p:spTgt spid="21"/>
                                        </p:tgtEl>
                                        <p:attrNameLst>
                                          <p:attrName>style.visibility</p:attrName>
                                        </p:attrNameLst>
                                      </p:cBhvr>
                                      <p:to>
                                        <p:strVal val="visible"/>
                                      </p:to>
                                    </p:set>
                                    <p:anim calcmode="lin" valueType="num">
                                      <p:cBhvr>
                                        <p:cTn id="430" dur="5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1" dur="5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432" dur="5000" fill="hold"/>
                                        <p:tgtEl>
                                          <p:spTgt spid="21"/>
                                        </p:tgtEl>
                                        <p:attrNameLst>
                                          <p:attrName>ppt_y</p:attrName>
                                        </p:attrNameLst>
                                      </p:cBhvr>
                                      <p:tavLst>
                                        <p:tav tm="0">
                                          <p:val>
                                            <p:strVal val="#ppt_y"/>
                                          </p:val>
                                        </p:tav>
                                        <p:tav tm="100000">
                                          <p:val>
                                            <p:strVal val="#ppt_y"/>
                                          </p:val>
                                        </p:tav>
                                      </p:tavLst>
                                    </p:anim>
                                    <p:animEffect transition="in" filter="fade">
                                      <p:cBhvr>
                                        <p:cTn id="433" dur="5000"/>
                                        <p:tgtEl>
                                          <p:spTgt spid="21"/>
                                        </p:tgtEl>
                                      </p:cBhvr>
                                    </p:animEffect>
                                  </p:childTnLst>
                                </p:cTn>
                              </p:par>
                              <p:par>
                                <p:cTn id="434" presetID="48" presetClass="entr" presetSubtype="0" accel="50000" fill="hold" nodeType="withEffect">
                                  <p:stCondLst>
                                    <p:cond delay="0"/>
                                  </p:stCondLst>
                                  <p:childTnLst>
                                    <p:set>
                                      <p:cBhvr>
                                        <p:cTn id="435" dur="1" fill="hold">
                                          <p:stCondLst>
                                            <p:cond delay="0"/>
                                          </p:stCondLst>
                                        </p:cTn>
                                        <p:tgtEl>
                                          <p:spTgt spid="22"/>
                                        </p:tgtEl>
                                        <p:attrNameLst>
                                          <p:attrName>style.visibility</p:attrName>
                                        </p:attrNameLst>
                                      </p:cBhvr>
                                      <p:to>
                                        <p:strVal val="visible"/>
                                      </p:to>
                                    </p:set>
                                    <p:anim calcmode="lin" valueType="num">
                                      <p:cBhvr>
                                        <p:cTn id="436" dur="5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7" dur="5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438" dur="5000" fill="hold"/>
                                        <p:tgtEl>
                                          <p:spTgt spid="22"/>
                                        </p:tgtEl>
                                        <p:attrNameLst>
                                          <p:attrName>ppt_y</p:attrName>
                                        </p:attrNameLst>
                                      </p:cBhvr>
                                      <p:tavLst>
                                        <p:tav tm="0">
                                          <p:val>
                                            <p:strVal val="#ppt_y"/>
                                          </p:val>
                                        </p:tav>
                                        <p:tav tm="100000">
                                          <p:val>
                                            <p:strVal val="#ppt_y"/>
                                          </p:val>
                                        </p:tav>
                                      </p:tavLst>
                                    </p:anim>
                                    <p:animEffect transition="in" filter="fade">
                                      <p:cBhvr>
                                        <p:cTn id="439" dur="5000"/>
                                        <p:tgtEl>
                                          <p:spTgt spid="22"/>
                                        </p:tgtEl>
                                      </p:cBhvr>
                                    </p:animEffect>
                                  </p:childTnLst>
                                </p:cTn>
                              </p:par>
                              <p:par>
                                <p:cTn id="440" presetID="48" presetClass="entr" presetSubtype="0" accel="50000" fill="hold" nodeType="withEffect">
                                  <p:stCondLst>
                                    <p:cond delay="0"/>
                                  </p:stCondLst>
                                  <p:childTnLst>
                                    <p:set>
                                      <p:cBhvr>
                                        <p:cTn id="441" dur="1" fill="hold">
                                          <p:stCondLst>
                                            <p:cond delay="0"/>
                                          </p:stCondLst>
                                        </p:cTn>
                                        <p:tgtEl>
                                          <p:spTgt spid="31"/>
                                        </p:tgtEl>
                                        <p:attrNameLst>
                                          <p:attrName>style.visibility</p:attrName>
                                        </p:attrNameLst>
                                      </p:cBhvr>
                                      <p:to>
                                        <p:strVal val="visible"/>
                                      </p:to>
                                    </p:set>
                                    <p:anim calcmode="lin" valueType="num">
                                      <p:cBhvr>
                                        <p:cTn id="442" dur="5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3" dur="5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444" dur="5000" fill="hold"/>
                                        <p:tgtEl>
                                          <p:spTgt spid="31"/>
                                        </p:tgtEl>
                                        <p:attrNameLst>
                                          <p:attrName>ppt_y</p:attrName>
                                        </p:attrNameLst>
                                      </p:cBhvr>
                                      <p:tavLst>
                                        <p:tav tm="0">
                                          <p:val>
                                            <p:strVal val="#ppt_y"/>
                                          </p:val>
                                        </p:tav>
                                        <p:tav tm="100000">
                                          <p:val>
                                            <p:strVal val="#ppt_y"/>
                                          </p:val>
                                        </p:tav>
                                      </p:tavLst>
                                    </p:anim>
                                    <p:animEffect transition="in" filter="fade">
                                      <p:cBhvr>
                                        <p:cTn id="445" dur="5000"/>
                                        <p:tgtEl>
                                          <p:spTgt spid="31"/>
                                        </p:tgtEl>
                                      </p:cBhvr>
                                    </p:animEffect>
                                  </p:childTnLst>
                                </p:cTn>
                              </p:par>
                              <p:par>
                                <p:cTn id="446" presetID="48" presetClass="entr" presetSubtype="0" accel="50000" fill="hold" nodeType="withEffect">
                                  <p:stCondLst>
                                    <p:cond delay="0"/>
                                  </p:stCondLst>
                                  <p:childTnLst>
                                    <p:set>
                                      <p:cBhvr>
                                        <p:cTn id="447" dur="1" fill="hold">
                                          <p:stCondLst>
                                            <p:cond delay="0"/>
                                          </p:stCondLst>
                                        </p:cTn>
                                        <p:tgtEl>
                                          <p:spTgt spid="32"/>
                                        </p:tgtEl>
                                        <p:attrNameLst>
                                          <p:attrName>style.visibility</p:attrName>
                                        </p:attrNameLst>
                                      </p:cBhvr>
                                      <p:to>
                                        <p:strVal val="visible"/>
                                      </p:to>
                                    </p:set>
                                    <p:anim calcmode="lin" valueType="num">
                                      <p:cBhvr>
                                        <p:cTn id="448" dur="5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9" dur="5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450" dur="5000" fill="hold"/>
                                        <p:tgtEl>
                                          <p:spTgt spid="32"/>
                                        </p:tgtEl>
                                        <p:attrNameLst>
                                          <p:attrName>ppt_y</p:attrName>
                                        </p:attrNameLst>
                                      </p:cBhvr>
                                      <p:tavLst>
                                        <p:tav tm="0">
                                          <p:val>
                                            <p:strVal val="#ppt_y"/>
                                          </p:val>
                                        </p:tav>
                                        <p:tav tm="100000">
                                          <p:val>
                                            <p:strVal val="#ppt_y"/>
                                          </p:val>
                                        </p:tav>
                                      </p:tavLst>
                                    </p:anim>
                                    <p:animEffect transition="in" filter="fade">
                                      <p:cBhvr>
                                        <p:cTn id="451" dur="5000"/>
                                        <p:tgtEl>
                                          <p:spTgt spid="32"/>
                                        </p:tgtEl>
                                      </p:cBhvr>
                                    </p:animEffect>
                                  </p:childTnLst>
                                </p:cTn>
                              </p:par>
                              <p:par>
                                <p:cTn id="452" presetID="48" presetClass="entr" presetSubtype="0" accel="50000" fill="hold" nodeType="withEffect">
                                  <p:stCondLst>
                                    <p:cond delay="0"/>
                                  </p:stCondLst>
                                  <p:childTnLst>
                                    <p:set>
                                      <p:cBhvr>
                                        <p:cTn id="453" dur="1" fill="hold">
                                          <p:stCondLst>
                                            <p:cond delay="0"/>
                                          </p:stCondLst>
                                        </p:cTn>
                                        <p:tgtEl>
                                          <p:spTgt spid="33"/>
                                        </p:tgtEl>
                                        <p:attrNameLst>
                                          <p:attrName>style.visibility</p:attrName>
                                        </p:attrNameLst>
                                      </p:cBhvr>
                                      <p:to>
                                        <p:strVal val="visible"/>
                                      </p:to>
                                    </p:set>
                                    <p:anim calcmode="lin" valueType="num">
                                      <p:cBhvr>
                                        <p:cTn id="454" dur="5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5" dur="5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456" dur="5000" fill="hold"/>
                                        <p:tgtEl>
                                          <p:spTgt spid="33"/>
                                        </p:tgtEl>
                                        <p:attrNameLst>
                                          <p:attrName>ppt_y</p:attrName>
                                        </p:attrNameLst>
                                      </p:cBhvr>
                                      <p:tavLst>
                                        <p:tav tm="0">
                                          <p:val>
                                            <p:strVal val="#ppt_y"/>
                                          </p:val>
                                        </p:tav>
                                        <p:tav tm="100000">
                                          <p:val>
                                            <p:strVal val="#ppt_y"/>
                                          </p:val>
                                        </p:tav>
                                      </p:tavLst>
                                    </p:anim>
                                    <p:animEffect transition="in" filter="fade">
                                      <p:cBhvr>
                                        <p:cTn id="457" dur="5000"/>
                                        <p:tgtEl>
                                          <p:spTgt spid="33"/>
                                        </p:tgtEl>
                                      </p:cBhvr>
                                    </p:animEffect>
                                  </p:childTnLst>
                                </p:cTn>
                              </p:par>
                              <p:par>
                                <p:cTn id="458" presetID="48" presetClass="entr" presetSubtype="0" accel="50000" fill="hold" nodeType="withEffect">
                                  <p:stCondLst>
                                    <p:cond delay="0"/>
                                  </p:stCondLst>
                                  <p:childTnLst>
                                    <p:set>
                                      <p:cBhvr>
                                        <p:cTn id="459" dur="1" fill="hold">
                                          <p:stCondLst>
                                            <p:cond delay="0"/>
                                          </p:stCondLst>
                                        </p:cTn>
                                        <p:tgtEl>
                                          <p:spTgt spid="34"/>
                                        </p:tgtEl>
                                        <p:attrNameLst>
                                          <p:attrName>style.visibility</p:attrName>
                                        </p:attrNameLst>
                                      </p:cBhvr>
                                      <p:to>
                                        <p:strVal val="visible"/>
                                      </p:to>
                                    </p:set>
                                    <p:anim calcmode="lin" valueType="num">
                                      <p:cBhvr>
                                        <p:cTn id="460" dur="5000" fill="hold"/>
                                        <p:tgtEl>
                                          <p:spTgt spid="3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1" dur="5000" fill="hold"/>
                                        <p:tgtEl>
                                          <p:spTgt spid="34"/>
                                        </p:tgtEl>
                                        <p:attrNameLst>
                                          <p:attrName>ppt_x</p:attrName>
                                        </p:attrNameLst>
                                      </p:cBhvr>
                                      <p:tavLst>
                                        <p:tav tm="0">
                                          <p:val>
                                            <p:fltVal val="-1"/>
                                          </p:val>
                                        </p:tav>
                                        <p:tav tm="50000">
                                          <p:val>
                                            <p:fltVal val="0.95"/>
                                          </p:val>
                                        </p:tav>
                                        <p:tav tm="100000">
                                          <p:val>
                                            <p:strVal val="#ppt_x"/>
                                          </p:val>
                                        </p:tav>
                                      </p:tavLst>
                                    </p:anim>
                                    <p:anim calcmode="lin" valueType="num">
                                      <p:cBhvr>
                                        <p:cTn id="462" dur="5000" fill="hold"/>
                                        <p:tgtEl>
                                          <p:spTgt spid="34"/>
                                        </p:tgtEl>
                                        <p:attrNameLst>
                                          <p:attrName>ppt_y</p:attrName>
                                        </p:attrNameLst>
                                      </p:cBhvr>
                                      <p:tavLst>
                                        <p:tav tm="0">
                                          <p:val>
                                            <p:strVal val="#ppt_y"/>
                                          </p:val>
                                        </p:tav>
                                        <p:tav tm="100000">
                                          <p:val>
                                            <p:strVal val="#ppt_y"/>
                                          </p:val>
                                        </p:tav>
                                      </p:tavLst>
                                    </p:anim>
                                    <p:animEffect transition="in" filter="fade">
                                      <p:cBhvr>
                                        <p:cTn id="463" dur="5000"/>
                                        <p:tgtEl>
                                          <p:spTgt spid="34"/>
                                        </p:tgtEl>
                                      </p:cBhvr>
                                    </p:animEffect>
                                  </p:childTnLst>
                                </p:cTn>
                              </p:par>
                              <p:par>
                                <p:cTn id="464" presetID="48" presetClass="entr" presetSubtype="0" accel="50000" fill="hold" nodeType="withEffect">
                                  <p:stCondLst>
                                    <p:cond delay="0"/>
                                  </p:stCondLst>
                                  <p:childTnLst>
                                    <p:set>
                                      <p:cBhvr>
                                        <p:cTn id="465" dur="1" fill="hold">
                                          <p:stCondLst>
                                            <p:cond delay="0"/>
                                          </p:stCondLst>
                                        </p:cTn>
                                        <p:tgtEl>
                                          <p:spTgt spid="35"/>
                                        </p:tgtEl>
                                        <p:attrNameLst>
                                          <p:attrName>style.visibility</p:attrName>
                                        </p:attrNameLst>
                                      </p:cBhvr>
                                      <p:to>
                                        <p:strVal val="visible"/>
                                      </p:to>
                                    </p:set>
                                    <p:anim calcmode="lin" valueType="num">
                                      <p:cBhvr>
                                        <p:cTn id="466" dur="5000" fill="hold"/>
                                        <p:tgtEl>
                                          <p:spTgt spid="3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7" dur="5000" fill="hold"/>
                                        <p:tgtEl>
                                          <p:spTgt spid="35"/>
                                        </p:tgtEl>
                                        <p:attrNameLst>
                                          <p:attrName>ppt_x</p:attrName>
                                        </p:attrNameLst>
                                      </p:cBhvr>
                                      <p:tavLst>
                                        <p:tav tm="0">
                                          <p:val>
                                            <p:fltVal val="-1"/>
                                          </p:val>
                                        </p:tav>
                                        <p:tav tm="50000">
                                          <p:val>
                                            <p:fltVal val="0.95"/>
                                          </p:val>
                                        </p:tav>
                                        <p:tav tm="100000">
                                          <p:val>
                                            <p:strVal val="#ppt_x"/>
                                          </p:val>
                                        </p:tav>
                                      </p:tavLst>
                                    </p:anim>
                                    <p:anim calcmode="lin" valueType="num">
                                      <p:cBhvr>
                                        <p:cTn id="468" dur="5000" fill="hold"/>
                                        <p:tgtEl>
                                          <p:spTgt spid="35"/>
                                        </p:tgtEl>
                                        <p:attrNameLst>
                                          <p:attrName>ppt_y</p:attrName>
                                        </p:attrNameLst>
                                      </p:cBhvr>
                                      <p:tavLst>
                                        <p:tav tm="0">
                                          <p:val>
                                            <p:strVal val="#ppt_y"/>
                                          </p:val>
                                        </p:tav>
                                        <p:tav tm="100000">
                                          <p:val>
                                            <p:strVal val="#ppt_y"/>
                                          </p:val>
                                        </p:tav>
                                      </p:tavLst>
                                    </p:anim>
                                    <p:animEffect transition="in" filter="fade">
                                      <p:cBhvr>
                                        <p:cTn id="469" dur="5000"/>
                                        <p:tgtEl>
                                          <p:spTgt spid="35"/>
                                        </p:tgtEl>
                                      </p:cBhvr>
                                    </p:animEffect>
                                  </p:childTnLst>
                                </p:cTn>
                              </p:par>
                              <p:par>
                                <p:cTn id="470" presetID="48" presetClass="entr" presetSubtype="0" accel="50000" fill="hold" nodeType="withEffect">
                                  <p:stCondLst>
                                    <p:cond delay="0"/>
                                  </p:stCondLst>
                                  <p:childTnLst>
                                    <p:set>
                                      <p:cBhvr>
                                        <p:cTn id="471" dur="1" fill="hold">
                                          <p:stCondLst>
                                            <p:cond delay="0"/>
                                          </p:stCondLst>
                                        </p:cTn>
                                        <p:tgtEl>
                                          <p:spTgt spid="36"/>
                                        </p:tgtEl>
                                        <p:attrNameLst>
                                          <p:attrName>style.visibility</p:attrName>
                                        </p:attrNameLst>
                                      </p:cBhvr>
                                      <p:to>
                                        <p:strVal val="visible"/>
                                      </p:to>
                                    </p:set>
                                    <p:anim calcmode="lin" valueType="num">
                                      <p:cBhvr>
                                        <p:cTn id="472" dur="5000" fill="hold"/>
                                        <p:tgtEl>
                                          <p:spTgt spid="3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3" dur="5000" fill="hold"/>
                                        <p:tgtEl>
                                          <p:spTgt spid="36"/>
                                        </p:tgtEl>
                                        <p:attrNameLst>
                                          <p:attrName>ppt_x</p:attrName>
                                        </p:attrNameLst>
                                      </p:cBhvr>
                                      <p:tavLst>
                                        <p:tav tm="0">
                                          <p:val>
                                            <p:fltVal val="-1"/>
                                          </p:val>
                                        </p:tav>
                                        <p:tav tm="50000">
                                          <p:val>
                                            <p:fltVal val="0.95"/>
                                          </p:val>
                                        </p:tav>
                                        <p:tav tm="100000">
                                          <p:val>
                                            <p:strVal val="#ppt_x"/>
                                          </p:val>
                                        </p:tav>
                                      </p:tavLst>
                                    </p:anim>
                                    <p:anim calcmode="lin" valueType="num">
                                      <p:cBhvr>
                                        <p:cTn id="474" dur="5000" fill="hold"/>
                                        <p:tgtEl>
                                          <p:spTgt spid="36"/>
                                        </p:tgtEl>
                                        <p:attrNameLst>
                                          <p:attrName>ppt_y</p:attrName>
                                        </p:attrNameLst>
                                      </p:cBhvr>
                                      <p:tavLst>
                                        <p:tav tm="0">
                                          <p:val>
                                            <p:strVal val="#ppt_y"/>
                                          </p:val>
                                        </p:tav>
                                        <p:tav tm="100000">
                                          <p:val>
                                            <p:strVal val="#ppt_y"/>
                                          </p:val>
                                        </p:tav>
                                      </p:tavLst>
                                    </p:anim>
                                    <p:animEffect transition="in" filter="fade">
                                      <p:cBhvr>
                                        <p:cTn id="475" dur="5000"/>
                                        <p:tgtEl>
                                          <p:spTgt spid="36"/>
                                        </p:tgtEl>
                                      </p:cBhvr>
                                    </p:animEffect>
                                  </p:childTnLst>
                                </p:cTn>
                              </p:par>
                              <p:par>
                                <p:cTn id="476" presetID="48" presetClass="entr" presetSubtype="0" accel="50000" fill="hold" nodeType="withEffect">
                                  <p:stCondLst>
                                    <p:cond delay="0"/>
                                  </p:stCondLst>
                                  <p:childTnLst>
                                    <p:set>
                                      <p:cBhvr>
                                        <p:cTn id="477" dur="1" fill="hold">
                                          <p:stCondLst>
                                            <p:cond delay="0"/>
                                          </p:stCondLst>
                                        </p:cTn>
                                        <p:tgtEl>
                                          <p:spTgt spid="37"/>
                                        </p:tgtEl>
                                        <p:attrNameLst>
                                          <p:attrName>style.visibility</p:attrName>
                                        </p:attrNameLst>
                                      </p:cBhvr>
                                      <p:to>
                                        <p:strVal val="visible"/>
                                      </p:to>
                                    </p:set>
                                    <p:anim calcmode="lin" valueType="num">
                                      <p:cBhvr>
                                        <p:cTn id="478" dur="5000" fill="hold"/>
                                        <p:tgtEl>
                                          <p:spTgt spid="3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9" dur="5000" fill="hold"/>
                                        <p:tgtEl>
                                          <p:spTgt spid="37"/>
                                        </p:tgtEl>
                                        <p:attrNameLst>
                                          <p:attrName>ppt_x</p:attrName>
                                        </p:attrNameLst>
                                      </p:cBhvr>
                                      <p:tavLst>
                                        <p:tav tm="0">
                                          <p:val>
                                            <p:fltVal val="-1"/>
                                          </p:val>
                                        </p:tav>
                                        <p:tav tm="50000">
                                          <p:val>
                                            <p:fltVal val="0.95"/>
                                          </p:val>
                                        </p:tav>
                                        <p:tav tm="100000">
                                          <p:val>
                                            <p:strVal val="#ppt_x"/>
                                          </p:val>
                                        </p:tav>
                                      </p:tavLst>
                                    </p:anim>
                                    <p:anim calcmode="lin" valueType="num">
                                      <p:cBhvr>
                                        <p:cTn id="480" dur="5000" fill="hold"/>
                                        <p:tgtEl>
                                          <p:spTgt spid="37"/>
                                        </p:tgtEl>
                                        <p:attrNameLst>
                                          <p:attrName>ppt_y</p:attrName>
                                        </p:attrNameLst>
                                      </p:cBhvr>
                                      <p:tavLst>
                                        <p:tav tm="0">
                                          <p:val>
                                            <p:strVal val="#ppt_y"/>
                                          </p:val>
                                        </p:tav>
                                        <p:tav tm="100000">
                                          <p:val>
                                            <p:strVal val="#ppt_y"/>
                                          </p:val>
                                        </p:tav>
                                      </p:tavLst>
                                    </p:anim>
                                    <p:animEffect transition="in" filter="fade">
                                      <p:cBhvr>
                                        <p:cTn id="481" dur="5000"/>
                                        <p:tgtEl>
                                          <p:spTgt spid="37"/>
                                        </p:tgtEl>
                                      </p:cBhvr>
                                    </p:animEffect>
                                  </p:childTnLst>
                                </p:cTn>
                              </p:par>
                              <p:par>
                                <p:cTn id="482" presetID="48" presetClass="entr" presetSubtype="0" accel="50000" fill="hold" nodeType="withEffect">
                                  <p:stCondLst>
                                    <p:cond delay="0"/>
                                  </p:stCondLst>
                                  <p:childTnLst>
                                    <p:set>
                                      <p:cBhvr>
                                        <p:cTn id="483" dur="1" fill="hold">
                                          <p:stCondLst>
                                            <p:cond delay="0"/>
                                          </p:stCondLst>
                                        </p:cTn>
                                        <p:tgtEl>
                                          <p:spTgt spid="38"/>
                                        </p:tgtEl>
                                        <p:attrNameLst>
                                          <p:attrName>style.visibility</p:attrName>
                                        </p:attrNameLst>
                                      </p:cBhvr>
                                      <p:to>
                                        <p:strVal val="visible"/>
                                      </p:to>
                                    </p:set>
                                    <p:anim calcmode="lin" valueType="num">
                                      <p:cBhvr>
                                        <p:cTn id="484" dur="5000" fill="hold"/>
                                        <p:tgtEl>
                                          <p:spTgt spid="3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5" dur="5000" fill="hold"/>
                                        <p:tgtEl>
                                          <p:spTgt spid="38"/>
                                        </p:tgtEl>
                                        <p:attrNameLst>
                                          <p:attrName>ppt_x</p:attrName>
                                        </p:attrNameLst>
                                      </p:cBhvr>
                                      <p:tavLst>
                                        <p:tav tm="0">
                                          <p:val>
                                            <p:fltVal val="-1"/>
                                          </p:val>
                                        </p:tav>
                                        <p:tav tm="50000">
                                          <p:val>
                                            <p:fltVal val="0.95"/>
                                          </p:val>
                                        </p:tav>
                                        <p:tav tm="100000">
                                          <p:val>
                                            <p:strVal val="#ppt_x"/>
                                          </p:val>
                                        </p:tav>
                                      </p:tavLst>
                                    </p:anim>
                                    <p:anim calcmode="lin" valueType="num">
                                      <p:cBhvr>
                                        <p:cTn id="486" dur="5000" fill="hold"/>
                                        <p:tgtEl>
                                          <p:spTgt spid="38"/>
                                        </p:tgtEl>
                                        <p:attrNameLst>
                                          <p:attrName>ppt_y</p:attrName>
                                        </p:attrNameLst>
                                      </p:cBhvr>
                                      <p:tavLst>
                                        <p:tav tm="0">
                                          <p:val>
                                            <p:strVal val="#ppt_y"/>
                                          </p:val>
                                        </p:tav>
                                        <p:tav tm="100000">
                                          <p:val>
                                            <p:strVal val="#ppt_y"/>
                                          </p:val>
                                        </p:tav>
                                      </p:tavLst>
                                    </p:anim>
                                    <p:animEffect transition="in" filter="fade">
                                      <p:cBhvr>
                                        <p:cTn id="487" dur="5000"/>
                                        <p:tgtEl>
                                          <p:spTgt spid="38"/>
                                        </p:tgtEl>
                                      </p:cBhvr>
                                    </p:animEffect>
                                  </p:childTnLst>
                                </p:cTn>
                              </p:par>
                              <p:par>
                                <p:cTn id="488" presetID="2" presetClass="entr" presetSubtype="8" fill="hold" nodeType="withEffect">
                                  <p:stCondLst>
                                    <p:cond delay="0"/>
                                  </p:stCondLst>
                                  <p:childTnLst>
                                    <p:set>
                                      <p:cBhvr>
                                        <p:cTn id="489" dur="1" fill="hold">
                                          <p:stCondLst>
                                            <p:cond delay="0"/>
                                          </p:stCondLst>
                                        </p:cTn>
                                        <p:tgtEl>
                                          <p:spTgt spid="4"/>
                                        </p:tgtEl>
                                        <p:attrNameLst>
                                          <p:attrName>style.visibility</p:attrName>
                                        </p:attrNameLst>
                                      </p:cBhvr>
                                      <p:to>
                                        <p:strVal val="visible"/>
                                      </p:to>
                                    </p:set>
                                    <p:anim calcmode="lin" valueType="num">
                                      <p:cBhvr additive="base">
                                        <p:cTn id="490" dur="5000" fill="hold"/>
                                        <p:tgtEl>
                                          <p:spTgt spid="4"/>
                                        </p:tgtEl>
                                        <p:attrNameLst>
                                          <p:attrName>ppt_x</p:attrName>
                                        </p:attrNameLst>
                                      </p:cBhvr>
                                      <p:tavLst>
                                        <p:tav tm="0">
                                          <p:val>
                                            <p:strVal val="0-#ppt_w/2"/>
                                          </p:val>
                                        </p:tav>
                                        <p:tav tm="100000">
                                          <p:val>
                                            <p:strVal val="#ppt_x"/>
                                          </p:val>
                                        </p:tav>
                                      </p:tavLst>
                                    </p:anim>
                                    <p:anim calcmode="lin" valueType="num">
                                      <p:cBhvr additive="base">
                                        <p:cTn id="491"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5.jpg"/>
          <p:cNvPicPr>
            <a:picLocks noChangeAspect="1"/>
          </p:cNvPicPr>
          <p:nvPr/>
        </p:nvPicPr>
        <p:blipFill>
          <a:blip r:embed="rId2"/>
          <a:srcRect l="2942" r="1926"/>
          <a:stretch>
            <a:fillRect/>
          </a:stretch>
        </p:blipFill>
        <p:spPr>
          <a:xfrm>
            <a:off x="1142976" y="0"/>
            <a:ext cx="6929486" cy="6858000"/>
          </a:xfrm>
          <a:prstGeom prst="rect">
            <a:avLst/>
          </a:prstGeom>
          <a:ln>
            <a:noFill/>
          </a:ln>
        </p:spPr>
      </p:pic>
      <p:pic>
        <p:nvPicPr>
          <p:cNvPr id="6" name="5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4441" y="-187287"/>
            <a:ext cx="883119" cy="976966"/>
          </a:xfrm>
          <a:prstGeom prst="rect">
            <a:avLst/>
          </a:prstGeom>
        </p:spPr>
      </p:pic>
      <p:pic>
        <p:nvPicPr>
          <p:cNvPr id="16" name="15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8001540" y="-173562"/>
            <a:ext cx="928844" cy="990018"/>
          </a:xfrm>
          <a:prstGeom prst="rect">
            <a:avLst/>
          </a:prstGeom>
        </p:spPr>
      </p:pic>
      <p:pic>
        <p:nvPicPr>
          <p:cNvPr id="25" name="24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1389" y="438308"/>
            <a:ext cx="883119" cy="976966"/>
          </a:xfrm>
          <a:prstGeom prst="rect">
            <a:avLst/>
          </a:prstGeom>
        </p:spPr>
      </p:pic>
      <p:pic>
        <p:nvPicPr>
          <p:cNvPr id="26" name="25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4442" y="1027159"/>
            <a:ext cx="883119" cy="976966"/>
          </a:xfrm>
          <a:prstGeom prst="rect">
            <a:avLst/>
          </a:prstGeom>
        </p:spPr>
      </p:pic>
      <p:pic>
        <p:nvPicPr>
          <p:cNvPr id="27" name="26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1390" y="1652754"/>
            <a:ext cx="883119" cy="976966"/>
          </a:xfrm>
          <a:prstGeom prst="rect">
            <a:avLst/>
          </a:prstGeom>
        </p:spPr>
      </p:pic>
      <p:pic>
        <p:nvPicPr>
          <p:cNvPr id="28" name="27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4441" y="2241605"/>
            <a:ext cx="883119" cy="976966"/>
          </a:xfrm>
          <a:prstGeom prst="rect">
            <a:avLst/>
          </a:prstGeom>
        </p:spPr>
      </p:pic>
      <p:pic>
        <p:nvPicPr>
          <p:cNvPr id="29" name="28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1389" y="2867200"/>
            <a:ext cx="883119" cy="976966"/>
          </a:xfrm>
          <a:prstGeom prst="rect">
            <a:avLst/>
          </a:prstGeom>
        </p:spPr>
      </p:pic>
      <p:pic>
        <p:nvPicPr>
          <p:cNvPr id="30" name="29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4442" y="3456051"/>
            <a:ext cx="883119" cy="976966"/>
          </a:xfrm>
          <a:prstGeom prst="rect">
            <a:avLst/>
          </a:prstGeom>
        </p:spPr>
      </p:pic>
      <p:pic>
        <p:nvPicPr>
          <p:cNvPr id="31" name="30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1390" y="4081646"/>
            <a:ext cx="883119" cy="976966"/>
          </a:xfrm>
          <a:prstGeom prst="rect">
            <a:avLst/>
          </a:prstGeom>
        </p:spPr>
      </p:pic>
      <p:pic>
        <p:nvPicPr>
          <p:cNvPr id="32" name="31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1390" y="4724588"/>
            <a:ext cx="883119" cy="976966"/>
          </a:xfrm>
          <a:prstGeom prst="rect">
            <a:avLst/>
          </a:prstGeom>
        </p:spPr>
      </p:pic>
      <p:pic>
        <p:nvPicPr>
          <p:cNvPr id="33" name="32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1388" y="5367530"/>
            <a:ext cx="883119" cy="976966"/>
          </a:xfrm>
          <a:prstGeom prst="rect">
            <a:avLst/>
          </a:prstGeom>
        </p:spPr>
      </p:pic>
      <p:pic>
        <p:nvPicPr>
          <p:cNvPr id="34" name="33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4119050" flipH="1">
            <a:off x="211389" y="6010471"/>
            <a:ext cx="883119" cy="976966"/>
          </a:xfrm>
          <a:prstGeom prst="rect">
            <a:avLst/>
          </a:prstGeom>
        </p:spPr>
      </p:pic>
      <p:pic>
        <p:nvPicPr>
          <p:cNvPr id="36" name="35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7964384" y="413020"/>
            <a:ext cx="972117" cy="990018"/>
          </a:xfrm>
          <a:prstGeom prst="rect">
            <a:avLst/>
          </a:prstGeom>
        </p:spPr>
      </p:pic>
      <p:pic>
        <p:nvPicPr>
          <p:cNvPr id="37" name="36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8001541" y="969445"/>
            <a:ext cx="928844" cy="990018"/>
          </a:xfrm>
          <a:prstGeom prst="rect">
            <a:avLst/>
          </a:prstGeom>
        </p:spPr>
      </p:pic>
      <p:pic>
        <p:nvPicPr>
          <p:cNvPr id="38" name="37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7964385" y="1556027"/>
            <a:ext cx="972117" cy="990018"/>
          </a:xfrm>
          <a:prstGeom prst="rect">
            <a:avLst/>
          </a:prstGeom>
        </p:spPr>
      </p:pic>
      <p:pic>
        <p:nvPicPr>
          <p:cNvPr id="39" name="38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8001540" y="2255331"/>
            <a:ext cx="928844" cy="990018"/>
          </a:xfrm>
          <a:prstGeom prst="rect">
            <a:avLst/>
          </a:prstGeom>
        </p:spPr>
      </p:pic>
      <p:pic>
        <p:nvPicPr>
          <p:cNvPr id="40" name="39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7964384" y="2841913"/>
            <a:ext cx="972117" cy="990018"/>
          </a:xfrm>
          <a:prstGeom prst="rect">
            <a:avLst/>
          </a:prstGeom>
        </p:spPr>
      </p:pic>
      <p:pic>
        <p:nvPicPr>
          <p:cNvPr id="41" name="40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8001541" y="3398338"/>
            <a:ext cx="928844" cy="990018"/>
          </a:xfrm>
          <a:prstGeom prst="rect">
            <a:avLst/>
          </a:prstGeom>
        </p:spPr>
      </p:pic>
      <p:pic>
        <p:nvPicPr>
          <p:cNvPr id="42" name="41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7964385" y="4056358"/>
            <a:ext cx="972117" cy="990018"/>
          </a:xfrm>
          <a:prstGeom prst="rect">
            <a:avLst/>
          </a:prstGeom>
        </p:spPr>
      </p:pic>
      <p:pic>
        <p:nvPicPr>
          <p:cNvPr id="43" name="42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8001540" y="4684222"/>
            <a:ext cx="928844" cy="990018"/>
          </a:xfrm>
          <a:prstGeom prst="rect">
            <a:avLst/>
          </a:prstGeom>
        </p:spPr>
      </p:pic>
      <p:pic>
        <p:nvPicPr>
          <p:cNvPr id="44" name="43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7964386" y="5342242"/>
            <a:ext cx="972117" cy="990018"/>
          </a:xfrm>
          <a:prstGeom prst="rect">
            <a:avLst/>
          </a:prstGeom>
        </p:spPr>
      </p:pic>
      <p:pic>
        <p:nvPicPr>
          <p:cNvPr id="45" name="44 Imagen" descr="png_decorative_swirl__8__by_jssanda-d5qdpcs.png"/>
          <p:cNvPicPr>
            <a:picLocks noChangeAspect="1"/>
          </p:cNvPicPr>
          <p:nvPr/>
        </p:nvPicPr>
        <p:blipFill>
          <a:blip r:embed="rId3">
            <a:duotone>
              <a:prstClr val="black"/>
              <a:schemeClr val="accent2">
                <a:tint val="45000"/>
                <a:satMod val="400000"/>
              </a:schemeClr>
            </a:duotone>
            <a:lum contrast="40000"/>
          </a:blip>
          <a:stretch>
            <a:fillRect/>
          </a:stretch>
        </p:blipFill>
        <p:spPr>
          <a:xfrm rot="18949496" flipH="1" flipV="1">
            <a:off x="8001540" y="5970107"/>
            <a:ext cx="928844" cy="990018"/>
          </a:xfrm>
          <a:prstGeom prst="rect">
            <a:avLst/>
          </a:prstGeom>
        </p:spPr>
      </p:pic>
      <p:sp>
        <p:nvSpPr>
          <p:cNvPr id="35" name="34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3000" fill="hold"/>
                                        <p:tgtEl>
                                          <p:spTgt spid="25"/>
                                        </p:tgtEl>
                                        <p:attrNameLst>
                                          <p:attrName>ppt_x</p:attrName>
                                        </p:attrNameLst>
                                      </p:cBhvr>
                                      <p:tavLst>
                                        <p:tav tm="0">
                                          <p:val>
                                            <p:strVal val="0-#ppt_w/2"/>
                                          </p:val>
                                        </p:tav>
                                        <p:tav tm="100000">
                                          <p:val>
                                            <p:strVal val="#ppt_x"/>
                                          </p:val>
                                        </p:tav>
                                      </p:tavLst>
                                    </p:anim>
                                    <p:anim calcmode="lin" valueType="num">
                                      <p:cBhvr additive="base">
                                        <p:cTn id="15" dur="3000" fill="hold"/>
                                        <p:tgtEl>
                                          <p:spTgt spid="25"/>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3000" fill="hold"/>
                                        <p:tgtEl>
                                          <p:spTgt spid="26"/>
                                        </p:tgtEl>
                                        <p:attrNameLst>
                                          <p:attrName>ppt_x</p:attrName>
                                        </p:attrNameLst>
                                      </p:cBhvr>
                                      <p:tavLst>
                                        <p:tav tm="0">
                                          <p:val>
                                            <p:strVal val="0-#ppt_w/2"/>
                                          </p:val>
                                        </p:tav>
                                        <p:tav tm="100000">
                                          <p:val>
                                            <p:strVal val="#ppt_x"/>
                                          </p:val>
                                        </p:tav>
                                      </p:tavLst>
                                    </p:anim>
                                    <p:anim calcmode="lin" valueType="num">
                                      <p:cBhvr additive="base">
                                        <p:cTn id="19" dur="3000" fill="hold"/>
                                        <p:tgtEl>
                                          <p:spTgt spid="26"/>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3000" fill="hold"/>
                                        <p:tgtEl>
                                          <p:spTgt spid="27"/>
                                        </p:tgtEl>
                                        <p:attrNameLst>
                                          <p:attrName>ppt_x</p:attrName>
                                        </p:attrNameLst>
                                      </p:cBhvr>
                                      <p:tavLst>
                                        <p:tav tm="0">
                                          <p:val>
                                            <p:strVal val="0-#ppt_w/2"/>
                                          </p:val>
                                        </p:tav>
                                        <p:tav tm="100000">
                                          <p:val>
                                            <p:strVal val="#ppt_x"/>
                                          </p:val>
                                        </p:tav>
                                      </p:tavLst>
                                    </p:anim>
                                    <p:anim calcmode="lin" valueType="num">
                                      <p:cBhvr additive="base">
                                        <p:cTn id="23" dur="3000" fill="hold"/>
                                        <p:tgtEl>
                                          <p:spTgt spid="27"/>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3000" fill="hold"/>
                                        <p:tgtEl>
                                          <p:spTgt spid="28"/>
                                        </p:tgtEl>
                                        <p:attrNameLst>
                                          <p:attrName>ppt_x</p:attrName>
                                        </p:attrNameLst>
                                      </p:cBhvr>
                                      <p:tavLst>
                                        <p:tav tm="0">
                                          <p:val>
                                            <p:strVal val="0-#ppt_w/2"/>
                                          </p:val>
                                        </p:tav>
                                        <p:tav tm="100000">
                                          <p:val>
                                            <p:strVal val="#ppt_x"/>
                                          </p:val>
                                        </p:tav>
                                      </p:tavLst>
                                    </p:anim>
                                    <p:anim calcmode="lin" valueType="num">
                                      <p:cBhvr additive="base">
                                        <p:cTn id="27" dur="3000" fill="hold"/>
                                        <p:tgtEl>
                                          <p:spTgt spid="28"/>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3000" fill="hold"/>
                                        <p:tgtEl>
                                          <p:spTgt spid="29"/>
                                        </p:tgtEl>
                                        <p:attrNameLst>
                                          <p:attrName>ppt_x</p:attrName>
                                        </p:attrNameLst>
                                      </p:cBhvr>
                                      <p:tavLst>
                                        <p:tav tm="0">
                                          <p:val>
                                            <p:strVal val="0-#ppt_w/2"/>
                                          </p:val>
                                        </p:tav>
                                        <p:tav tm="100000">
                                          <p:val>
                                            <p:strVal val="#ppt_x"/>
                                          </p:val>
                                        </p:tav>
                                      </p:tavLst>
                                    </p:anim>
                                    <p:anim calcmode="lin" valueType="num">
                                      <p:cBhvr additive="base">
                                        <p:cTn id="31" dur="3000" fill="hold"/>
                                        <p:tgtEl>
                                          <p:spTgt spid="29"/>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3000" fill="hold"/>
                                        <p:tgtEl>
                                          <p:spTgt spid="30"/>
                                        </p:tgtEl>
                                        <p:attrNameLst>
                                          <p:attrName>ppt_x</p:attrName>
                                        </p:attrNameLst>
                                      </p:cBhvr>
                                      <p:tavLst>
                                        <p:tav tm="0">
                                          <p:val>
                                            <p:strVal val="0-#ppt_w/2"/>
                                          </p:val>
                                        </p:tav>
                                        <p:tav tm="100000">
                                          <p:val>
                                            <p:strVal val="#ppt_x"/>
                                          </p:val>
                                        </p:tav>
                                      </p:tavLst>
                                    </p:anim>
                                    <p:anim calcmode="lin" valueType="num">
                                      <p:cBhvr additive="base">
                                        <p:cTn id="35" dur="3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 calcmode="lin" valueType="num">
                                      <p:cBhvr additive="base">
                                        <p:cTn id="38" dur="3000" fill="hold"/>
                                        <p:tgtEl>
                                          <p:spTgt spid="31"/>
                                        </p:tgtEl>
                                        <p:attrNameLst>
                                          <p:attrName>ppt_x</p:attrName>
                                        </p:attrNameLst>
                                      </p:cBhvr>
                                      <p:tavLst>
                                        <p:tav tm="0">
                                          <p:val>
                                            <p:strVal val="0-#ppt_w/2"/>
                                          </p:val>
                                        </p:tav>
                                        <p:tav tm="100000">
                                          <p:val>
                                            <p:strVal val="#ppt_x"/>
                                          </p:val>
                                        </p:tav>
                                      </p:tavLst>
                                    </p:anim>
                                    <p:anim calcmode="lin" valueType="num">
                                      <p:cBhvr additive="base">
                                        <p:cTn id="39" dur="3000" fill="hold"/>
                                        <p:tgtEl>
                                          <p:spTgt spid="31"/>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additive="base">
                                        <p:cTn id="42" dur="3000" fill="hold"/>
                                        <p:tgtEl>
                                          <p:spTgt spid="32"/>
                                        </p:tgtEl>
                                        <p:attrNameLst>
                                          <p:attrName>ppt_x</p:attrName>
                                        </p:attrNameLst>
                                      </p:cBhvr>
                                      <p:tavLst>
                                        <p:tav tm="0">
                                          <p:val>
                                            <p:strVal val="0-#ppt_w/2"/>
                                          </p:val>
                                        </p:tav>
                                        <p:tav tm="100000">
                                          <p:val>
                                            <p:strVal val="#ppt_x"/>
                                          </p:val>
                                        </p:tav>
                                      </p:tavLst>
                                    </p:anim>
                                    <p:anim calcmode="lin" valueType="num">
                                      <p:cBhvr additive="base">
                                        <p:cTn id="43" dur="3000" fill="hold"/>
                                        <p:tgtEl>
                                          <p:spTgt spid="32"/>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3000" fill="hold"/>
                                        <p:tgtEl>
                                          <p:spTgt spid="33"/>
                                        </p:tgtEl>
                                        <p:attrNameLst>
                                          <p:attrName>ppt_x</p:attrName>
                                        </p:attrNameLst>
                                      </p:cBhvr>
                                      <p:tavLst>
                                        <p:tav tm="0">
                                          <p:val>
                                            <p:strVal val="0-#ppt_w/2"/>
                                          </p:val>
                                        </p:tav>
                                        <p:tav tm="100000">
                                          <p:val>
                                            <p:strVal val="#ppt_x"/>
                                          </p:val>
                                        </p:tav>
                                      </p:tavLst>
                                    </p:anim>
                                    <p:anim calcmode="lin" valueType="num">
                                      <p:cBhvr additive="base">
                                        <p:cTn id="47" dur="3000" fill="hold"/>
                                        <p:tgtEl>
                                          <p:spTgt spid="33"/>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34"/>
                                        </p:tgtEl>
                                        <p:attrNameLst>
                                          <p:attrName>style.visibility</p:attrName>
                                        </p:attrNameLst>
                                      </p:cBhvr>
                                      <p:to>
                                        <p:strVal val="visible"/>
                                      </p:to>
                                    </p:set>
                                    <p:anim calcmode="lin" valueType="num">
                                      <p:cBhvr additive="base">
                                        <p:cTn id="50" dur="3000" fill="hold"/>
                                        <p:tgtEl>
                                          <p:spTgt spid="34"/>
                                        </p:tgtEl>
                                        <p:attrNameLst>
                                          <p:attrName>ppt_x</p:attrName>
                                        </p:attrNameLst>
                                      </p:cBhvr>
                                      <p:tavLst>
                                        <p:tav tm="0">
                                          <p:val>
                                            <p:strVal val="0-#ppt_w/2"/>
                                          </p:val>
                                        </p:tav>
                                        <p:tav tm="100000">
                                          <p:val>
                                            <p:strVal val="#ppt_x"/>
                                          </p:val>
                                        </p:tav>
                                      </p:tavLst>
                                    </p:anim>
                                    <p:anim calcmode="lin" valueType="num">
                                      <p:cBhvr additive="base">
                                        <p:cTn id="51" dur="3000" fill="hold"/>
                                        <p:tgtEl>
                                          <p:spTgt spid="34"/>
                                        </p:tgtEl>
                                        <p:attrNameLst>
                                          <p:attrName>ppt_y</p:attrName>
                                        </p:attrNameLst>
                                      </p:cBhvr>
                                      <p:tavLst>
                                        <p:tav tm="0">
                                          <p:val>
                                            <p:strVal val="1+#ppt_h/2"/>
                                          </p:val>
                                        </p:tav>
                                        <p:tav tm="100000">
                                          <p:val>
                                            <p:strVal val="#ppt_y"/>
                                          </p:val>
                                        </p:tav>
                                      </p:tavLst>
                                    </p:anim>
                                  </p:childTnLst>
                                </p:cTn>
                              </p:par>
                              <p:par>
                                <p:cTn id="52" presetID="8" presetClass="emph" presetSubtype="0" fill="hold"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25"/>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2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2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2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2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3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3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3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33"/>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34"/>
                                        </p:tgtEl>
                                        <p:attrNameLst>
                                          <p:attrName>r</p:attrName>
                                        </p:attrNameLst>
                                      </p:cBhvr>
                                    </p:animRot>
                                  </p:childTnLst>
                                </p:cTn>
                              </p:par>
                              <p:par>
                                <p:cTn id="74" presetID="2" presetClass="entr" presetSubtype="6" fill="hold" nodeType="withEffect">
                                  <p:stCondLst>
                                    <p:cond delay="0"/>
                                  </p:stCondLst>
                                  <p:childTnLst>
                                    <p:set>
                                      <p:cBhvr>
                                        <p:cTn id="75" dur="1" fill="hold">
                                          <p:stCondLst>
                                            <p:cond delay="0"/>
                                          </p:stCondLst>
                                        </p:cTn>
                                        <p:tgtEl>
                                          <p:spTgt spid="36"/>
                                        </p:tgtEl>
                                        <p:attrNameLst>
                                          <p:attrName>style.visibility</p:attrName>
                                        </p:attrNameLst>
                                      </p:cBhvr>
                                      <p:to>
                                        <p:strVal val="visible"/>
                                      </p:to>
                                    </p:set>
                                    <p:anim calcmode="lin" valueType="num">
                                      <p:cBhvr additive="base">
                                        <p:cTn id="76" dur="3000" fill="hold"/>
                                        <p:tgtEl>
                                          <p:spTgt spid="36"/>
                                        </p:tgtEl>
                                        <p:attrNameLst>
                                          <p:attrName>ppt_x</p:attrName>
                                        </p:attrNameLst>
                                      </p:cBhvr>
                                      <p:tavLst>
                                        <p:tav tm="0">
                                          <p:val>
                                            <p:strVal val="1+#ppt_w/2"/>
                                          </p:val>
                                        </p:tav>
                                        <p:tav tm="100000">
                                          <p:val>
                                            <p:strVal val="#ppt_x"/>
                                          </p:val>
                                        </p:tav>
                                      </p:tavLst>
                                    </p:anim>
                                    <p:anim calcmode="lin" valueType="num">
                                      <p:cBhvr additive="base">
                                        <p:cTn id="77" dur="3000" fill="hold"/>
                                        <p:tgtEl>
                                          <p:spTgt spid="36"/>
                                        </p:tgtEl>
                                        <p:attrNameLst>
                                          <p:attrName>ppt_y</p:attrName>
                                        </p:attrNameLst>
                                      </p:cBhvr>
                                      <p:tavLst>
                                        <p:tav tm="0">
                                          <p:val>
                                            <p:strVal val="1+#ppt_h/2"/>
                                          </p:val>
                                        </p:tav>
                                        <p:tav tm="100000">
                                          <p:val>
                                            <p:strVal val="#ppt_y"/>
                                          </p:val>
                                        </p:tav>
                                      </p:tavLst>
                                    </p:anim>
                                  </p:childTnLst>
                                </p:cTn>
                              </p:par>
                              <p:par>
                                <p:cTn id="78" presetID="2" presetClass="entr" presetSubtype="6" fill="hold"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3000" fill="hold"/>
                                        <p:tgtEl>
                                          <p:spTgt spid="37"/>
                                        </p:tgtEl>
                                        <p:attrNameLst>
                                          <p:attrName>ppt_x</p:attrName>
                                        </p:attrNameLst>
                                      </p:cBhvr>
                                      <p:tavLst>
                                        <p:tav tm="0">
                                          <p:val>
                                            <p:strVal val="1+#ppt_w/2"/>
                                          </p:val>
                                        </p:tav>
                                        <p:tav tm="100000">
                                          <p:val>
                                            <p:strVal val="#ppt_x"/>
                                          </p:val>
                                        </p:tav>
                                      </p:tavLst>
                                    </p:anim>
                                    <p:anim calcmode="lin" valueType="num">
                                      <p:cBhvr additive="base">
                                        <p:cTn id="81" dur="3000" fill="hold"/>
                                        <p:tgtEl>
                                          <p:spTgt spid="37"/>
                                        </p:tgtEl>
                                        <p:attrNameLst>
                                          <p:attrName>ppt_y</p:attrName>
                                        </p:attrNameLst>
                                      </p:cBhvr>
                                      <p:tavLst>
                                        <p:tav tm="0">
                                          <p:val>
                                            <p:strVal val="1+#ppt_h/2"/>
                                          </p:val>
                                        </p:tav>
                                        <p:tav tm="100000">
                                          <p:val>
                                            <p:strVal val="#ppt_y"/>
                                          </p:val>
                                        </p:tav>
                                      </p:tavLst>
                                    </p:anim>
                                  </p:childTnLst>
                                </p:cTn>
                              </p:par>
                              <p:par>
                                <p:cTn id="82" presetID="2" presetClass="entr" presetSubtype="6" fill="hold"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additive="base">
                                        <p:cTn id="84" dur="3000" fill="hold"/>
                                        <p:tgtEl>
                                          <p:spTgt spid="38"/>
                                        </p:tgtEl>
                                        <p:attrNameLst>
                                          <p:attrName>ppt_x</p:attrName>
                                        </p:attrNameLst>
                                      </p:cBhvr>
                                      <p:tavLst>
                                        <p:tav tm="0">
                                          <p:val>
                                            <p:strVal val="1+#ppt_w/2"/>
                                          </p:val>
                                        </p:tav>
                                        <p:tav tm="100000">
                                          <p:val>
                                            <p:strVal val="#ppt_x"/>
                                          </p:val>
                                        </p:tav>
                                      </p:tavLst>
                                    </p:anim>
                                    <p:anim calcmode="lin" valueType="num">
                                      <p:cBhvr additive="base">
                                        <p:cTn id="85" dur="3000" fill="hold"/>
                                        <p:tgtEl>
                                          <p:spTgt spid="38"/>
                                        </p:tgtEl>
                                        <p:attrNameLst>
                                          <p:attrName>ppt_y</p:attrName>
                                        </p:attrNameLst>
                                      </p:cBhvr>
                                      <p:tavLst>
                                        <p:tav tm="0">
                                          <p:val>
                                            <p:strVal val="1+#ppt_h/2"/>
                                          </p:val>
                                        </p:tav>
                                        <p:tav tm="100000">
                                          <p:val>
                                            <p:strVal val="#ppt_y"/>
                                          </p:val>
                                        </p:tav>
                                      </p:tavLst>
                                    </p:anim>
                                  </p:childTnLst>
                                </p:cTn>
                              </p:par>
                              <p:par>
                                <p:cTn id="86" presetID="2" presetClass="entr" presetSubtype="6" fill="hold"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additive="base">
                                        <p:cTn id="88" dur="3000" fill="hold"/>
                                        <p:tgtEl>
                                          <p:spTgt spid="39"/>
                                        </p:tgtEl>
                                        <p:attrNameLst>
                                          <p:attrName>ppt_x</p:attrName>
                                        </p:attrNameLst>
                                      </p:cBhvr>
                                      <p:tavLst>
                                        <p:tav tm="0">
                                          <p:val>
                                            <p:strVal val="1+#ppt_w/2"/>
                                          </p:val>
                                        </p:tav>
                                        <p:tav tm="100000">
                                          <p:val>
                                            <p:strVal val="#ppt_x"/>
                                          </p:val>
                                        </p:tav>
                                      </p:tavLst>
                                    </p:anim>
                                    <p:anim calcmode="lin" valueType="num">
                                      <p:cBhvr additive="base">
                                        <p:cTn id="89" dur="3000" fill="hold"/>
                                        <p:tgtEl>
                                          <p:spTgt spid="39"/>
                                        </p:tgtEl>
                                        <p:attrNameLst>
                                          <p:attrName>ppt_y</p:attrName>
                                        </p:attrNameLst>
                                      </p:cBhvr>
                                      <p:tavLst>
                                        <p:tav tm="0">
                                          <p:val>
                                            <p:strVal val="1+#ppt_h/2"/>
                                          </p:val>
                                        </p:tav>
                                        <p:tav tm="100000">
                                          <p:val>
                                            <p:strVal val="#ppt_y"/>
                                          </p:val>
                                        </p:tav>
                                      </p:tavLst>
                                    </p:anim>
                                  </p:childTnLst>
                                </p:cTn>
                              </p:par>
                              <p:par>
                                <p:cTn id="90" presetID="2" presetClass="entr" presetSubtype="6" fill="hold" nodeType="withEffect">
                                  <p:stCondLst>
                                    <p:cond delay="0"/>
                                  </p:stCondLst>
                                  <p:childTnLst>
                                    <p:set>
                                      <p:cBhvr>
                                        <p:cTn id="91" dur="1" fill="hold">
                                          <p:stCondLst>
                                            <p:cond delay="0"/>
                                          </p:stCondLst>
                                        </p:cTn>
                                        <p:tgtEl>
                                          <p:spTgt spid="40"/>
                                        </p:tgtEl>
                                        <p:attrNameLst>
                                          <p:attrName>style.visibility</p:attrName>
                                        </p:attrNameLst>
                                      </p:cBhvr>
                                      <p:to>
                                        <p:strVal val="visible"/>
                                      </p:to>
                                    </p:set>
                                    <p:anim calcmode="lin" valueType="num">
                                      <p:cBhvr additive="base">
                                        <p:cTn id="92" dur="3000" fill="hold"/>
                                        <p:tgtEl>
                                          <p:spTgt spid="40"/>
                                        </p:tgtEl>
                                        <p:attrNameLst>
                                          <p:attrName>ppt_x</p:attrName>
                                        </p:attrNameLst>
                                      </p:cBhvr>
                                      <p:tavLst>
                                        <p:tav tm="0">
                                          <p:val>
                                            <p:strVal val="1+#ppt_w/2"/>
                                          </p:val>
                                        </p:tav>
                                        <p:tav tm="100000">
                                          <p:val>
                                            <p:strVal val="#ppt_x"/>
                                          </p:val>
                                        </p:tav>
                                      </p:tavLst>
                                    </p:anim>
                                    <p:anim calcmode="lin" valueType="num">
                                      <p:cBhvr additive="base">
                                        <p:cTn id="93" dur="3000" fill="hold"/>
                                        <p:tgtEl>
                                          <p:spTgt spid="40"/>
                                        </p:tgtEl>
                                        <p:attrNameLst>
                                          <p:attrName>ppt_y</p:attrName>
                                        </p:attrNameLst>
                                      </p:cBhvr>
                                      <p:tavLst>
                                        <p:tav tm="0">
                                          <p:val>
                                            <p:strVal val="1+#ppt_h/2"/>
                                          </p:val>
                                        </p:tav>
                                        <p:tav tm="100000">
                                          <p:val>
                                            <p:strVal val="#ppt_y"/>
                                          </p:val>
                                        </p:tav>
                                      </p:tavLst>
                                    </p:anim>
                                  </p:childTnLst>
                                </p:cTn>
                              </p:par>
                              <p:par>
                                <p:cTn id="94" presetID="2" presetClass="entr" presetSubtype="6" fill="hold" nodeType="withEffect">
                                  <p:stCondLst>
                                    <p:cond delay="0"/>
                                  </p:stCondLst>
                                  <p:childTnLst>
                                    <p:set>
                                      <p:cBhvr>
                                        <p:cTn id="95" dur="1" fill="hold">
                                          <p:stCondLst>
                                            <p:cond delay="0"/>
                                          </p:stCondLst>
                                        </p:cTn>
                                        <p:tgtEl>
                                          <p:spTgt spid="41"/>
                                        </p:tgtEl>
                                        <p:attrNameLst>
                                          <p:attrName>style.visibility</p:attrName>
                                        </p:attrNameLst>
                                      </p:cBhvr>
                                      <p:to>
                                        <p:strVal val="visible"/>
                                      </p:to>
                                    </p:set>
                                    <p:anim calcmode="lin" valueType="num">
                                      <p:cBhvr additive="base">
                                        <p:cTn id="96" dur="3000" fill="hold"/>
                                        <p:tgtEl>
                                          <p:spTgt spid="41"/>
                                        </p:tgtEl>
                                        <p:attrNameLst>
                                          <p:attrName>ppt_x</p:attrName>
                                        </p:attrNameLst>
                                      </p:cBhvr>
                                      <p:tavLst>
                                        <p:tav tm="0">
                                          <p:val>
                                            <p:strVal val="1+#ppt_w/2"/>
                                          </p:val>
                                        </p:tav>
                                        <p:tav tm="100000">
                                          <p:val>
                                            <p:strVal val="#ppt_x"/>
                                          </p:val>
                                        </p:tav>
                                      </p:tavLst>
                                    </p:anim>
                                    <p:anim calcmode="lin" valueType="num">
                                      <p:cBhvr additive="base">
                                        <p:cTn id="97" dur="3000" fill="hold"/>
                                        <p:tgtEl>
                                          <p:spTgt spid="41"/>
                                        </p:tgtEl>
                                        <p:attrNameLst>
                                          <p:attrName>ppt_y</p:attrName>
                                        </p:attrNameLst>
                                      </p:cBhvr>
                                      <p:tavLst>
                                        <p:tav tm="0">
                                          <p:val>
                                            <p:strVal val="1+#ppt_h/2"/>
                                          </p:val>
                                        </p:tav>
                                        <p:tav tm="100000">
                                          <p:val>
                                            <p:strVal val="#ppt_y"/>
                                          </p:val>
                                        </p:tav>
                                      </p:tavLst>
                                    </p:anim>
                                  </p:childTnLst>
                                </p:cTn>
                              </p:par>
                              <p:par>
                                <p:cTn id="98" presetID="2" presetClass="entr" presetSubtype="6" fill="hold" nodeType="withEffect">
                                  <p:stCondLst>
                                    <p:cond delay="0"/>
                                  </p:stCondLst>
                                  <p:childTnLst>
                                    <p:set>
                                      <p:cBhvr>
                                        <p:cTn id="99" dur="1" fill="hold">
                                          <p:stCondLst>
                                            <p:cond delay="0"/>
                                          </p:stCondLst>
                                        </p:cTn>
                                        <p:tgtEl>
                                          <p:spTgt spid="42"/>
                                        </p:tgtEl>
                                        <p:attrNameLst>
                                          <p:attrName>style.visibility</p:attrName>
                                        </p:attrNameLst>
                                      </p:cBhvr>
                                      <p:to>
                                        <p:strVal val="visible"/>
                                      </p:to>
                                    </p:set>
                                    <p:anim calcmode="lin" valueType="num">
                                      <p:cBhvr additive="base">
                                        <p:cTn id="100" dur="3000" fill="hold"/>
                                        <p:tgtEl>
                                          <p:spTgt spid="42"/>
                                        </p:tgtEl>
                                        <p:attrNameLst>
                                          <p:attrName>ppt_x</p:attrName>
                                        </p:attrNameLst>
                                      </p:cBhvr>
                                      <p:tavLst>
                                        <p:tav tm="0">
                                          <p:val>
                                            <p:strVal val="1+#ppt_w/2"/>
                                          </p:val>
                                        </p:tav>
                                        <p:tav tm="100000">
                                          <p:val>
                                            <p:strVal val="#ppt_x"/>
                                          </p:val>
                                        </p:tav>
                                      </p:tavLst>
                                    </p:anim>
                                    <p:anim calcmode="lin" valueType="num">
                                      <p:cBhvr additive="base">
                                        <p:cTn id="101" dur="3000" fill="hold"/>
                                        <p:tgtEl>
                                          <p:spTgt spid="42"/>
                                        </p:tgtEl>
                                        <p:attrNameLst>
                                          <p:attrName>ppt_y</p:attrName>
                                        </p:attrNameLst>
                                      </p:cBhvr>
                                      <p:tavLst>
                                        <p:tav tm="0">
                                          <p:val>
                                            <p:strVal val="1+#ppt_h/2"/>
                                          </p:val>
                                        </p:tav>
                                        <p:tav tm="100000">
                                          <p:val>
                                            <p:strVal val="#ppt_y"/>
                                          </p:val>
                                        </p:tav>
                                      </p:tavLst>
                                    </p:anim>
                                  </p:childTnLst>
                                </p:cTn>
                              </p:par>
                              <p:par>
                                <p:cTn id="102" presetID="2" presetClass="entr" presetSubtype="6" fill="hold" nodeType="withEffect">
                                  <p:stCondLst>
                                    <p:cond delay="0"/>
                                  </p:stCondLst>
                                  <p:childTnLst>
                                    <p:set>
                                      <p:cBhvr>
                                        <p:cTn id="103" dur="1" fill="hold">
                                          <p:stCondLst>
                                            <p:cond delay="0"/>
                                          </p:stCondLst>
                                        </p:cTn>
                                        <p:tgtEl>
                                          <p:spTgt spid="43"/>
                                        </p:tgtEl>
                                        <p:attrNameLst>
                                          <p:attrName>style.visibility</p:attrName>
                                        </p:attrNameLst>
                                      </p:cBhvr>
                                      <p:to>
                                        <p:strVal val="visible"/>
                                      </p:to>
                                    </p:set>
                                    <p:anim calcmode="lin" valueType="num">
                                      <p:cBhvr additive="base">
                                        <p:cTn id="104" dur="3000" fill="hold"/>
                                        <p:tgtEl>
                                          <p:spTgt spid="43"/>
                                        </p:tgtEl>
                                        <p:attrNameLst>
                                          <p:attrName>ppt_x</p:attrName>
                                        </p:attrNameLst>
                                      </p:cBhvr>
                                      <p:tavLst>
                                        <p:tav tm="0">
                                          <p:val>
                                            <p:strVal val="1+#ppt_w/2"/>
                                          </p:val>
                                        </p:tav>
                                        <p:tav tm="100000">
                                          <p:val>
                                            <p:strVal val="#ppt_x"/>
                                          </p:val>
                                        </p:tav>
                                      </p:tavLst>
                                    </p:anim>
                                    <p:anim calcmode="lin" valueType="num">
                                      <p:cBhvr additive="base">
                                        <p:cTn id="105" dur="3000" fill="hold"/>
                                        <p:tgtEl>
                                          <p:spTgt spid="43"/>
                                        </p:tgtEl>
                                        <p:attrNameLst>
                                          <p:attrName>ppt_y</p:attrName>
                                        </p:attrNameLst>
                                      </p:cBhvr>
                                      <p:tavLst>
                                        <p:tav tm="0">
                                          <p:val>
                                            <p:strVal val="1+#ppt_h/2"/>
                                          </p:val>
                                        </p:tav>
                                        <p:tav tm="100000">
                                          <p:val>
                                            <p:strVal val="#ppt_y"/>
                                          </p:val>
                                        </p:tav>
                                      </p:tavLst>
                                    </p:anim>
                                  </p:childTnLst>
                                </p:cTn>
                              </p:par>
                              <p:par>
                                <p:cTn id="106" presetID="2" presetClass="entr" presetSubtype="6" fill="hold" nodeType="withEffect">
                                  <p:stCondLst>
                                    <p:cond delay="0"/>
                                  </p:stCondLst>
                                  <p:childTnLst>
                                    <p:set>
                                      <p:cBhvr>
                                        <p:cTn id="107" dur="1" fill="hold">
                                          <p:stCondLst>
                                            <p:cond delay="0"/>
                                          </p:stCondLst>
                                        </p:cTn>
                                        <p:tgtEl>
                                          <p:spTgt spid="44"/>
                                        </p:tgtEl>
                                        <p:attrNameLst>
                                          <p:attrName>style.visibility</p:attrName>
                                        </p:attrNameLst>
                                      </p:cBhvr>
                                      <p:to>
                                        <p:strVal val="visible"/>
                                      </p:to>
                                    </p:set>
                                    <p:anim calcmode="lin" valueType="num">
                                      <p:cBhvr additive="base">
                                        <p:cTn id="108" dur="3000" fill="hold"/>
                                        <p:tgtEl>
                                          <p:spTgt spid="44"/>
                                        </p:tgtEl>
                                        <p:attrNameLst>
                                          <p:attrName>ppt_x</p:attrName>
                                        </p:attrNameLst>
                                      </p:cBhvr>
                                      <p:tavLst>
                                        <p:tav tm="0">
                                          <p:val>
                                            <p:strVal val="1+#ppt_w/2"/>
                                          </p:val>
                                        </p:tav>
                                        <p:tav tm="100000">
                                          <p:val>
                                            <p:strVal val="#ppt_x"/>
                                          </p:val>
                                        </p:tav>
                                      </p:tavLst>
                                    </p:anim>
                                    <p:anim calcmode="lin" valueType="num">
                                      <p:cBhvr additive="base">
                                        <p:cTn id="109" dur="3000" fill="hold"/>
                                        <p:tgtEl>
                                          <p:spTgt spid="44"/>
                                        </p:tgtEl>
                                        <p:attrNameLst>
                                          <p:attrName>ppt_y</p:attrName>
                                        </p:attrNameLst>
                                      </p:cBhvr>
                                      <p:tavLst>
                                        <p:tav tm="0">
                                          <p:val>
                                            <p:strVal val="1+#ppt_h/2"/>
                                          </p:val>
                                        </p:tav>
                                        <p:tav tm="100000">
                                          <p:val>
                                            <p:strVal val="#ppt_y"/>
                                          </p:val>
                                        </p:tav>
                                      </p:tavLst>
                                    </p:anim>
                                  </p:childTnLst>
                                </p:cTn>
                              </p:par>
                              <p:par>
                                <p:cTn id="110" presetID="2" presetClass="entr" presetSubtype="6" fill="hold"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additive="base">
                                        <p:cTn id="112" dur="3000" fill="hold"/>
                                        <p:tgtEl>
                                          <p:spTgt spid="45"/>
                                        </p:tgtEl>
                                        <p:attrNameLst>
                                          <p:attrName>ppt_x</p:attrName>
                                        </p:attrNameLst>
                                      </p:cBhvr>
                                      <p:tavLst>
                                        <p:tav tm="0">
                                          <p:val>
                                            <p:strVal val="1+#ppt_w/2"/>
                                          </p:val>
                                        </p:tav>
                                        <p:tav tm="100000">
                                          <p:val>
                                            <p:strVal val="#ppt_x"/>
                                          </p:val>
                                        </p:tav>
                                      </p:tavLst>
                                    </p:anim>
                                    <p:anim calcmode="lin" valueType="num">
                                      <p:cBhvr additive="base">
                                        <p:cTn id="113" dur="3000" fill="hold"/>
                                        <p:tgtEl>
                                          <p:spTgt spid="45"/>
                                        </p:tgtEl>
                                        <p:attrNameLst>
                                          <p:attrName>ppt_y</p:attrName>
                                        </p:attrNameLst>
                                      </p:cBhvr>
                                      <p:tavLst>
                                        <p:tav tm="0">
                                          <p:val>
                                            <p:strVal val="1+#ppt_h/2"/>
                                          </p:val>
                                        </p:tav>
                                        <p:tav tm="100000">
                                          <p:val>
                                            <p:strVal val="#ppt_y"/>
                                          </p:val>
                                        </p:tav>
                                      </p:tavLst>
                                    </p:anim>
                                  </p:childTnLst>
                                </p:cTn>
                              </p:par>
                              <p:par>
                                <p:cTn id="114" presetID="8" presetClass="emph" presetSubtype="0" fill="hold" nodeType="withEffect">
                                  <p:stCondLst>
                                    <p:cond delay="0"/>
                                  </p:stCondLst>
                                  <p:childTnLst>
                                    <p:animRot by="-21600000">
                                      <p:cBhvr>
                                        <p:cTn id="115" dur="3000" fill="hold"/>
                                        <p:tgtEl>
                                          <p:spTgt spid="36"/>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37"/>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38"/>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39"/>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40"/>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41"/>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42"/>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4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4"/>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45"/>
                                        </p:tgtEl>
                                        <p:attrNameLst>
                                          <p:attrName>r</p:attrName>
                                        </p:attrNameLst>
                                      </p:cBhvr>
                                    </p:animRot>
                                  </p:childTnLst>
                                </p:cTn>
                              </p:par>
                              <p:par>
                                <p:cTn id="134" presetID="47" presetClass="entr" presetSubtype="0"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Effect transition="in" filter="fade">
                                      <p:cBhvr>
                                        <p:cTn id="136" dur="3000"/>
                                        <p:tgtEl>
                                          <p:spTgt spid="4"/>
                                        </p:tgtEl>
                                      </p:cBhvr>
                                    </p:animEffect>
                                    <p:anim calcmode="lin" valueType="num">
                                      <p:cBhvr>
                                        <p:cTn id="137" dur="3000" fill="hold"/>
                                        <p:tgtEl>
                                          <p:spTgt spid="4"/>
                                        </p:tgtEl>
                                        <p:attrNameLst>
                                          <p:attrName>ppt_x</p:attrName>
                                        </p:attrNameLst>
                                      </p:cBhvr>
                                      <p:tavLst>
                                        <p:tav tm="0">
                                          <p:val>
                                            <p:strVal val="#ppt_x"/>
                                          </p:val>
                                        </p:tav>
                                        <p:tav tm="100000">
                                          <p:val>
                                            <p:strVal val="#ppt_x"/>
                                          </p:val>
                                        </p:tav>
                                      </p:tavLst>
                                    </p:anim>
                                    <p:anim calcmode="lin" valueType="num">
                                      <p:cBhvr>
                                        <p:cTn id="138" dur="3000" fill="hold"/>
                                        <p:tgtEl>
                                          <p:spTgt spid="4"/>
                                        </p:tgtEl>
                                        <p:attrNameLst>
                                          <p:attrName>ppt_y</p:attrName>
                                        </p:attrNameLst>
                                      </p:cBhvr>
                                      <p:tavLst>
                                        <p:tav tm="0">
                                          <p:val>
                                            <p:strVal val="#ppt_y-.1"/>
                                          </p:val>
                                        </p:tav>
                                        <p:tav tm="100000">
                                          <p:val>
                                            <p:strVal val="#ppt_y"/>
                                          </p:val>
                                        </p:tav>
                                      </p:tavLst>
                                    </p:anim>
                                  </p:childTnLst>
                                </p:cTn>
                              </p:par>
                              <p:par>
                                <p:cTn id="139" presetID="2" presetClass="entr" presetSubtype="6" fill="hold" nodeType="withEffect">
                                  <p:stCondLst>
                                    <p:cond delay="0"/>
                                  </p:stCondLst>
                                  <p:childTnLst>
                                    <p:set>
                                      <p:cBhvr>
                                        <p:cTn id="140" dur="1" fill="hold">
                                          <p:stCondLst>
                                            <p:cond delay="0"/>
                                          </p:stCondLst>
                                        </p:cTn>
                                        <p:tgtEl>
                                          <p:spTgt spid="16"/>
                                        </p:tgtEl>
                                        <p:attrNameLst>
                                          <p:attrName>style.visibility</p:attrName>
                                        </p:attrNameLst>
                                      </p:cBhvr>
                                      <p:to>
                                        <p:strVal val="visible"/>
                                      </p:to>
                                    </p:set>
                                    <p:anim calcmode="lin" valueType="num">
                                      <p:cBhvr additive="base">
                                        <p:cTn id="141" dur="3000" fill="hold"/>
                                        <p:tgtEl>
                                          <p:spTgt spid="16"/>
                                        </p:tgtEl>
                                        <p:attrNameLst>
                                          <p:attrName>ppt_x</p:attrName>
                                        </p:attrNameLst>
                                      </p:cBhvr>
                                      <p:tavLst>
                                        <p:tav tm="0">
                                          <p:val>
                                            <p:strVal val="1+#ppt_w/2"/>
                                          </p:val>
                                        </p:tav>
                                        <p:tav tm="100000">
                                          <p:val>
                                            <p:strVal val="#ppt_x"/>
                                          </p:val>
                                        </p:tav>
                                      </p:tavLst>
                                    </p:anim>
                                    <p:anim calcmode="lin" valueType="num">
                                      <p:cBhvr additive="base">
                                        <p:cTn id="142" dur="3000" fill="hold"/>
                                        <p:tgtEl>
                                          <p:spTgt spid="16"/>
                                        </p:tgtEl>
                                        <p:attrNameLst>
                                          <p:attrName>ppt_y</p:attrName>
                                        </p:attrNameLst>
                                      </p:cBhvr>
                                      <p:tavLst>
                                        <p:tav tm="0">
                                          <p:val>
                                            <p:strVal val="1+#ppt_h/2"/>
                                          </p:val>
                                        </p:tav>
                                        <p:tav tm="100000">
                                          <p:val>
                                            <p:strVal val="#ppt_y"/>
                                          </p:val>
                                        </p:tav>
                                      </p:tavLst>
                                    </p:anim>
                                  </p:childTnLst>
                                </p:cTn>
                              </p:par>
                              <p:par>
                                <p:cTn id="143" presetID="8" presetClass="emph" presetSubtype="0" fill="hold" nodeType="withEffect">
                                  <p:stCondLst>
                                    <p:cond delay="0"/>
                                  </p:stCondLst>
                                  <p:childTnLst>
                                    <p:animRot by="-21600000">
                                      <p:cBhvr>
                                        <p:cTn id="144" dur="3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652_original.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14172405">
            <a:off x="-1724780" y="3386138"/>
            <a:ext cx="8043624" cy="118736"/>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328789">
            <a:off x="2878030" y="3337780"/>
            <a:ext cx="8039257" cy="98503"/>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328789" flipV="1">
            <a:off x="3304735" y="3631176"/>
            <a:ext cx="7466264" cy="106204"/>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328789">
            <a:off x="3891787" y="3886189"/>
            <a:ext cx="6715211" cy="120575"/>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328789">
            <a:off x="4349631" y="4128820"/>
            <a:ext cx="6200247" cy="136200"/>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328789" flipV="1">
            <a:off x="4815261" y="4400264"/>
            <a:ext cx="5564320" cy="120972"/>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328789" flipV="1">
            <a:off x="5383189" y="4703073"/>
            <a:ext cx="4829890" cy="143877"/>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328789" flipV="1">
            <a:off x="5840059" y="4964286"/>
            <a:ext cx="4229475" cy="125962"/>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328789" flipV="1">
            <a:off x="6257686" y="5183245"/>
            <a:ext cx="3692042" cy="116067"/>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328789" flipV="1">
            <a:off x="6743878" y="5450083"/>
            <a:ext cx="3020307" cy="120971"/>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328789">
            <a:off x="7221226" y="5736410"/>
            <a:ext cx="2426645" cy="108305"/>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328789">
            <a:off x="7693421" y="5968748"/>
            <a:ext cx="1824778" cy="114033"/>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7328789" flipV="1">
            <a:off x="8116479" y="6219479"/>
            <a:ext cx="1246751" cy="98500"/>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328789" flipV="1">
            <a:off x="8517909" y="6471213"/>
            <a:ext cx="772401" cy="98497"/>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4172405">
            <a:off x="-1607913" y="3653842"/>
            <a:ext cx="7456210" cy="112217"/>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4172405">
            <a:off x="-1455329" y="3889849"/>
            <a:ext cx="6901330" cy="99103"/>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4172405">
            <a:off x="-1298381" y="4097503"/>
            <a:ext cx="6329533" cy="118738"/>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4172405">
            <a:off x="-1279662" y="4299825"/>
            <a:ext cx="5895536" cy="119200"/>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4172405">
            <a:off x="-1161625" y="4507880"/>
            <a:ext cx="5365332" cy="119200"/>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4172405" flipV="1">
            <a:off x="-1012297" y="4824527"/>
            <a:ext cx="4776402" cy="114535"/>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4172405">
            <a:off x="-983859" y="5015655"/>
            <a:ext cx="4222526" cy="112812"/>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4172405">
            <a:off x="-730233" y="5296475"/>
            <a:ext cx="3514011" cy="119200"/>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4172405">
            <a:off x="-698559" y="5549900"/>
            <a:ext cx="2931046" cy="115894"/>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4172405">
            <a:off x="-531282" y="5804709"/>
            <a:ext cx="2308180" cy="121043"/>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4172405">
            <a:off x="-344827" y="6075362"/>
            <a:ext cx="1718727" cy="87988"/>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4172405" flipV="1">
            <a:off x="-191998" y="6360297"/>
            <a:ext cx="1049030" cy="98148"/>
          </a:xfrm>
          <a:prstGeom prst="rect">
            <a:avLst/>
          </a:prstGeom>
          <a:solidFill>
            <a:srgbClr val="FF0000"/>
          </a:solidFill>
          <a:ln w="3175">
            <a:solidFill>
              <a:schemeClr val="bg1"/>
            </a:solid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5" presetClass="entr" presetSubtype="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fltVal val="0"/>
                                          </p:val>
                                        </p:tav>
                                        <p:tav tm="100000">
                                          <p:val>
                                            <p:strVal val="#ppt_w"/>
                                          </p:val>
                                        </p:tav>
                                      </p:tavLst>
                                    </p:anim>
                                    <p:anim calcmode="lin" valueType="num">
                                      <p:cBhvr>
                                        <p:cTn id="11" dur="5000" fill="hold"/>
                                        <p:tgtEl>
                                          <p:spTgt spid="6"/>
                                        </p:tgtEl>
                                        <p:attrNameLst>
                                          <p:attrName>ppt_h</p:attrName>
                                        </p:attrNameLst>
                                      </p:cBhvr>
                                      <p:tavLst>
                                        <p:tav tm="0">
                                          <p:val>
                                            <p:fltVal val="0"/>
                                          </p:val>
                                        </p:tav>
                                        <p:tav tm="100000">
                                          <p:val>
                                            <p:strVal val="#ppt_h"/>
                                          </p:val>
                                        </p:tav>
                                      </p:tavLst>
                                    </p:anim>
                                    <p:anim calcmode="lin" valueType="num">
                                      <p:cBhvr>
                                        <p:cTn id="12"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3" dur="5000" fill="hold"/>
                                        <p:tgtEl>
                                          <p:spTgt spid="6"/>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2"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0" fill="hold"/>
                                        <p:tgtEl>
                                          <p:spTgt spid="20"/>
                                        </p:tgtEl>
                                        <p:attrNameLst>
                                          <p:attrName>ppt_w</p:attrName>
                                        </p:attrNameLst>
                                      </p:cBhvr>
                                      <p:tavLst>
                                        <p:tav tm="0">
                                          <p:val>
                                            <p:fltVal val="0"/>
                                          </p:val>
                                        </p:tav>
                                        <p:tav tm="100000">
                                          <p:val>
                                            <p:strVal val="#ppt_w"/>
                                          </p:val>
                                        </p:tav>
                                      </p:tavLst>
                                    </p:anim>
                                    <p:anim calcmode="lin" valueType="num">
                                      <p:cBhvr>
                                        <p:cTn id="17" dur="5000" fill="hold"/>
                                        <p:tgtEl>
                                          <p:spTgt spid="20"/>
                                        </p:tgtEl>
                                        <p:attrNameLst>
                                          <p:attrName>ppt_h</p:attrName>
                                        </p:attrNameLst>
                                      </p:cBhvr>
                                      <p:tavLst>
                                        <p:tav tm="0">
                                          <p:val>
                                            <p:fltVal val="0"/>
                                          </p:val>
                                        </p:tav>
                                        <p:tav tm="100000">
                                          <p:val>
                                            <p:strVal val="#ppt_h"/>
                                          </p:val>
                                        </p:tav>
                                      </p:tavLst>
                                    </p:anim>
                                    <p:anim calcmode="lin" valueType="num">
                                      <p:cBhvr>
                                        <p:cTn id="18" dur="5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9" dur="5000" fill="hold"/>
                                        <p:tgtEl>
                                          <p:spTgt spid="20"/>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2"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0" fill="hold"/>
                                        <p:tgtEl>
                                          <p:spTgt spid="21"/>
                                        </p:tgtEl>
                                        <p:attrNameLst>
                                          <p:attrName>ppt_w</p:attrName>
                                        </p:attrNameLst>
                                      </p:cBhvr>
                                      <p:tavLst>
                                        <p:tav tm="0">
                                          <p:val>
                                            <p:fltVal val="0"/>
                                          </p:val>
                                        </p:tav>
                                        <p:tav tm="100000">
                                          <p:val>
                                            <p:strVal val="#ppt_w"/>
                                          </p:val>
                                        </p:tav>
                                      </p:tavLst>
                                    </p:anim>
                                    <p:anim calcmode="lin" valueType="num">
                                      <p:cBhvr>
                                        <p:cTn id="23" dur="5000" fill="hold"/>
                                        <p:tgtEl>
                                          <p:spTgt spid="21"/>
                                        </p:tgtEl>
                                        <p:attrNameLst>
                                          <p:attrName>ppt_h</p:attrName>
                                        </p:attrNameLst>
                                      </p:cBhvr>
                                      <p:tavLst>
                                        <p:tav tm="0">
                                          <p:val>
                                            <p:fltVal val="0"/>
                                          </p:val>
                                        </p:tav>
                                        <p:tav tm="100000">
                                          <p:val>
                                            <p:strVal val="#ppt_h"/>
                                          </p:val>
                                        </p:tav>
                                      </p:tavLst>
                                    </p:anim>
                                    <p:anim calcmode="lin" valueType="num">
                                      <p:cBhvr>
                                        <p:cTn id="24" dur="5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21"/>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2" nodeType="with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0" fill="hold"/>
                                        <p:tgtEl>
                                          <p:spTgt spid="22"/>
                                        </p:tgtEl>
                                        <p:attrNameLst>
                                          <p:attrName>ppt_w</p:attrName>
                                        </p:attrNameLst>
                                      </p:cBhvr>
                                      <p:tavLst>
                                        <p:tav tm="0">
                                          <p:val>
                                            <p:fltVal val="0"/>
                                          </p:val>
                                        </p:tav>
                                        <p:tav tm="100000">
                                          <p:val>
                                            <p:strVal val="#ppt_w"/>
                                          </p:val>
                                        </p:tav>
                                      </p:tavLst>
                                    </p:anim>
                                    <p:anim calcmode="lin" valueType="num">
                                      <p:cBhvr>
                                        <p:cTn id="29" dur="5000" fill="hold"/>
                                        <p:tgtEl>
                                          <p:spTgt spid="22"/>
                                        </p:tgtEl>
                                        <p:attrNameLst>
                                          <p:attrName>ppt_h</p:attrName>
                                        </p:attrNameLst>
                                      </p:cBhvr>
                                      <p:tavLst>
                                        <p:tav tm="0">
                                          <p:val>
                                            <p:fltVal val="0"/>
                                          </p:val>
                                        </p:tav>
                                        <p:tav tm="100000">
                                          <p:val>
                                            <p:strVal val="#ppt_h"/>
                                          </p:val>
                                        </p:tav>
                                      </p:tavLst>
                                    </p:anim>
                                    <p:anim calcmode="lin" valueType="num">
                                      <p:cBhvr>
                                        <p:cTn id="30" dur="5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31" dur="5000" fill="hold"/>
                                        <p:tgtEl>
                                          <p:spTgt spid="22"/>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2"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0" fill="hold"/>
                                        <p:tgtEl>
                                          <p:spTgt spid="23"/>
                                        </p:tgtEl>
                                        <p:attrNameLst>
                                          <p:attrName>ppt_w</p:attrName>
                                        </p:attrNameLst>
                                      </p:cBhvr>
                                      <p:tavLst>
                                        <p:tav tm="0">
                                          <p:val>
                                            <p:fltVal val="0"/>
                                          </p:val>
                                        </p:tav>
                                        <p:tav tm="100000">
                                          <p:val>
                                            <p:strVal val="#ppt_w"/>
                                          </p:val>
                                        </p:tav>
                                      </p:tavLst>
                                    </p:anim>
                                    <p:anim calcmode="lin" valueType="num">
                                      <p:cBhvr>
                                        <p:cTn id="35" dur="5000" fill="hold"/>
                                        <p:tgtEl>
                                          <p:spTgt spid="23"/>
                                        </p:tgtEl>
                                        <p:attrNameLst>
                                          <p:attrName>ppt_h</p:attrName>
                                        </p:attrNameLst>
                                      </p:cBhvr>
                                      <p:tavLst>
                                        <p:tav tm="0">
                                          <p:val>
                                            <p:fltVal val="0"/>
                                          </p:val>
                                        </p:tav>
                                        <p:tav tm="100000">
                                          <p:val>
                                            <p:strVal val="#ppt_h"/>
                                          </p:val>
                                        </p:tav>
                                      </p:tavLst>
                                    </p:anim>
                                    <p:anim calcmode="lin" valueType="num">
                                      <p:cBhvr>
                                        <p:cTn id="36" dur="5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37" dur="5000" fill="hold"/>
                                        <p:tgtEl>
                                          <p:spTgt spid="23"/>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2"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0" fill="hold"/>
                                        <p:tgtEl>
                                          <p:spTgt spid="24"/>
                                        </p:tgtEl>
                                        <p:attrNameLst>
                                          <p:attrName>ppt_w</p:attrName>
                                        </p:attrNameLst>
                                      </p:cBhvr>
                                      <p:tavLst>
                                        <p:tav tm="0">
                                          <p:val>
                                            <p:fltVal val="0"/>
                                          </p:val>
                                        </p:tav>
                                        <p:tav tm="100000">
                                          <p:val>
                                            <p:strVal val="#ppt_w"/>
                                          </p:val>
                                        </p:tav>
                                      </p:tavLst>
                                    </p:anim>
                                    <p:anim calcmode="lin" valueType="num">
                                      <p:cBhvr>
                                        <p:cTn id="41" dur="5000" fill="hold"/>
                                        <p:tgtEl>
                                          <p:spTgt spid="24"/>
                                        </p:tgtEl>
                                        <p:attrNameLst>
                                          <p:attrName>ppt_h</p:attrName>
                                        </p:attrNameLst>
                                      </p:cBhvr>
                                      <p:tavLst>
                                        <p:tav tm="0">
                                          <p:val>
                                            <p:fltVal val="0"/>
                                          </p:val>
                                        </p:tav>
                                        <p:tav tm="100000">
                                          <p:val>
                                            <p:strVal val="#ppt_h"/>
                                          </p:val>
                                        </p:tav>
                                      </p:tavLst>
                                    </p:anim>
                                    <p:anim calcmode="lin" valueType="num">
                                      <p:cBhvr>
                                        <p:cTn id="42" dur="5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43" dur="5000" fill="hold"/>
                                        <p:tgtEl>
                                          <p:spTgt spid="24"/>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2"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0" fill="hold"/>
                                        <p:tgtEl>
                                          <p:spTgt spid="25"/>
                                        </p:tgtEl>
                                        <p:attrNameLst>
                                          <p:attrName>ppt_w</p:attrName>
                                        </p:attrNameLst>
                                      </p:cBhvr>
                                      <p:tavLst>
                                        <p:tav tm="0">
                                          <p:val>
                                            <p:fltVal val="0"/>
                                          </p:val>
                                        </p:tav>
                                        <p:tav tm="100000">
                                          <p:val>
                                            <p:strVal val="#ppt_w"/>
                                          </p:val>
                                        </p:tav>
                                      </p:tavLst>
                                    </p:anim>
                                    <p:anim calcmode="lin" valueType="num">
                                      <p:cBhvr>
                                        <p:cTn id="47" dur="5000" fill="hold"/>
                                        <p:tgtEl>
                                          <p:spTgt spid="25"/>
                                        </p:tgtEl>
                                        <p:attrNameLst>
                                          <p:attrName>ppt_h</p:attrName>
                                        </p:attrNameLst>
                                      </p:cBhvr>
                                      <p:tavLst>
                                        <p:tav tm="0">
                                          <p:val>
                                            <p:fltVal val="0"/>
                                          </p:val>
                                        </p:tav>
                                        <p:tav tm="100000">
                                          <p:val>
                                            <p:strVal val="#ppt_h"/>
                                          </p:val>
                                        </p:tav>
                                      </p:tavLst>
                                    </p:anim>
                                    <p:anim calcmode="lin" valueType="num">
                                      <p:cBhvr>
                                        <p:cTn id="48" dur="5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49" dur="5000" fill="hold"/>
                                        <p:tgtEl>
                                          <p:spTgt spid="25"/>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2"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0" fill="hold"/>
                                        <p:tgtEl>
                                          <p:spTgt spid="26"/>
                                        </p:tgtEl>
                                        <p:attrNameLst>
                                          <p:attrName>ppt_w</p:attrName>
                                        </p:attrNameLst>
                                      </p:cBhvr>
                                      <p:tavLst>
                                        <p:tav tm="0">
                                          <p:val>
                                            <p:fltVal val="0"/>
                                          </p:val>
                                        </p:tav>
                                        <p:tav tm="100000">
                                          <p:val>
                                            <p:strVal val="#ppt_w"/>
                                          </p:val>
                                        </p:tav>
                                      </p:tavLst>
                                    </p:anim>
                                    <p:anim calcmode="lin" valueType="num">
                                      <p:cBhvr>
                                        <p:cTn id="53" dur="5000" fill="hold"/>
                                        <p:tgtEl>
                                          <p:spTgt spid="26"/>
                                        </p:tgtEl>
                                        <p:attrNameLst>
                                          <p:attrName>ppt_h</p:attrName>
                                        </p:attrNameLst>
                                      </p:cBhvr>
                                      <p:tavLst>
                                        <p:tav tm="0">
                                          <p:val>
                                            <p:fltVal val="0"/>
                                          </p:val>
                                        </p:tav>
                                        <p:tav tm="100000">
                                          <p:val>
                                            <p:strVal val="#ppt_h"/>
                                          </p:val>
                                        </p:tav>
                                      </p:tavLst>
                                    </p:anim>
                                    <p:anim calcmode="lin" valueType="num">
                                      <p:cBhvr>
                                        <p:cTn id="54" dur="5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26"/>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2"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0" fill="hold"/>
                                        <p:tgtEl>
                                          <p:spTgt spid="27"/>
                                        </p:tgtEl>
                                        <p:attrNameLst>
                                          <p:attrName>ppt_w</p:attrName>
                                        </p:attrNameLst>
                                      </p:cBhvr>
                                      <p:tavLst>
                                        <p:tav tm="0">
                                          <p:val>
                                            <p:fltVal val="0"/>
                                          </p:val>
                                        </p:tav>
                                        <p:tav tm="100000">
                                          <p:val>
                                            <p:strVal val="#ppt_w"/>
                                          </p:val>
                                        </p:tav>
                                      </p:tavLst>
                                    </p:anim>
                                    <p:anim calcmode="lin" valueType="num">
                                      <p:cBhvr>
                                        <p:cTn id="59" dur="5000" fill="hold"/>
                                        <p:tgtEl>
                                          <p:spTgt spid="27"/>
                                        </p:tgtEl>
                                        <p:attrNameLst>
                                          <p:attrName>ppt_h</p:attrName>
                                        </p:attrNameLst>
                                      </p:cBhvr>
                                      <p:tavLst>
                                        <p:tav tm="0">
                                          <p:val>
                                            <p:fltVal val="0"/>
                                          </p:val>
                                        </p:tav>
                                        <p:tav tm="100000">
                                          <p:val>
                                            <p:strVal val="#ppt_h"/>
                                          </p:val>
                                        </p:tav>
                                      </p:tavLst>
                                    </p:anim>
                                    <p:anim calcmode="lin" valueType="num">
                                      <p:cBhvr>
                                        <p:cTn id="60" dur="5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27"/>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2" nodeType="with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p:cTn id="64" dur="5000" fill="hold"/>
                                        <p:tgtEl>
                                          <p:spTgt spid="28"/>
                                        </p:tgtEl>
                                        <p:attrNameLst>
                                          <p:attrName>ppt_w</p:attrName>
                                        </p:attrNameLst>
                                      </p:cBhvr>
                                      <p:tavLst>
                                        <p:tav tm="0">
                                          <p:val>
                                            <p:fltVal val="0"/>
                                          </p:val>
                                        </p:tav>
                                        <p:tav tm="100000">
                                          <p:val>
                                            <p:strVal val="#ppt_w"/>
                                          </p:val>
                                        </p:tav>
                                      </p:tavLst>
                                    </p:anim>
                                    <p:anim calcmode="lin" valueType="num">
                                      <p:cBhvr>
                                        <p:cTn id="65" dur="5000" fill="hold"/>
                                        <p:tgtEl>
                                          <p:spTgt spid="28"/>
                                        </p:tgtEl>
                                        <p:attrNameLst>
                                          <p:attrName>ppt_h</p:attrName>
                                        </p:attrNameLst>
                                      </p:cBhvr>
                                      <p:tavLst>
                                        <p:tav tm="0">
                                          <p:val>
                                            <p:fltVal val="0"/>
                                          </p:val>
                                        </p:tav>
                                        <p:tav tm="100000">
                                          <p:val>
                                            <p:strVal val="#ppt_h"/>
                                          </p:val>
                                        </p:tav>
                                      </p:tavLst>
                                    </p:anim>
                                    <p:anim calcmode="lin" valueType="num">
                                      <p:cBhvr>
                                        <p:cTn id="66" dur="5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67" dur="5000" fill="hold"/>
                                        <p:tgtEl>
                                          <p:spTgt spid="28"/>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grpId="2"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p:cTn id="70" dur="5000" fill="hold"/>
                                        <p:tgtEl>
                                          <p:spTgt spid="29"/>
                                        </p:tgtEl>
                                        <p:attrNameLst>
                                          <p:attrName>ppt_w</p:attrName>
                                        </p:attrNameLst>
                                      </p:cBhvr>
                                      <p:tavLst>
                                        <p:tav tm="0">
                                          <p:val>
                                            <p:fltVal val="0"/>
                                          </p:val>
                                        </p:tav>
                                        <p:tav tm="100000">
                                          <p:val>
                                            <p:strVal val="#ppt_w"/>
                                          </p:val>
                                        </p:tav>
                                      </p:tavLst>
                                    </p:anim>
                                    <p:anim calcmode="lin" valueType="num">
                                      <p:cBhvr>
                                        <p:cTn id="71" dur="5000" fill="hold"/>
                                        <p:tgtEl>
                                          <p:spTgt spid="29"/>
                                        </p:tgtEl>
                                        <p:attrNameLst>
                                          <p:attrName>ppt_h</p:attrName>
                                        </p:attrNameLst>
                                      </p:cBhvr>
                                      <p:tavLst>
                                        <p:tav tm="0">
                                          <p:val>
                                            <p:fltVal val="0"/>
                                          </p:val>
                                        </p:tav>
                                        <p:tav tm="100000">
                                          <p:val>
                                            <p:strVal val="#ppt_h"/>
                                          </p:val>
                                        </p:tav>
                                      </p:tavLst>
                                    </p:anim>
                                    <p:anim calcmode="lin" valueType="num">
                                      <p:cBhvr>
                                        <p:cTn id="72" dur="5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73" dur="5000" fill="hold"/>
                                        <p:tgtEl>
                                          <p:spTgt spid="29"/>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grpId="2" nodeType="with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p:cTn id="76" dur="5000" fill="hold"/>
                                        <p:tgtEl>
                                          <p:spTgt spid="30"/>
                                        </p:tgtEl>
                                        <p:attrNameLst>
                                          <p:attrName>ppt_w</p:attrName>
                                        </p:attrNameLst>
                                      </p:cBhvr>
                                      <p:tavLst>
                                        <p:tav tm="0">
                                          <p:val>
                                            <p:fltVal val="0"/>
                                          </p:val>
                                        </p:tav>
                                        <p:tav tm="100000">
                                          <p:val>
                                            <p:strVal val="#ppt_w"/>
                                          </p:val>
                                        </p:tav>
                                      </p:tavLst>
                                    </p:anim>
                                    <p:anim calcmode="lin" valueType="num">
                                      <p:cBhvr>
                                        <p:cTn id="77" dur="5000" fill="hold"/>
                                        <p:tgtEl>
                                          <p:spTgt spid="30"/>
                                        </p:tgtEl>
                                        <p:attrNameLst>
                                          <p:attrName>ppt_h</p:attrName>
                                        </p:attrNameLst>
                                      </p:cBhvr>
                                      <p:tavLst>
                                        <p:tav tm="0">
                                          <p:val>
                                            <p:fltVal val="0"/>
                                          </p:val>
                                        </p:tav>
                                        <p:tav tm="100000">
                                          <p:val>
                                            <p:strVal val="#ppt_h"/>
                                          </p:val>
                                        </p:tav>
                                      </p:tavLst>
                                    </p:anim>
                                    <p:anim calcmode="lin" valueType="num">
                                      <p:cBhvr>
                                        <p:cTn id="78" dur="5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79" dur="5000" fill="hold"/>
                                        <p:tgtEl>
                                          <p:spTgt spid="30"/>
                                        </p:tgtEl>
                                        <p:attrNameLst>
                                          <p:attrName>ppt_y</p:attrName>
                                        </p:attrNameLst>
                                      </p:cBhvr>
                                      <p:tavLst>
                                        <p:tav tm="0" fmla="#ppt_y+(sin(-2*pi*(1-$))*-#ppt_x+cos(-2*pi*(1-$))*(1-#ppt_y))*(1-$)">
                                          <p:val>
                                            <p:fltVal val="0"/>
                                          </p:val>
                                        </p:tav>
                                        <p:tav tm="100000">
                                          <p:val>
                                            <p:fltVal val="1"/>
                                          </p:val>
                                        </p:tav>
                                      </p:tavLst>
                                    </p:anim>
                                  </p:childTnLst>
                                </p:cTn>
                              </p:par>
                              <p:par>
                                <p:cTn id="80" presetID="15" presetClass="entr" presetSubtype="0" fill="hold" grpId="2"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p:cTn id="82" dur="5000" fill="hold"/>
                                        <p:tgtEl>
                                          <p:spTgt spid="31"/>
                                        </p:tgtEl>
                                        <p:attrNameLst>
                                          <p:attrName>ppt_w</p:attrName>
                                        </p:attrNameLst>
                                      </p:cBhvr>
                                      <p:tavLst>
                                        <p:tav tm="0">
                                          <p:val>
                                            <p:fltVal val="0"/>
                                          </p:val>
                                        </p:tav>
                                        <p:tav tm="100000">
                                          <p:val>
                                            <p:strVal val="#ppt_w"/>
                                          </p:val>
                                        </p:tav>
                                      </p:tavLst>
                                    </p:anim>
                                    <p:anim calcmode="lin" valueType="num">
                                      <p:cBhvr>
                                        <p:cTn id="83" dur="5000" fill="hold"/>
                                        <p:tgtEl>
                                          <p:spTgt spid="31"/>
                                        </p:tgtEl>
                                        <p:attrNameLst>
                                          <p:attrName>ppt_h</p:attrName>
                                        </p:attrNameLst>
                                      </p:cBhvr>
                                      <p:tavLst>
                                        <p:tav tm="0">
                                          <p:val>
                                            <p:fltVal val="0"/>
                                          </p:val>
                                        </p:tav>
                                        <p:tav tm="100000">
                                          <p:val>
                                            <p:strVal val="#ppt_h"/>
                                          </p:val>
                                        </p:tav>
                                      </p:tavLst>
                                    </p:anim>
                                    <p:anim calcmode="lin" valueType="num">
                                      <p:cBhvr>
                                        <p:cTn id="84" dur="5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85" dur="5000" fill="hold"/>
                                        <p:tgtEl>
                                          <p:spTgt spid="31"/>
                                        </p:tgtEl>
                                        <p:attrNameLst>
                                          <p:attrName>ppt_y</p:attrName>
                                        </p:attrNameLst>
                                      </p:cBhvr>
                                      <p:tavLst>
                                        <p:tav tm="0" fmla="#ppt_y+(sin(-2*pi*(1-$))*-#ppt_x+cos(-2*pi*(1-$))*(1-#ppt_y))*(1-$)">
                                          <p:val>
                                            <p:fltVal val="0"/>
                                          </p:val>
                                        </p:tav>
                                        <p:tav tm="100000">
                                          <p:val>
                                            <p:fltVal val="1"/>
                                          </p:val>
                                        </p:tav>
                                      </p:tavLst>
                                    </p:anim>
                                  </p:childTnLst>
                                </p:cTn>
                              </p:par>
                              <p:par>
                                <p:cTn id="86" presetID="15" presetClass="entr" presetSubtype="0"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 calcmode="lin" valueType="num">
                                      <p:cBhvr>
                                        <p:cTn id="88" dur="5000" fill="hold"/>
                                        <p:tgtEl>
                                          <p:spTgt spid="7"/>
                                        </p:tgtEl>
                                        <p:attrNameLst>
                                          <p:attrName>ppt_w</p:attrName>
                                        </p:attrNameLst>
                                      </p:cBhvr>
                                      <p:tavLst>
                                        <p:tav tm="0">
                                          <p:val>
                                            <p:fltVal val="0"/>
                                          </p:val>
                                        </p:tav>
                                        <p:tav tm="100000">
                                          <p:val>
                                            <p:strVal val="#ppt_w"/>
                                          </p:val>
                                        </p:tav>
                                      </p:tavLst>
                                    </p:anim>
                                    <p:anim calcmode="lin" valueType="num">
                                      <p:cBhvr>
                                        <p:cTn id="89" dur="5000" fill="hold"/>
                                        <p:tgtEl>
                                          <p:spTgt spid="7"/>
                                        </p:tgtEl>
                                        <p:attrNameLst>
                                          <p:attrName>ppt_h</p:attrName>
                                        </p:attrNameLst>
                                      </p:cBhvr>
                                      <p:tavLst>
                                        <p:tav tm="0">
                                          <p:val>
                                            <p:fltVal val="0"/>
                                          </p:val>
                                        </p:tav>
                                        <p:tav tm="100000">
                                          <p:val>
                                            <p:strVal val="#ppt_h"/>
                                          </p:val>
                                        </p:tav>
                                      </p:tavLst>
                                    </p:anim>
                                    <p:anim calcmode="lin" valueType="num">
                                      <p:cBhvr>
                                        <p:cTn id="90"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91" dur="5000" fill="hold"/>
                                        <p:tgtEl>
                                          <p:spTgt spid="7"/>
                                        </p:tgtEl>
                                        <p:attrNameLst>
                                          <p:attrName>ppt_y</p:attrName>
                                        </p:attrNameLst>
                                      </p:cBhvr>
                                      <p:tavLst>
                                        <p:tav tm="0" fmla="#ppt_y+(sin(-2*pi*(1-$))*-#ppt_x+cos(-2*pi*(1-$))*(1-#ppt_y))*(1-$)">
                                          <p:val>
                                            <p:fltVal val="0"/>
                                          </p:val>
                                        </p:tav>
                                        <p:tav tm="100000">
                                          <p:val>
                                            <p:fltVal val="1"/>
                                          </p:val>
                                        </p:tav>
                                      </p:tavLst>
                                    </p:anim>
                                  </p:childTnLst>
                                </p:cTn>
                              </p:par>
                              <p:par>
                                <p:cTn id="92" presetID="15" presetClass="entr" presetSubtype="0"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5000" fill="hold"/>
                                        <p:tgtEl>
                                          <p:spTgt spid="8"/>
                                        </p:tgtEl>
                                        <p:attrNameLst>
                                          <p:attrName>ppt_w</p:attrName>
                                        </p:attrNameLst>
                                      </p:cBhvr>
                                      <p:tavLst>
                                        <p:tav tm="0">
                                          <p:val>
                                            <p:fltVal val="0"/>
                                          </p:val>
                                        </p:tav>
                                        <p:tav tm="100000">
                                          <p:val>
                                            <p:strVal val="#ppt_w"/>
                                          </p:val>
                                        </p:tav>
                                      </p:tavLst>
                                    </p:anim>
                                    <p:anim calcmode="lin" valueType="num">
                                      <p:cBhvr>
                                        <p:cTn id="95" dur="5000" fill="hold"/>
                                        <p:tgtEl>
                                          <p:spTgt spid="8"/>
                                        </p:tgtEl>
                                        <p:attrNameLst>
                                          <p:attrName>ppt_h</p:attrName>
                                        </p:attrNameLst>
                                      </p:cBhvr>
                                      <p:tavLst>
                                        <p:tav tm="0">
                                          <p:val>
                                            <p:fltVal val="0"/>
                                          </p:val>
                                        </p:tav>
                                        <p:tav tm="100000">
                                          <p:val>
                                            <p:strVal val="#ppt_h"/>
                                          </p:val>
                                        </p:tav>
                                      </p:tavLst>
                                    </p:anim>
                                    <p:anim calcmode="lin" valueType="num">
                                      <p:cBhvr>
                                        <p:cTn id="96"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97" dur="5000" fill="hold"/>
                                        <p:tgtEl>
                                          <p:spTgt spid="8"/>
                                        </p:tgtEl>
                                        <p:attrNameLst>
                                          <p:attrName>ppt_y</p:attrName>
                                        </p:attrNameLst>
                                      </p:cBhvr>
                                      <p:tavLst>
                                        <p:tav tm="0" fmla="#ppt_y+(sin(-2*pi*(1-$))*-#ppt_x+cos(-2*pi*(1-$))*(1-#ppt_y))*(1-$)">
                                          <p:val>
                                            <p:fltVal val="0"/>
                                          </p:val>
                                        </p:tav>
                                        <p:tav tm="100000">
                                          <p:val>
                                            <p:fltVal val="1"/>
                                          </p:val>
                                        </p:tav>
                                      </p:tavLst>
                                    </p:anim>
                                  </p:childTnLst>
                                </p:cTn>
                              </p:par>
                              <p:par>
                                <p:cTn id="98" presetID="15" presetClass="entr" presetSubtype="0" fill="hold" grpId="2" nodeType="withEffect">
                                  <p:stCondLst>
                                    <p:cond delay="0"/>
                                  </p:stCondLst>
                                  <p:childTnLst>
                                    <p:set>
                                      <p:cBhvr>
                                        <p:cTn id="99" dur="1" fill="hold">
                                          <p:stCondLst>
                                            <p:cond delay="0"/>
                                          </p:stCondLst>
                                        </p:cTn>
                                        <p:tgtEl>
                                          <p:spTgt spid="9"/>
                                        </p:tgtEl>
                                        <p:attrNameLst>
                                          <p:attrName>style.visibility</p:attrName>
                                        </p:attrNameLst>
                                      </p:cBhvr>
                                      <p:to>
                                        <p:strVal val="visible"/>
                                      </p:to>
                                    </p:set>
                                    <p:anim calcmode="lin" valueType="num">
                                      <p:cBhvr>
                                        <p:cTn id="100" dur="5000" fill="hold"/>
                                        <p:tgtEl>
                                          <p:spTgt spid="9"/>
                                        </p:tgtEl>
                                        <p:attrNameLst>
                                          <p:attrName>ppt_w</p:attrName>
                                        </p:attrNameLst>
                                      </p:cBhvr>
                                      <p:tavLst>
                                        <p:tav tm="0">
                                          <p:val>
                                            <p:fltVal val="0"/>
                                          </p:val>
                                        </p:tav>
                                        <p:tav tm="100000">
                                          <p:val>
                                            <p:strVal val="#ppt_w"/>
                                          </p:val>
                                        </p:tav>
                                      </p:tavLst>
                                    </p:anim>
                                    <p:anim calcmode="lin" valueType="num">
                                      <p:cBhvr>
                                        <p:cTn id="101" dur="5000" fill="hold"/>
                                        <p:tgtEl>
                                          <p:spTgt spid="9"/>
                                        </p:tgtEl>
                                        <p:attrNameLst>
                                          <p:attrName>ppt_h</p:attrName>
                                        </p:attrNameLst>
                                      </p:cBhvr>
                                      <p:tavLst>
                                        <p:tav tm="0">
                                          <p:val>
                                            <p:fltVal val="0"/>
                                          </p:val>
                                        </p:tav>
                                        <p:tav tm="100000">
                                          <p:val>
                                            <p:strVal val="#ppt_h"/>
                                          </p:val>
                                        </p:tav>
                                      </p:tavLst>
                                    </p:anim>
                                    <p:anim calcmode="lin" valueType="num">
                                      <p:cBhvr>
                                        <p:cTn id="102" dur="5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03" dur="5000" fill="hold"/>
                                        <p:tgtEl>
                                          <p:spTgt spid="9"/>
                                        </p:tgtEl>
                                        <p:attrNameLst>
                                          <p:attrName>ppt_y</p:attrName>
                                        </p:attrNameLst>
                                      </p:cBhvr>
                                      <p:tavLst>
                                        <p:tav tm="0" fmla="#ppt_y+(sin(-2*pi*(1-$))*-#ppt_x+cos(-2*pi*(1-$))*(1-#ppt_y))*(1-$)">
                                          <p:val>
                                            <p:fltVal val="0"/>
                                          </p:val>
                                        </p:tav>
                                        <p:tav tm="100000">
                                          <p:val>
                                            <p:fltVal val="1"/>
                                          </p:val>
                                        </p:tav>
                                      </p:tavLst>
                                    </p:anim>
                                  </p:childTnLst>
                                </p:cTn>
                              </p:par>
                              <p:par>
                                <p:cTn id="104" presetID="15" presetClass="entr" presetSubtype="0" fill="hold" grpId="2"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p:cTn id="106" dur="5000" fill="hold"/>
                                        <p:tgtEl>
                                          <p:spTgt spid="10"/>
                                        </p:tgtEl>
                                        <p:attrNameLst>
                                          <p:attrName>ppt_w</p:attrName>
                                        </p:attrNameLst>
                                      </p:cBhvr>
                                      <p:tavLst>
                                        <p:tav tm="0">
                                          <p:val>
                                            <p:fltVal val="0"/>
                                          </p:val>
                                        </p:tav>
                                        <p:tav tm="100000">
                                          <p:val>
                                            <p:strVal val="#ppt_w"/>
                                          </p:val>
                                        </p:tav>
                                      </p:tavLst>
                                    </p:anim>
                                    <p:anim calcmode="lin" valueType="num">
                                      <p:cBhvr>
                                        <p:cTn id="107" dur="5000" fill="hold"/>
                                        <p:tgtEl>
                                          <p:spTgt spid="10"/>
                                        </p:tgtEl>
                                        <p:attrNameLst>
                                          <p:attrName>ppt_h</p:attrName>
                                        </p:attrNameLst>
                                      </p:cBhvr>
                                      <p:tavLst>
                                        <p:tav tm="0">
                                          <p:val>
                                            <p:fltVal val="0"/>
                                          </p:val>
                                        </p:tav>
                                        <p:tav tm="100000">
                                          <p:val>
                                            <p:strVal val="#ppt_h"/>
                                          </p:val>
                                        </p:tav>
                                      </p:tavLst>
                                    </p:anim>
                                    <p:anim calcmode="lin" valueType="num">
                                      <p:cBhvr>
                                        <p:cTn id="108" dur="5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9" dur="5000" fill="hold"/>
                                        <p:tgtEl>
                                          <p:spTgt spid="10"/>
                                        </p:tgtEl>
                                        <p:attrNameLst>
                                          <p:attrName>ppt_y</p:attrName>
                                        </p:attrNameLst>
                                      </p:cBhvr>
                                      <p:tavLst>
                                        <p:tav tm="0" fmla="#ppt_y+(sin(-2*pi*(1-$))*-#ppt_x+cos(-2*pi*(1-$))*(1-#ppt_y))*(1-$)">
                                          <p:val>
                                            <p:fltVal val="0"/>
                                          </p:val>
                                        </p:tav>
                                        <p:tav tm="100000">
                                          <p:val>
                                            <p:fltVal val="1"/>
                                          </p:val>
                                        </p:tav>
                                      </p:tavLst>
                                    </p:anim>
                                  </p:childTnLst>
                                </p:cTn>
                              </p:par>
                              <p:par>
                                <p:cTn id="110" presetID="15" presetClass="entr" presetSubtype="0" fill="hold" grpId="2"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p:cTn id="112" dur="5000" fill="hold"/>
                                        <p:tgtEl>
                                          <p:spTgt spid="11"/>
                                        </p:tgtEl>
                                        <p:attrNameLst>
                                          <p:attrName>ppt_w</p:attrName>
                                        </p:attrNameLst>
                                      </p:cBhvr>
                                      <p:tavLst>
                                        <p:tav tm="0">
                                          <p:val>
                                            <p:fltVal val="0"/>
                                          </p:val>
                                        </p:tav>
                                        <p:tav tm="100000">
                                          <p:val>
                                            <p:strVal val="#ppt_w"/>
                                          </p:val>
                                        </p:tav>
                                      </p:tavLst>
                                    </p:anim>
                                    <p:anim calcmode="lin" valueType="num">
                                      <p:cBhvr>
                                        <p:cTn id="113" dur="5000" fill="hold"/>
                                        <p:tgtEl>
                                          <p:spTgt spid="11"/>
                                        </p:tgtEl>
                                        <p:attrNameLst>
                                          <p:attrName>ppt_h</p:attrName>
                                        </p:attrNameLst>
                                      </p:cBhvr>
                                      <p:tavLst>
                                        <p:tav tm="0">
                                          <p:val>
                                            <p:fltVal val="0"/>
                                          </p:val>
                                        </p:tav>
                                        <p:tav tm="100000">
                                          <p:val>
                                            <p:strVal val="#ppt_h"/>
                                          </p:val>
                                        </p:tav>
                                      </p:tavLst>
                                    </p:anim>
                                    <p:anim calcmode="lin" valueType="num">
                                      <p:cBhvr>
                                        <p:cTn id="114" dur="5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15" dur="5000" fill="hold"/>
                                        <p:tgtEl>
                                          <p:spTgt spid="11"/>
                                        </p:tgtEl>
                                        <p:attrNameLst>
                                          <p:attrName>ppt_y</p:attrName>
                                        </p:attrNameLst>
                                      </p:cBhvr>
                                      <p:tavLst>
                                        <p:tav tm="0" fmla="#ppt_y+(sin(-2*pi*(1-$))*-#ppt_x+cos(-2*pi*(1-$))*(1-#ppt_y))*(1-$)">
                                          <p:val>
                                            <p:fltVal val="0"/>
                                          </p:val>
                                        </p:tav>
                                        <p:tav tm="100000">
                                          <p:val>
                                            <p:fltVal val="1"/>
                                          </p:val>
                                        </p:tav>
                                      </p:tavLst>
                                    </p:anim>
                                  </p:childTnLst>
                                </p:cTn>
                              </p:par>
                              <p:par>
                                <p:cTn id="116" presetID="15" presetClass="entr" presetSubtype="0"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5000" fill="hold"/>
                                        <p:tgtEl>
                                          <p:spTgt spid="12"/>
                                        </p:tgtEl>
                                        <p:attrNameLst>
                                          <p:attrName>ppt_w</p:attrName>
                                        </p:attrNameLst>
                                      </p:cBhvr>
                                      <p:tavLst>
                                        <p:tav tm="0">
                                          <p:val>
                                            <p:fltVal val="0"/>
                                          </p:val>
                                        </p:tav>
                                        <p:tav tm="100000">
                                          <p:val>
                                            <p:strVal val="#ppt_w"/>
                                          </p:val>
                                        </p:tav>
                                      </p:tavLst>
                                    </p:anim>
                                    <p:anim calcmode="lin" valueType="num">
                                      <p:cBhvr>
                                        <p:cTn id="119" dur="5000" fill="hold"/>
                                        <p:tgtEl>
                                          <p:spTgt spid="12"/>
                                        </p:tgtEl>
                                        <p:attrNameLst>
                                          <p:attrName>ppt_h</p:attrName>
                                        </p:attrNameLst>
                                      </p:cBhvr>
                                      <p:tavLst>
                                        <p:tav tm="0">
                                          <p:val>
                                            <p:fltVal val="0"/>
                                          </p:val>
                                        </p:tav>
                                        <p:tav tm="100000">
                                          <p:val>
                                            <p:strVal val="#ppt_h"/>
                                          </p:val>
                                        </p:tav>
                                      </p:tavLst>
                                    </p:anim>
                                    <p:anim calcmode="lin" valueType="num">
                                      <p:cBhvr>
                                        <p:cTn id="120" dur="5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21" dur="5000" fill="hold"/>
                                        <p:tgtEl>
                                          <p:spTgt spid="12"/>
                                        </p:tgtEl>
                                        <p:attrNameLst>
                                          <p:attrName>ppt_y</p:attrName>
                                        </p:attrNameLst>
                                      </p:cBhvr>
                                      <p:tavLst>
                                        <p:tav tm="0" fmla="#ppt_y+(sin(-2*pi*(1-$))*-#ppt_x+cos(-2*pi*(1-$))*(1-#ppt_y))*(1-$)">
                                          <p:val>
                                            <p:fltVal val="0"/>
                                          </p:val>
                                        </p:tav>
                                        <p:tav tm="100000">
                                          <p:val>
                                            <p:fltVal val="1"/>
                                          </p:val>
                                        </p:tav>
                                      </p:tavLst>
                                    </p:anim>
                                  </p:childTnLst>
                                </p:cTn>
                              </p:par>
                              <p:par>
                                <p:cTn id="122" presetID="15" presetClass="entr" presetSubtype="0" fill="hold" grpId="2" nodeType="withEffect">
                                  <p:stCondLst>
                                    <p:cond delay="0"/>
                                  </p:stCondLst>
                                  <p:childTnLst>
                                    <p:set>
                                      <p:cBhvr>
                                        <p:cTn id="123" dur="1" fill="hold">
                                          <p:stCondLst>
                                            <p:cond delay="0"/>
                                          </p:stCondLst>
                                        </p:cTn>
                                        <p:tgtEl>
                                          <p:spTgt spid="13"/>
                                        </p:tgtEl>
                                        <p:attrNameLst>
                                          <p:attrName>style.visibility</p:attrName>
                                        </p:attrNameLst>
                                      </p:cBhvr>
                                      <p:to>
                                        <p:strVal val="visible"/>
                                      </p:to>
                                    </p:set>
                                    <p:anim calcmode="lin" valueType="num">
                                      <p:cBhvr>
                                        <p:cTn id="124" dur="5000" fill="hold"/>
                                        <p:tgtEl>
                                          <p:spTgt spid="13"/>
                                        </p:tgtEl>
                                        <p:attrNameLst>
                                          <p:attrName>ppt_w</p:attrName>
                                        </p:attrNameLst>
                                      </p:cBhvr>
                                      <p:tavLst>
                                        <p:tav tm="0">
                                          <p:val>
                                            <p:fltVal val="0"/>
                                          </p:val>
                                        </p:tav>
                                        <p:tav tm="100000">
                                          <p:val>
                                            <p:strVal val="#ppt_w"/>
                                          </p:val>
                                        </p:tav>
                                      </p:tavLst>
                                    </p:anim>
                                    <p:anim calcmode="lin" valueType="num">
                                      <p:cBhvr>
                                        <p:cTn id="125" dur="5000" fill="hold"/>
                                        <p:tgtEl>
                                          <p:spTgt spid="13"/>
                                        </p:tgtEl>
                                        <p:attrNameLst>
                                          <p:attrName>ppt_h</p:attrName>
                                        </p:attrNameLst>
                                      </p:cBhvr>
                                      <p:tavLst>
                                        <p:tav tm="0">
                                          <p:val>
                                            <p:fltVal val="0"/>
                                          </p:val>
                                        </p:tav>
                                        <p:tav tm="100000">
                                          <p:val>
                                            <p:strVal val="#ppt_h"/>
                                          </p:val>
                                        </p:tav>
                                      </p:tavLst>
                                    </p:anim>
                                    <p:anim calcmode="lin" valueType="num">
                                      <p:cBhvr>
                                        <p:cTn id="126" dur="5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7" dur="5000" fill="hold"/>
                                        <p:tgtEl>
                                          <p:spTgt spid="13"/>
                                        </p:tgtEl>
                                        <p:attrNameLst>
                                          <p:attrName>ppt_y</p:attrName>
                                        </p:attrNameLst>
                                      </p:cBhvr>
                                      <p:tavLst>
                                        <p:tav tm="0" fmla="#ppt_y+(sin(-2*pi*(1-$))*-#ppt_x+cos(-2*pi*(1-$))*(1-#ppt_y))*(1-$)">
                                          <p:val>
                                            <p:fltVal val="0"/>
                                          </p:val>
                                        </p:tav>
                                        <p:tav tm="100000">
                                          <p:val>
                                            <p:fltVal val="1"/>
                                          </p:val>
                                        </p:tav>
                                      </p:tavLst>
                                    </p:anim>
                                  </p:childTnLst>
                                </p:cTn>
                              </p:par>
                              <p:par>
                                <p:cTn id="128" presetID="15" presetClass="entr" presetSubtype="0"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5000" fill="hold"/>
                                        <p:tgtEl>
                                          <p:spTgt spid="14"/>
                                        </p:tgtEl>
                                        <p:attrNameLst>
                                          <p:attrName>ppt_w</p:attrName>
                                        </p:attrNameLst>
                                      </p:cBhvr>
                                      <p:tavLst>
                                        <p:tav tm="0">
                                          <p:val>
                                            <p:fltVal val="0"/>
                                          </p:val>
                                        </p:tav>
                                        <p:tav tm="100000">
                                          <p:val>
                                            <p:strVal val="#ppt_w"/>
                                          </p:val>
                                        </p:tav>
                                      </p:tavLst>
                                    </p:anim>
                                    <p:anim calcmode="lin" valueType="num">
                                      <p:cBhvr>
                                        <p:cTn id="131" dur="5000" fill="hold"/>
                                        <p:tgtEl>
                                          <p:spTgt spid="14"/>
                                        </p:tgtEl>
                                        <p:attrNameLst>
                                          <p:attrName>ppt_h</p:attrName>
                                        </p:attrNameLst>
                                      </p:cBhvr>
                                      <p:tavLst>
                                        <p:tav tm="0">
                                          <p:val>
                                            <p:fltVal val="0"/>
                                          </p:val>
                                        </p:tav>
                                        <p:tav tm="100000">
                                          <p:val>
                                            <p:strVal val="#ppt_h"/>
                                          </p:val>
                                        </p:tav>
                                      </p:tavLst>
                                    </p:anim>
                                    <p:anim calcmode="lin" valueType="num">
                                      <p:cBhvr>
                                        <p:cTn id="132" dur="5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33" dur="5000" fill="hold"/>
                                        <p:tgtEl>
                                          <p:spTgt spid="14"/>
                                        </p:tgtEl>
                                        <p:attrNameLst>
                                          <p:attrName>ppt_y</p:attrName>
                                        </p:attrNameLst>
                                      </p:cBhvr>
                                      <p:tavLst>
                                        <p:tav tm="0" fmla="#ppt_y+(sin(-2*pi*(1-$))*-#ppt_x+cos(-2*pi*(1-$))*(1-#ppt_y))*(1-$)">
                                          <p:val>
                                            <p:fltVal val="0"/>
                                          </p:val>
                                        </p:tav>
                                        <p:tav tm="100000">
                                          <p:val>
                                            <p:fltVal val="1"/>
                                          </p:val>
                                        </p:tav>
                                      </p:tavLst>
                                    </p:anim>
                                  </p:childTnLst>
                                </p:cTn>
                              </p:par>
                              <p:par>
                                <p:cTn id="134" presetID="15" presetClass="entr" presetSubtype="0" fill="hold" grpId="2" nodeType="withEffect">
                                  <p:stCondLst>
                                    <p:cond delay="0"/>
                                  </p:stCondLst>
                                  <p:childTnLst>
                                    <p:set>
                                      <p:cBhvr>
                                        <p:cTn id="135" dur="1" fill="hold">
                                          <p:stCondLst>
                                            <p:cond delay="0"/>
                                          </p:stCondLst>
                                        </p:cTn>
                                        <p:tgtEl>
                                          <p:spTgt spid="15"/>
                                        </p:tgtEl>
                                        <p:attrNameLst>
                                          <p:attrName>style.visibility</p:attrName>
                                        </p:attrNameLst>
                                      </p:cBhvr>
                                      <p:to>
                                        <p:strVal val="visible"/>
                                      </p:to>
                                    </p:set>
                                    <p:anim calcmode="lin" valueType="num">
                                      <p:cBhvr>
                                        <p:cTn id="136" dur="5000" fill="hold"/>
                                        <p:tgtEl>
                                          <p:spTgt spid="15"/>
                                        </p:tgtEl>
                                        <p:attrNameLst>
                                          <p:attrName>ppt_w</p:attrName>
                                        </p:attrNameLst>
                                      </p:cBhvr>
                                      <p:tavLst>
                                        <p:tav tm="0">
                                          <p:val>
                                            <p:fltVal val="0"/>
                                          </p:val>
                                        </p:tav>
                                        <p:tav tm="100000">
                                          <p:val>
                                            <p:strVal val="#ppt_w"/>
                                          </p:val>
                                        </p:tav>
                                      </p:tavLst>
                                    </p:anim>
                                    <p:anim calcmode="lin" valueType="num">
                                      <p:cBhvr>
                                        <p:cTn id="137" dur="5000" fill="hold"/>
                                        <p:tgtEl>
                                          <p:spTgt spid="15"/>
                                        </p:tgtEl>
                                        <p:attrNameLst>
                                          <p:attrName>ppt_h</p:attrName>
                                        </p:attrNameLst>
                                      </p:cBhvr>
                                      <p:tavLst>
                                        <p:tav tm="0">
                                          <p:val>
                                            <p:fltVal val="0"/>
                                          </p:val>
                                        </p:tav>
                                        <p:tav tm="100000">
                                          <p:val>
                                            <p:strVal val="#ppt_h"/>
                                          </p:val>
                                        </p:tav>
                                      </p:tavLst>
                                    </p:anim>
                                    <p:anim calcmode="lin" valueType="num">
                                      <p:cBhvr>
                                        <p:cTn id="138" dur="5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39" dur="5000" fill="hold"/>
                                        <p:tgtEl>
                                          <p:spTgt spid="15"/>
                                        </p:tgtEl>
                                        <p:attrNameLst>
                                          <p:attrName>ppt_y</p:attrName>
                                        </p:attrNameLst>
                                      </p:cBhvr>
                                      <p:tavLst>
                                        <p:tav tm="0" fmla="#ppt_y+(sin(-2*pi*(1-$))*-#ppt_x+cos(-2*pi*(1-$))*(1-#ppt_y))*(1-$)">
                                          <p:val>
                                            <p:fltVal val="0"/>
                                          </p:val>
                                        </p:tav>
                                        <p:tav tm="100000">
                                          <p:val>
                                            <p:fltVal val="1"/>
                                          </p:val>
                                        </p:tav>
                                      </p:tavLst>
                                    </p:anim>
                                  </p:childTnLst>
                                </p:cTn>
                              </p:par>
                              <p:par>
                                <p:cTn id="140" presetID="15" presetClass="entr" presetSubtype="0" fill="hold" grpId="2"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5000" fill="hold"/>
                                        <p:tgtEl>
                                          <p:spTgt spid="16"/>
                                        </p:tgtEl>
                                        <p:attrNameLst>
                                          <p:attrName>ppt_w</p:attrName>
                                        </p:attrNameLst>
                                      </p:cBhvr>
                                      <p:tavLst>
                                        <p:tav tm="0">
                                          <p:val>
                                            <p:fltVal val="0"/>
                                          </p:val>
                                        </p:tav>
                                        <p:tav tm="100000">
                                          <p:val>
                                            <p:strVal val="#ppt_w"/>
                                          </p:val>
                                        </p:tav>
                                      </p:tavLst>
                                    </p:anim>
                                    <p:anim calcmode="lin" valueType="num">
                                      <p:cBhvr>
                                        <p:cTn id="143" dur="5000" fill="hold"/>
                                        <p:tgtEl>
                                          <p:spTgt spid="16"/>
                                        </p:tgtEl>
                                        <p:attrNameLst>
                                          <p:attrName>ppt_h</p:attrName>
                                        </p:attrNameLst>
                                      </p:cBhvr>
                                      <p:tavLst>
                                        <p:tav tm="0">
                                          <p:val>
                                            <p:fltVal val="0"/>
                                          </p:val>
                                        </p:tav>
                                        <p:tav tm="100000">
                                          <p:val>
                                            <p:strVal val="#ppt_h"/>
                                          </p:val>
                                        </p:tav>
                                      </p:tavLst>
                                    </p:anim>
                                    <p:anim calcmode="lin" valueType="num">
                                      <p:cBhvr>
                                        <p:cTn id="144" dur="5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45" dur="5000" fill="hold"/>
                                        <p:tgtEl>
                                          <p:spTgt spid="16"/>
                                        </p:tgtEl>
                                        <p:attrNameLst>
                                          <p:attrName>ppt_y</p:attrName>
                                        </p:attrNameLst>
                                      </p:cBhvr>
                                      <p:tavLst>
                                        <p:tav tm="0" fmla="#ppt_y+(sin(-2*pi*(1-$))*-#ppt_x+cos(-2*pi*(1-$))*(1-#ppt_y))*(1-$)">
                                          <p:val>
                                            <p:fltVal val="0"/>
                                          </p:val>
                                        </p:tav>
                                        <p:tav tm="100000">
                                          <p:val>
                                            <p:fltVal val="1"/>
                                          </p:val>
                                        </p:tav>
                                      </p:tavLst>
                                    </p:anim>
                                  </p:childTnLst>
                                </p:cTn>
                              </p:par>
                              <p:par>
                                <p:cTn id="146" presetID="15" presetClass="entr" presetSubtype="0"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 calcmode="lin" valueType="num">
                                      <p:cBhvr>
                                        <p:cTn id="148" dur="5000" fill="hold"/>
                                        <p:tgtEl>
                                          <p:spTgt spid="17"/>
                                        </p:tgtEl>
                                        <p:attrNameLst>
                                          <p:attrName>ppt_w</p:attrName>
                                        </p:attrNameLst>
                                      </p:cBhvr>
                                      <p:tavLst>
                                        <p:tav tm="0">
                                          <p:val>
                                            <p:fltVal val="0"/>
                                          </p:val>
                                        </p:tav>
                                        <p:tav tm="100000">
                                          <p:val>
                                            <p:strVal val="#ppt_w"/>
                                          </p:val>
                                        </p:tav>
                                      </p:tavLst>
                                    </p:anim>
                                    <p:anim calcmode="lin" valueType="num">
                                      <p:cBhvr>
                                        <p:cTn id="149" dur="5000" fill="hold"/>
                                        <p:tgtEl>
                                          <p:spTgt spid="17"/>
                                        </p:tgtEl>
                                        <p:attrNameLst>
                                          <p:attrName>ppt_h</p:attrName>
                                        </p:attrNameLst>
                                      </p:cBhvr>
                                      <p:tavLst>
                                        <p:tav tm="0">
                                          <p:val>
                                            <p:fltVal val="0"/>
                                          </p:val>
                                        </p:tav>
                                        <p:tav tm="100000">
                                          <p:val>
                                            <p:strVal val="#ppt_h"/>
                                          </p:val>
                                        </p:tav>
                                      </p:tavLst>
                                    </p:anim>
                                    <p:anim calcmode="lin" valueType="num">
                                      <p:cBhvr>
                                        <p:cTn id="150" dur="5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51" dur="5000" fill="hold"/>
                                        <p:tgtEl>
                                          <p:spTgt spid="17"/>
                                        </p:tgtEl>
                                        <p:attrNameLst>
                                          <p:attrName>ppt_y</p:attrName>
                                        </p:attrNameLst>
                                      </p:cBhvr>
                                      <p:tavLst>
                                        <p:tav tm="0" fmla="#ppt_y+(sin(-2*pi*(1-$))*-#ppt_x+cos(-2*pi*(1-$))*(1-#ppt_y))*(1-$)">
                                          <p:val>
                                            <p:fltVal val="0"/>
                                          </p:val>
                                        </p:tav>
                                        <p:tav tm="100000">
                                          <p:val>
                                            <p:fltVal val="1"/>
                                          </p:val>
                                        </p:tav>
                                      </p:tavLst>
                                    </p:anim>
                                  </p:childTnLst>
                                </p:cTn>
                              </p:par>
                              <p:par>
                                <p:cTn id="152" presetID="15" presetClass="entr" presetSubtype="0" fill="hold" grpId="2" nodeType="withEffect">
                                  <p:stCondLst>
                                    <p:cond delay="0"/>
                                  </p:stCondLst>
                                  <p:childTnLst>
                                    <p:set>
                                      <p:cBhvr>
                                        <p:cTn id="153" dur="1" fill="hold">
                                          <p:stCondLst>
                                            <p:cond delay="0"/>
                                          </p:stCondLst>
                                        </p:cTn>
                                        <p:tgtEl>
                                          <p:spTgt spid="18"/>
                                        </p:tgtEl>
                                        <p:attrNameLst>
                                          <p:attrName>style.visibility</p:attrName>
                                        </p:attrNameLst>
                                      </p:cBhvr>
                                      <p:to>
                                        <p:strVal val="visible"/>
                                      </p:to>
                                    </p:set>
                                    <p:anim calcmode="lin" valueType="num">
                                      <p:cBhvr>
                                        <p:cTn id="154" dur="5000" fill="hold"/>
                                        <p:tgtEl>
                                          <p:spTgt spid="18"/>
                                        </p:tgtEl>
                                        <p:attrNameLst>
                                          <p:attrName>ppt_w</p:attrName>
                                        </p:attrNameLst>
                                      </p:cBhvr>
                                      <p:tavLst>
                                        <p:tav tm="0">
                                          <p:val>
                                            <p:fltVal val="0"/>
                                          </p:val>
                                        </p:tav>
                                        <p:tav tm="100000">
                                          <p:val>
                                            <p:strVal val="#ppt_w"/>
                                          </p:val>
                                        </p:tav>
                                      </p:tavLst>
                                    </p:anim>
                                    <p:anim calcmode="lin" valueType="num">
                                      <p:cBhvr>
                                        <p:cTn id="155" dur="5000" fill="hold"/>
                                        <p:tgtEl>
                                          <p:spTgt spid="18"/>
                                        </p:tgtEl>
                                        <p:attrNameLst>
                                          <p:attrName>ppt_h</p:attrName>
                                        </p:attrNameLst>
                                      </p:cBhvr>
                                      <p:tavLst>
                                        <p:tav tm="0">
                                          <p:val>
                                            <p:fltVal val="0"/>
                                          </p:val>
                                        </p:tav>
                                        <p:tav tm="100000">
                                          <p:val>
                                            <p:strVal val="#ppt_h"/>
                                          </p:val>
                                        </p:tav>
                                      </p:tavLst>
                                    </p:anim>
                                    <p:anim calcmode="lin" valueType="num">
                                      <p:cBhvr>
                                        <p:cTn id="156" dur="5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57" dur="5000" fill="hold"/>
                                        <p:tgtEl>
                                          <p:spTgt spid="18"/>
                                        </p:tgtEl>
                                        <p:attrNameLst>
                                          <p:attrName>ppt_y</p:attrName>
                                        </p:attrNameLst>
                                      </p:cBhvr>
                                      <p:tavLst>
                                        <p:tav tm="0" fmla="#ppt_y+(sin(-2*pi*(1-$))*-#ppt_x+cos(-2*pi*(1-$))*(1-#ppt_y))*(1-$)">
                                          <p:val>
                                            <p:fltVal val="0"/>
                                          </p:val>
                                        </p:tav>
                                        <p:tav tm="100000">
                                          <p:val>
                                            <p:fltVal val="1"/>
                                          </p:val>
                                        </p:tav>
                                      </p:tavLst>
                                    </p:anim>
                                  </p:childTnLst>
                                </p:cTn>
                              </p:par>
                              <p:par>
                                <p:cTn id="158" presetID="15" presetClass="entr" presetSubtype="0"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 calcmode="lin" valueType="num">
                                      <p:cBhvr>
                                        <p:cTn id="160" dur="5000" fill="hold"/>
                                        <p:tgtEl>
                                          <p:spTgt spid="19"/>
                                        </p:tgtEl>
                                        <p:attrNameLst>
                                          <p:attrName>ppt_w</p:attrName>
                                        </p:attrNameLst>
                                      </p:cBhvr>
                                      <p:tavLst>
                                        <p:tav tm="0">
                                          <p:val>
                                            <p:fltVal val="0"/>
                                          </p:val>
                                        </p:tav>
                                        <p:tav tm="100000">
                                          <p:val>
                                            <p:strVal val="#ppt_w"/>
                                          </p:val>
                                        </p:tav>
                                      </p:tavLst>
                                    </p:anim>
                                    <p:anim calcmode="lin" valueType="num">
                                      <p:cBhvr>
                                        <p:cTn id="161" dur="5000" fill="hold"/>
                                        <p:tgtEl>
                                          <p:spTgt spid="19"/>
                                        </p:tgtEl>
                                        <p:attrNameLst>
                                          <p:attrName>ppt_h</p:attrName>
                                        </p:attrNameLst>
                                      </p:cBhvr>
                                      <p:tavLst>
                                        <p:tav tm="0">
                                          <p:val>
                                            <p:fltVal val="0"/>
                                          </p:val>
                                        </p:tav>
                                        <p:tav tm="100000">
                                          <p:val>
                                            <p:strVal val="#ppt_h"/>
                                          </p:val>
                                        </p:tav>
                                      </p:tavLst>
                                    </p:anim>
                                    <p:anim calcmode="lin" valueType="num">
                                      <p:cBhvr>
                                        <p:cTn id="162" dur="5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63" dur="5000" fill="hold"/>
                                        <p:tgtEl>
                                          <p:spTgt spid="19"/>
                                        </p:tgtEl>
                                        <p:attrNameLst>
                                          <p:attrName>ppt_y</p:attrName>
                                        </p:attrNameLst>
                                      </p:cBhvr>
                                      <p:tavLst>
                                        <p:tav tm="0" fmla="#ppt_y+(sin(-2*pi*(1-$))*-#ppt_x+cos(-2*pi*(1-$))*(1-#ppt_y))*(1-$)">
                                          <p:val>
                                            <p:fltVal val="0"/>
                                          </p:val>
                                        </p:tav>
                                        <p:tav tm="100000">
                                          <p:val>
                                            <p:fltVal val="1"/>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6"/>
                                        </p:tgtEl>
                                        <p:attrNameLst>
                                          <p:attrName>style.visibility</p:attrName>
                                        </p:attrNameLst>
                                      </p:cBhvr>
                                      <p:to>
                                        <p:strVal val="visible"/>
                                      </p:to>
                                    </p:set>
                                    <p:anim calcmode="lin" valueType="num">
                                      <p:cBhvr additive="base">
                                        <p:cTn id="166" dur="5000" fill="hold"/>
                                        <p:tgtEl>
                                          <p:spTgt spid="6"/>
                                        </p:tgtEl>
                                        <p:attrNameLst>
                                          <p:attrName>ppt_x</p:attrName>
                                        </p:attrNameLst>
                                      </p:cBhvr>
                                      <p:tavLst>
                                        <p:tav tm="0">
                                          <p:val>
                                            <p:strVal val="0-#ppt_w/2"/>
                                          </p:val>
                                        </p:tav>
                                        <p:tav tm="100000">
                                          <p:val>
                                            <p:strVal val="#ppt_x"/>
                                          </p:val>
                                        </p:tav>
                                      </p:tavLst>
                                    </p:anim>
                                    <p:anim calcmode="lin" valueType="num">
                                      <p:cBhvr additive="base">
                                        <p:cTn id="167" dur="5000" fill="hold"/>
                                        <p:tgtEl>
                                          <p:spTgt spid="6"/>
                                        </p:tgtEl>
                                        <p:attrNameLst>
                                          <p:attrName>ppt_y</p:attrName>
                                        </p:attrNameLst>
                                      </p:cBhvr>
                                      <p:tavLst>
                                        <p:tav tm="0">
                                          <p:val>
                                            <p:strVal val="0-#ppt_h/2"/>
                                          </p:val>
                                        </p:tav>
                                        <p:tav tm="100000">
                                          <p:val>
                                            <p:strVal val="#ppt_y"/>
                                          </p:val>
                                        </p:tav>
                                      </p:tavLst>
                                    </p:anim>
                                  </p:childTnLst>
                                </p:cTn>
                              </p:par>
                              <p:par>
                                <p:cTn id="168" presetID="2" presetClass="entr" presetSubtype="9" fill="hold" grpId="0" nodeType="withEffect">
                                  <p:stCondLst>
                                    <p:cond delay="0"/>
                                  </p:stCondLst>
                                  <p:childTnLst>
                                    <p:set>
                                      <p:cBhvr>
                                        <p:cTn id="169" dur="1" fill="hold">
                                          <p:stCondLst>
                                            <p:cond delay="0"/>
                                          </p:stCondLst>
                                        </p:cTn>
                                        <p:tgtEl>
                                          <p:spTgt spid="20"/>
                                        </p:tgtEl>
                                        <p:attrNameLst>
                                          <p:attrName>style.visibility</p:attrName>
                                        </p:attrNameLst>
                                      </p:cBhvr>
                                      <p:to>
                                        <p:strVal val="visible"/>
                                      </p:to>
                                    </p:set>
                                    <p:anim calcmode="lin" valueType="num">
                                      <p:cBhvr additive="base">
                                        <p:cTn id="170" dur="5000" fill="hold"/>
                                        <p:tgtEl>
                                          <p:spTgt spid="20"/>
                                        </p:tgtEl>
                                        <p:attrNameLst>
                                          <p:attrName>ppt_x</p:attrName>
                                        </p:attrNameLst>
                                      </p:cBhvr>
                                      <p:tavLst>
                                        <p:tav tm="0">
                                          <p:val>
                                            <p:strVal val="0-#ppt_w/2"/>
                                          </p:val>
                                        </p:tav>
                                        <p:tav tm="100000">
                                          <p:val>
                                            <p:strVal val="#ppt_x"/>
                                          </p:val>
                                        </p:tav>
                                      </p:tavLst>
                                    </p:anim>
                                    <p:anim calcmode="lin" valueType="num">
                                      <p:cBhvr additive="base">
                                        <p:cTn id="171" dur="5000" fill="hold"/>
                                        <p:tgtEl>
                                          <p:spTgt spid="20"/>
                                        </p:tgtEl>
                                        <p:attrNameLst>
                                          <p:attrName>ppt_y</p:attrName>
                                        </p:attrNameLst>
                                      </p:cBhvr>
                                      <p:tavLst>
                                        <p:tav tm="0">
                                          <p:val>
                                            <p:strVal val="0-#ppt_h/2"/>
                                          </p:val>
                                        </p:tav>
                                        <p:tav tm="100000">
                                          <p:val>
                                            <p:strVal val="#ppt_y"/>
                                          </p:val>
                                        </p:tav>
                                      </p:tavLst>
                                    </p:anim>
                                  </p:childTnLst>
                                </p:cTn>
                              </p:par>
                              <p:par>
                                <p:cTn id="172" presetID="2" presetClass="entr" presetSubtype="9" fill="hold" grpId="0" nodeType="withEffect">
                                  <p:stCondLst>
                                    <p:cond delay="0"/>
                                  </p:stCondLst>
                                  <p:childTnLst>
                                    <p:set>
                                      <p:cBhvr>
                                        <p:cTn id="173" dur="1" fill="hold">
                                          <p:stCondLst>
                                            <p:cond delay="0"/>
                                          </p:stCondLst>
                                        </p:cTn>
                                        <p:tgtEl>
                                          <p:spTgt spid="21"/>
                                        </p:tgtEl>
                                        <p:attrNameLst>
                                          <p:attrName>style.visibility</p:attrName>
                                        </p:attrNameLst>
                                      </p:cBhvr>
                                      <p:to>
                                        <p:strVal val="visible"/>
                                      </p:to>
                                    </p:set>
                                    <p:anim calcmode="lin" valueType="num">
                                      <p:cBhvr additive="base">
                                        <p:cTn id="174" dur="5000" fill="hold"/>
                                        <p:tgtEl>
                                          <p:spTgt spid="21"/>
                                        </p:tgtEl>
                                        <p:attrNameLst>
                                          <p:attrName>ppt_x</p:attrName>
                                        </p:attrNameLst>
                                      </p:cBhvr>
                                      <p:tavLst>
                                        <p:tav tm="0">
                                          <p:val>
                                            <p:strVal val="0-#ppt_w/2"/>
                                          </p:val>
                                        </p:tav>
                                        <p:tav tm="100000">
                                          <p:val>
                                            <p:strVal val="#ppt_x"/>
                                          </p:val>
                                        </p:tav>
                                      </p:tavLst>
                                    </p:anim>
                                    <p:anim calcmode="lin" valueType="num">
                                      <p:cBhvr additive="base">
                                        <p:cTn id="175" dur="5000" fill="hold"/>
                                        <p:tgtEl>
                                          <p:spTgt spid="21"/>
                                        </p:tgtEl>
                                        <p:attrNameLst>
                                          <p:attrName>ppt_y</p:attrName>
                                        </p:attrNameLst>
                                      </p:cBhvr>
                                      <p:tavLst>
                                        <p:tav tm="0">
                                          <p:val>
                                            <p:strVal val="0-#ppt_h/2"/>
                                          </p:val>
                                        </p:tav>
                                        <p:tav tm="100000">
                                          <p:val>
                                            <p:strVal val="#ppt_y"/>
                                          </p:val>
                                        </p:tav>
                                      </p:tavLst>
                                    </p:anim>
                                  </p:childTnLst>
                                </p:cTn>
                              </p:par>
                              <p:par>
                                <p:cTn id="176" presetID="2" presetClass="entr" presetSubtype="9" fill="hold" grpId="0" nodeType="withEffect">
                                  <p:stCondLst>
                                    <p:cond delay="0"/>
                                  </p:stCondLst>
                                  <p:childTnLst>
                                    <p:set>
                                      <p:cBhvr>
                                        <p:cTn id="177" dur="1" fill="hold">
                                          <p:stCondLst>
                                            <p:cond delay="0"/>
                                          </p:stCondLst>
                                        </p:cTn>
                                        <p:tgtEl>
                                          <p:spTgt spid="22"/>
                                        </p:tgtEl>
                                        <p:attrNameLst>
                                          <p:attrName>style.visibility</p:attrName>
                                        </p:attrNameLst>
                                      </p:cBhvr>
                                      <p:to>
                                        <p:strVal val="visible"/>
                                      </p:to>
                                    </p:set>
                                    <p:anim calcmode="lin" valueType="num">
                                      <p:cBhvr additive="base">
                                        <p:cTn id="178" dur="5000" fill="hold"/>
                                        <p:tgtEl>
                                          <p:spTgt spid="22"/>
                                        </p:tgtEl>
                                        <p:attrNameLst>
                                          <p:attrName>ppt_x</p:attrName>
                                        </p:attrNameLst>
                                      </p:cBhvr>
                                      <p:tavLst>
                                        <p:tav tm="0">
                                          <p:val>
                                            <p:strVal val="0-#ppt_w/2"/>
                                          </p:val>
                                        </p:tav>
                                        <p:tav tm="100000">
                                          <p:val>
                                            <p:strVal val="#ppt_x"/>
                                          </p:val>
                                        </p:tav>
                                      </p:tavLst>
                                    </p:anim>
                                    <p:anim calcmode="lin" valueType="num">
                                      <p:cBhvr additive="base">
                                        <p:cTn id="179" dur="5000" fill="hold"/>
                                        <p:tgtEl>
                                          <p:spTgt spid="22"/>
                                        </p:tgtEl>
                                        <p:attrNameLst>
                                          <p:attrName>ppt_y</p:attrName>
                                        </p:attrNameLst>
                                      </p:cBhvr>
                                      <p:tavLst>
                                        <p:tav tm="0">
                                          <p:val>
                                            <p:strVal val="0-#ppt_h/2"/>
                                          </p:val>
                                        </p:tav>
                                        <p:tav tm="100000">
                                          <p:val>
                                            <p:strVal val="#ppt_y"/>
                                          </p:val>
                                        </p:tav>
                                      </p:tavLst>
                                    </p:anim>
                                  </p:childTnLst>
                                </p:cTn>
                              </p:par>
                              <p:par>
                                <p:cTn id="180" presetID="2" presetClass="entr" presetSubtype="9" fill="hold" grpId="0" nodeType="withEffect">
                                  <p:stCondLst>
                                    <p:cond delay="0"/>
                                  </p:stCondLst>
                                  <p:childTnLst>
                                    <p:set>
                                      <p:cBhvr>
                                        <p:cTn id="181" dur="1" fill="hold">
                                          <p:stCondLst>
                                            <p:cond delay="0"/>
                                          </p:stCondLst>
                                        </p:cTn>
                                        <p:tgtEl>
                                          <p:spTgt spid="23"/>
                                        </p:tgtEl>
                                        <p:attrNameLst>
                                          <p:attrName>style.visibility</p:attrName>
                                        </p:attrNameLst>
                                      </p:cBhvr>
                                      <p:to>
                                        <p:strVal val="visible"/>
                                      </p:to>
                                    </p:set>
                                    <p:anim calcmode="lin" valueType="num">
                                      <p:cBhvr additive="base">
                                        <p:cTn id="182" dur="5000" fill="hold"/>
                                        <p:tgtEl>
                                          <p:spTgt spid="23"/>
                                        </p:tgtEl>
                                        <p:attrNameLst>
                                          <p:attrName>ppt_x</p:attrName>
                                        </p:attrNameLst>
                                      </p:cBhvr>
                                      <p:tavLst>
                                        <p:tav tm="0">
                                          <p:val>
                                            <p:strVal val="0-#ppt_w/2"/>
                                          </p:val>
                                        </p:tav>
                                        <p:tav tm="100000">
                                          <p:val>
                                            <p:strVal val="#ppt_x"/>
                                          </p:val>
                                        </p:tav>
                                      </p:tavLst>
                                    </p:anim>
                                    <p:anim calcmode="lin" valueType="num">
                                      <p:cBhvr additive="base">
                                        <p:cTn id="183" dur="5000" fill="hold"/>
                                        <p:tgtEl>
                                          <p:spTgt spid="23"/>
                                        </p:tgtEl>
                                        <p:attrNameLst>
                                          <p:attrName>ppt_y</p:attrName>
                                        </p:attrNameLst>
                                      </p:cBhvr>
                                      <p:tavLst>
                                        <p:tav tm="0">
                                          <p:val>
                                            <p:strVal val="0-#ppt_h/2"/>
                                          </p:val>
                                        </p:tav>
                                        <p:tav tm="100000">
                                          <p:val>
                                            <p:strVal val="#ppt_y"/>
                                          </p:val>
                                        </p:tav>
                                      </p:tavLst>
                                    </p:anim>
                                  </p:childTnLst>
                                </p:cTn>
                              </p:par>
                              <p:par>
                                <p:cTn id="184" presetID="2" presetClass="entr" presetSubtype="9" fill="hold" grpId="0"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additive="base">
                                        <p:cTn id="186" dur="5000" fill="hold"/>
                                        <p:tgtEl>
                                          <p:spTgt spid="24"/>
                                        </p:tgtEl>
                                        <p:attrNameLst>
                                          <p:attrName>ppt_x</p:attrName>
                                        </p:attrNameLst>
                                      </p:cBhvr>
                                      <p:tavLst>
                                        <p:tav tm="0">
                                          <p:val>
                                            <p:strVal val="0-#ppt_w/2"/>
                                          </p:val>
                                        </p:tav>
                                        <p:tav tm="100000">
                                          <p:val>
                                            <p:strVal val="#ppt_x"/>
                                          </p:val>
                                        </p:tav>
                                      </p:tavLst>
                                    </p:anim>
                                    <p:anim calcmode="lin" valueType="num">
                                      <p:cBhvr additive="base">
                                        <p:cTn id="187" dur="5000" fill="hold"/>
                                        <p:tgtEl>
                                          <p:spTgt spid="24"/>
                                        </p:tgtEl>
                                        <p:attrNameLst>
                                          <p:attrName>ppt_y</p:attrName>
                                        </p:attrNameLst>
                                      </p:cBhvr>
                                      <p:tavLst>
                                        <p:tav tm="0">
                                          <p:val>
                                            <p:strVal val="0-#ppt_h/2"/>
                                          </p:val>
                                        </p:tav>
                                        <p:tav tm="100000">
                                          <p:val>
                                            <p:strVal val="#ppt_y"/>
                                          </p:val>
                                        </p:tav>
                                      </p:tavLst>
                                    </p:anim>
                                  </p:childTnLst>
                                </p:cTn>
                              </p:par>
                              <p:par>
                                <p:cTn id="188" presetID="2" presetClass="entr" presetSubtype="9"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additive="base">
                                        <p:cTn id="190" dur="5000" fill="hold"/>
                                        <p:tgtEl>
                                          <p:spTgt spid="25"/>
                                        </p:tgtEl>
                                        <p:attrNameLst>
                                          <p:attrName>ppt_x</p:attrName>
                                        </p:attrNameLst>
                                      </p:cBhvr>
                                      <p:tavLst>
                                        <p:tav tm="0">
                                          <p:val>
                                            <p:strVal val="0-#ppt_w/2"/>
                                          </p:val>
                                        </p:tav>
                                        <p:tav tm="100000">
                                          <p:val>
                                            <p:strVal val="#ppt_x"/>
                                          </p:val>
                                        </p:tav>
                                      </p:tavLst>
                                    </p:anim>
                                    <p:anim calcmode="lin" valueType="num">
                                      <p:cBhvr additive="base">
                                        <p:cTn id="191" dur="5000" fill="hold"/>
                                        <p:tgtEl>
                                          <p:spTgt spid="25"/>
                                        </p:tgtEl>
                                        <p:attrNameLst>
                                          <p:attrName>ppt_y</p:attrName>
                                        </p:attrNameLst>
                                      </p:cBhvr>
                                      <p:tavLst>
                                        <p:tav tm="0">
                                          <p:val>
                                            <p:strVal val="0-#ppt_h/2"/>
                                          </p:val>
                                        </p:tav>
                                        <p:tav tm="100000">
                                          <p:val>
                                            <p:strVal val="#ppt_y"/>
                                          </p:val>
                                        </p:tav>
                                      </p:tavLst>
                                    </p:anim>
                                  </p:childTnLst>
                                </p:cTn>
                              </p:par>
                              <p:par>
                                <p:cTn id="192" presetID="2" presetClass="entr" presetSubtype="9" fill="hold" grpId="0"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additive="base">
                                        <p:cTn id="194" dur="5000" fill="hold"/>
                                        <p:tgtEl>
                                          <p:spTgt spid="26"/>
                                        </p:tgtEl>
                                        <p:attrNameLst>
                                          <p:attrName>ppt_x</p:attrName>
                                        </p:attrNameLst>
                                      </p:cBhvr>
                                      <p:tavLst>
                                        <p:tav tm="0">
                                          <p:val>
                                            <p:strVal val="0-#ppt_w/2"/>
                                          </p:val>
                                        </p:tav>
                                        <p:tav tm="100000">
                                          <p:val>
                                            <p:strVal val="#ppt_x"/>
                                          </p:val>
                                        </p:tav>
                                      </p:tavLst>
                                    </p:anim>
                                    <p:anim calcmode="lin" valueType="num">
                                      <p:cBhvr additive="base">
                                        <p:cTn id="195" dur="5000" fill="hold"/>
                                        <p:tgtEl>
                                          <p:spTgt spid="26"/>
                                        </p:tgtEl>
                                        <p:attrNameLst>
                                          <p:attrName>ppt_y</p:attrName>
                                        </p:attrNameLst>
                                      </p:cBhvr>
                                      <p:tavLst>
                                        <p:tav tm="0">
                                          <p:val>
                                            <p:strVal val="0-#ppt_h/2"/>
                                          </p:val>
                                        </p:tav>
                                        <p:tav tm="100000">
                                          <p:val>
                                            <p:strVal val="#ppt_y"/>
                                          </p:val>
                                        </p:tav>
                                      </p:tavLst>
                                    </p:anim>
                                  </p:childTnLst>
                                </p:cTn>
                              </p:par>
                              <p:par>
                                <p:cTn id="196" presetID="2" presetClass="entr" presetSubtype="9" fill="hold" grpId="0"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additive="base">
                                        <p:cTn id="198" dur="5000" fill="hold"/>
                                        <p:tgtEl>
                                          <p:spTgt spid="27"/>
                                        </p:tgtEl>
                                        <p:attrNameLst>
                                          <p:attrName>ppt_x</p:attrName>
                                        </p:attrNameLst>
                                      </p:cBhvr>
                                      <p:tavLst>
                                        <p:tav tm="0">
                                          <p:val>
                                            <p:strVal val="0-#ppt_w/2"/>
                                          </p:val>
                                        </p:tav>
                                        <p:tav tm="100000">
                                          <p:val>
                                            <p:strVal val="#ppt_x"/>
                                          </p:val>
                                        </p:tav>
                                      </p:tavLst>
                                    </p:anim>
                                    <p:anim calcmode="lin" valueType="num">
                                      <p:cBhvr additive="base">
                                        <p:cTn id="199" dur="5000" fill="hold"/>
                                        <p:tgtEl>
                                          <p:spTgt spid="27"/>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28"/>
                                        </p:tgtEl>
                                        <p:attrNameLst>
                                          <p:attrName>style.visibility</p:attrName>
                                        </p:attrNameLst>
                                      </p:cBhvr>
                                      <p:to>
                                        <p:strVal val="visible"/>
                                      </p:to>
                                    </p:set>
                                    <p:anim calcmode="lin" valueType="num">
                                      <p:cBhvr additive="base">
                                        <p:cTn id="202" dur="5000" fill="hold"/>
                                        <p:tgtEl>
                                          <p:spTgt spid="28"/>
                                        </p:tgtEl>
                                        <p:attrNameLst>
                                          <p:attrName>ppt_x</p:attrName>
                                        </p:attrNameLst>
                                      </p:cBhvr>
                                      <p:tavLst>
                                        <p:tav tm="0">
                                          <p:val>
                                            <p:strVal val="0-#ppt_w/2"/>
                                          </p:val>
                                        </p:tav>
                                        <p:tav tm="100000">
                                          <p:val>
                                            <p:strVal val="#ppt_x"/>
                                          </p:val>
                                        </p:tav>
                                      </p:tavLst>
                                    </p:anim>
                                    <p:anim calcmode="lin" valueType="num">
                                      <p:cBhvr additive="base">
                                        <p:cTn id="203" dur="5000" fill="hold"/>
                                        <p:tgtEl>
                                          <p:spTgt spid="28"/>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29"/>
                                        </p:tgtEl>
                                        <p:attrNameLst>
                                          <p:attrName>style.visibility</p:attrName>
                                        </p:attrNameLst>
                                      </p:cBhvr>
                                      <p:to>
                                        <p:strVal val="visible"/>
                                      </p:to>
                                    </p:set>
                                    <p:anim calcmode="lin" valueType="num">
                                      <p:cBhvr additive="base">
                                        <p:cTn id="206" dur="5000" fill="hold"/>
                                        <p:tgtEl>
                                          <p:spTgt spid="29"/>
                                        </p:tgtEl>
                                        <p:attrNameLst>
                                          <p:attrName>ppt_x</p:attrName>
                                        </p:attrNameLst>
                                      </p:cBhvr>
                                      <p:tavLst>
                                        <p:tav tm="0">
                                          <p:val>
                                            <p:strVal val="0-#ppt_w/2"/>
                                          </p:val>
                                        </p:tav>
                                        <p:tav tm="100000">
                                          <p:val>
                                            <p:strVal val="#ppt_x"/>
                                          </p:val>
                                        </p:tav>
                                      </p:tavLst>
                                    </p:anim>
                                    <p:anim calcmode="lin" valueType="num">
                                      <p:cBhvr additive="base">
                                        <p:cTn id="207" dur="5000" fill="hold"/>
                                        <p:tgtEl>
                                          <p:spTgt spid="29"/>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30"/>
                                        </p:tgtEl>
                                        <p:attrNameLst>
                                          <p:attrName>style.visibility</p:attrName>
                                        </p:attrNameLst>
                                      </p:cBhvr>
                                      <p:to>
                                        <p:strVal val="visible"/>
                                      </p:to>
                                    </p:set>
                                    <p:anim calcmode="lin" valueType="num">
                                      <p:cBhvr additive="base">
                                        <p:cTn id="210" dur="5000" fill="hold"/>
                                        <p:tgtEl>
                                          <p:spTgt spid="30"/>
                                        </p:tgtEl>
                                        <p:attrNameLst>
                                          <p:attrName>ppt_x</p:attrName>
                                        </p:attrNameLst>
                                      </p:cBhvr>
                                      <p:tavLst>
                                        <p:tav tm="0">
                                          <p:val>
                                            <p:strVal val="0-#ppt_w/2"/>
                                          </p:val>
                                        </p:tav>
                                        <p:tav tm="100000">
                                          <p:val>
                                            <p:strVal val="#ppt_x"/>
                                          </p:val>
                                        </p:tav>
                                      </p:tavLst>
                                    </p:anim>
                                    <p:anim calcmode="lin" valueType="num">
                                      <p:cBhvr additive="base">
                                        <p:cTn id="211" dur="5000" fill="hold"/>
                                        <p:tgtEl>
                                          <p:spTgt spid="30"/>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31"/>
                                        </p:tgtEl>
                                        <p:attrNameLst>
                                          <p:attrName>style.visibility</p:attrName>
                                        </p:attrNameLst>
                                      </p:cBhvr>
                                      <p:to>
                                        <p:strVal val="visible"/>
                                      </p:to>
                                    </p:set>
                                    <p:anim calcmode="lin" valueType="num">
                                      <p:cBhvr additive="base">
                                        <p:cTn id="214" dur="5000" fill="hold"/>
                                        <p:tgtEl>
                                          <p:spTgt spid="31"/>
                                        </p:tgtEl>
                                        <p:attrNameLst>
                                          <p:attrName>ppt_x</p:attrName>
                                        </p:attrNameLst>
                                      </p:cBhvr>
                                      <p:tavLst>
                                        <p:tav tm="0">
                                          <p:val>
                                            <p:strVal val="0-#ppt_w/2"/>
                                          </p:val>
                                        </p:tav>
                                        <p:tav tm="100000">
                                          <p:val>
                                            <p:strVal val="#ppt_x"/>
                                          </p:val>
                                        </p:tav>
                                      </p:tavLst>
                                    </p:anim>
                                    <p:anim calcmode="lin" valueType="num">
                                      <p:cBhvr additive="base">
                                        <p:cTn id="215" dur="5000" fill="hold"/>
                                        <p:tgtEl>
                                          <p:spTgt spid="31"/>
                                        </p:tgtEl>
                                        <p:attrNameLst>
                                          <p:attrName>ppt_y</p:attrName>
                                        </p:attrNameLst>
                                      </p:cBhvr>
                                      <p:tavLst>
                                        <p:tav tm="0">
                                          <p:val>
                                            <p:strVal val="0-#ppt_h/2"/>
                                          </p:val>
                                        </p:tav>
                                        <p:tav tm="100000">
                                          <p:val>
                                            <p:strVal val="#ppt_y"/>
                                          </p:val>
                                        </p:tav>
                                      </p:tavLst>
                                    </p:anim>
                                  </p:childTnLst>
                                </p:cTn>
                              </p:par>
                              <p:par>
                                <p:cTn id="216" presetID="2" presetClass="entr" presetSubtype="3" fill="hold" grpId="0" nodeType="withEffect">
                                  <p:stCondLst>
                                    <p:cond delay="0"/>
                                  </p:stCondLst>
                                  <p:childTnLst>
                                    <p:set>
                                      <p:cBhvr>
                                        <p:cTn id="217" dur="1" fill="hold">
                                          <p:stCondLst>
                                            <p:cond delay="0"/>
                                          </p:stCondLst>
                                        </p:cTn>
                                        <p:tgtEl>
                                          <p:spTgt spid="7"/>
                                        </p:tgtEl>
                                        <p:attrNameLst>
                                          <p:attrName>style.visibility</p:attrName>
                                        </p:attrNameLst>
                                      </p:cBhvr>
                                      <p:to>
                                        <p:strVal val="visible"/>
                                      </p:to>
                                    </p:set>
                                    <p:anim calcmode="lin" valueType="num">
                                      <p:cBhvr additive="base">
                                        <p:cTn id="218" dur="5000" fill="hold"/>
                                        <p:tgtEl>
                                          <p:spTgt spid="7"/>
                                        </p:tgtEl>
                                        <p:attrNameLst>
                                          <p:attrName>ppt_x</p:attrName>
                                        </p:attrNameLst>
                                      </p:cBhvr>
                                      <p:tavLst>
                                        <p:tav tm="0">
                                          <p:val>
                                            <p:strVal val="1+#ppt_w/2"/>
                                          </p:val>
                                        </p:tav>
                                        <p:tav tm="100000">
                                          <p:val>
                                            <p:strVal val="#ppt_x"/>
                                          </p:val>
                                        </p:tav>
                                      </p:tavLst>
                                    </p:anim>
                                    <p:anim calcmode="lin" valueType="num">
                                      <p:cBhvr additive="base">
                                        <p:cTn id="219" dur="5000" fill="hold"/>
                                        <p:tgtEl>
                                          <p:spTgt spid="7"/>
                                        </p:tgtEl>
                                        <p:attrNameLst>
                                          <p:attrName>ppt_y</p:attrName>
                                        </p:attrNameLst>
                                      </p:cBhvr>
                                      <p:tavLst>
                                        <p:tav tm="0">
                                          <p:val>
                                            <p:strVal val="0-#ppt_h/2"/>
                                          </p:val>
                                        </p:tav>
                                        <p:tav tm="100000">
                                          <p:val>
                                            <p:strVal val="#ppt_y"/>
                                          </p:val>
                                        </p:tav>
                                      </p:tavLst>
                                    </p:anim>
                                  </p:childTnLst>
                                </p:cTn>
                              </p:par>
                              <p:par>
                                <p:cTn id="220" presetID="2" presetClass="entr" presetSubtype="3" fill="hold" grpId="0" nodeType="withEffect">
                                  <p:stCondLst>
                                    <p:cond delay="0"/>
                                  </p:stCondLst>
                                  <p:childTnLst>
                                    <p:set>
                                      <p:cBhvr>
                                        <p:cTn id="221" dur="1" fill="hold">
                                          <p:stCondLst>
                                            <p:cond delay="0"/>
                                          </p:stCondLst>
                                        </p:cTn>
                                        <p:tgtEl>
                                          <p:spTgt spid="8"/>
                                        </p:tgtEl>
                                        <p:attrNameLst>
                                          <p:attrName>style.visibility</p:attrName>
                                        </p:attrNameLst>
                                      </p:cBhvr>
                                      <p:to>
                                        <p:strVal val="visible"/>
                                      </p:to>
                                    </p:set>
                                    <p:anim calcmode="lin" valueType="num">
                                      <p:cBhvr additive="base">
                                        <p:cTn id="222" dur="5000" fill="hold"/>
                                        <p:tgtEl>
                                          <p:spTgt spid="8"/>
                                        </p:tgtEl>
                                        <p:attrNameLst>
                                          <p:attrName>ppt_x</p:attrName>
                                        </p:attrNameLst>
                                      </p:cBhvr>
                                      <p:tavLst>
                                        <p:tav tm="0">
                                          <p:val>
                                            <p:strVal val="1+#ppt_w/2"/>
                                          </p:val>
                                        </p:tav>
                                        <p:tav tm="100000">
                                          <p:val>
                                            <p:strVal val="#ppt_x"/>
                                          </p:val>
                                        </p:tav>
                                      </p:tavLst>
                                    </p:anim>
                                    <p:anim calcmode="lin" valueType="num">
                                      <p:cBhvr additive="base">
                                        <p:cTn id="223" dur="5000" fill="hold"/>
                                        <p:tgtEl>
                                          <p:spTgt spid="8"/>
                                        </p:tgtEl>
                                        <p:attrNameLst>
                                          <p:attrName>ppt_y</p:attrName>
                                        </p:attrNameLst>
                                      </p:cBhvr>
                                      <p:tavLst>
                                        <p:tav tm="0">
                                          <p:val>
                                            <p:strVal val="0-#ppt_h/2"/>
                                          </p:val>
                                        </p:tav>
                                        <p:tav tm="100000">
                                          <p:val>
                                            <p:strVal val="#ppt_y"/>
                                          </p:val>
                                        </p:tav>
                                      </p:tavLst>
                                    </p:anim>
                                  </p:childTnLst>
                                </p:cTn>
                              </p:par>
                              <p:par>
                                <p:cTn id="224" presetID="2" presetClass="entr" presetSubtype="3" fill="hold" grpId="0" nodeType="withEffect">
                                  <p:stCondLst>
                                    <p:cond delay="0"/>
                                  </p:stCondLst>
                                  <p:childTnLst>
                                    <p:set>
                                      <p:cBhvr>
                                        <p:cTn id="225" dur="1" fill="hold">
                                          <p:stCondLst>
                                            <p:cond delay="0"/>
                                          </p:stCondLst>
                                        </p:cTn>
                                        <p:tgtEl>
                                          <p:spTgt spid="9"/>
                                        </p:tgtEl>
                                        <p:attrNameLst>
                                          <p:attrName>style.visibility</p:attrName>
                                        </p:attrNameLst>
                                      </p:cBhvr>
                                      <p:to>
                                        <p:strVal val="visible"/>
                                      </p:to>
                                    </p:set>
                                    <p:anim calcmode="lin" valueType="num">
                                      <p:cBhvr additive="base">
                                        <p:cTn id="226" dur="5000" fill="hold"/>
                                        <p:tgtEl>
                                          <p:spTgt spid="9"/>
                                        </p:tgtEl>
                                        <p:attrNameLst>
                                          <p:attrName>ppt_x</p:attrName>
                                        </p:attrNameLst>
                                      </p:cBhvr>
                                      <p:tavLst>
                                        <p:tav tm="0">
                                          <p:val>
                                            <p:strVal val="1+#ppt_w/2"/>
                                          </p:val>
                                        </p:tav>
                                        <p:tav tm="100000">
                                          <p:val>
                                            <p:strVal val="#ppt_x"/>
                                          </p:val>
                                        </p:tav>
                                      </p:tavLst>
                                    </p:anim>
                                    <p:anim calcmode="lin" valueType="num">
                                      <p:cBhvr additive="base">
                                        <p:cTn id="227" dur="5000" fill="hold"/>
                                        <p:tgtEl>
                                          <p:spTgt spid="9"/>
                                        </p:tgtEl>
                                        <p:attrNameLst>
                                          <p:attrName>ppt_y</p:attrName>
                                        </p:attrNameLst>
                                      </p:cBhvr>
                                      <p:tavLst>
                                        <p:tav tm="0">
                                          <p:val>
                                            <p:strVal val="0-#ppt_h/2"/>
                                          </p:val>
                                        </p:tav>
                                        <p:tav tm="100000">
                                          <p:val>
                                            <p:strVal val="#ppt_y"/>
                                          </p:val>
                                        </p:tav>
                                      </p:tavLst>
                                    </p:anim>
                                  </p:childTnLst>
                                </p:cTn>
                              </p:par>
                              <p:par>
                                <p:cTn id="228" presetID="2" presetClass="entr" presetSubtype="3" fill="hold" grpId="0" nodeType="withEffect">
                                  <p:stCondLst>
                                    <p:cond delay="0"/>
                                  </p:stCondLst>
                                  <p:childTnLst>
                                    <p:set>
                                      <p:cBhvr>
                                        <p:cTn id="229" dur="1" fill="hold">
                                          <p:stCondLst>
                                            <p:cond delay="0"/>
                                          </p:stCondLst>
                                        </p:cTn>
                                        <p:tgtEl>
                                          <p:spTgt spid="10"/>
                                        </p:tgtEl>
                                        <p:attrNameLst>
                                          <p:attrName>style.visibility</p:attrName>
                                        </p:attrNameLst>
                                      </p:cBhvr>
                                      <p:to>
                                        <p:strVal val="visible"/>
                                      </p:to>
                                    </p:set>
                                    <p:anim calcmode="lin" valueType="num">
                                      <p:cBhvr additive="base">
                                        <p:cTn id="230" dur="5000" fill="hold"/>
                                        <p:tgtEl>
                                          <p:spTgt spid="10"/>
                                        </p:tgtEl>
                                        <p:attrNameLst>
                                          <p:attrName>ppt_x</p:attrName>
                                        </p:attrNameLst>
                                      </p:cBhvr>
                                      <p:tavLst>
                                        <p:tav tm="0">
                                          <p:val>
                                            <p:strVal val="1+#ppt_w/2"/>
                                          </p:val>
                                        </p:tav>
                                        <p:tav tm="100000">
                                          <p:val>
                                            <p:strVal val="#ppt_x"/>
                                          </p:val>
                                        </p:tav>
                                      </p:tavLst>
                                    </p:anim>
                                    <p:anim calcmode="lin" valueType="num">
                                      <p:cBhvr additive="base">
                                        <p:cTn id="231" dur="5000" fill="hold"/>
                                        <p:tgtEl>
                                          <p:spTgt spid="1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11"/>
                                        </p:tgtEl>
                                        <p:attrNameLst>
                                          <p:attrName>style.visibility</p:attrName>
                                        </p:attrNameLst>
                                      </p:cBhvr>
                                      <p:to>
                                        <p:strVal val="visible"/>
                                      </p:to>
                                    </p:set>
                                    <p:anim calcmode="lin" valueType="num">
                                      <p:cBhvr additive="base">
                                        <p:cTn id="234" dur="5000" fill="hold"/>
                                        <p:tgtEl>
                                          <p:spTgt spid="11"/>
                                        </p:tgtEl>
                                        <p:attrNameLst>
                                          <p:attrName>ppt_x</p:attrName>
                                        </p:attrNameLst>
                                      </p:cBhvr>
                                      <p:tavLst>
                                        <p:tav tm="0">
                                          <p:val>
                                            <p:strVal val="1+#ppt_w/2"/>
                                          </p:val>
                                        </p:tav>
                                        <p:tav tm="100000">
                                          <p:val>
                                            <p:strVal val="#ppt_x"/>
                                          </p:val>
                                        </p:tav>
                                      </p:tavLst>
                                    </p:anim>
                                    <p:anim calcmode="lin" valueType="num">
                                      <p:cBhvr additive="base">
                                        <p:cTn id="235" dur="5000" fill="hold"/>
                                        <p:tgtEl>
                                          <p:spTgt spid="11"/>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12"/>
                                        </p:tgtEl>
                                        <p:attrNameLst>
                                          <p:attrName>style.visibility</p:attrName>
                                        </p:attrNameLst>
                                      </p:cBhvr>
                                      <p:to>
                                        <p:strVal val="visible"/>
                                      </p:to>
                                    </p:set>
                                    <p:anim calcmode="lin" valueType="num">
                                      <p:cBhvr additive="base">
                                        <p:cTn id="238" dur="5000" fill="hold"/>
                                        <p:tgtEl>
                                          <p:spTgt spid="12"/>
                                        </p:tgtEl>
                                        <p:attrNameLst>
                                          <p:attrName>ppt_x</p:attrName>
                                        </p:attrNameLst>
                                      </p:cBhvr>
                                      <p:tavLst>
                                        <p:tav tm="0">
                                          <p:val>
                                            <p:strVal val="1+#ppt_w/2"/>
                                          </p:val>
                                        </p:tav>
                                        <p:tav tm="100000">
                                          <p:val>
                                            <p:strVal val="#ppt_x"/>
                                          </p:val>
                                        </p:tav>
                                      </p:tavLst>
                                    </p:anim>
                                    <p:anim calcmode="lin" valueType="num">
                                      <p:cBhvr additive="base">
                                        <p:cTn id="239" dur="5000" fill="hold"/>
                                        <p:tgtEl>
                                          <p:spTgt spid="12"/>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13"/>
                                        </p:tgtEl>
                                        <p:attrNameLst>
                                          <p:attrName>style.visibility</p:attrName>
                                        </p:attrNameLst>
                                      </p:cBhvr>
                                      <p:to>
                                        <p:strVal val="visible"/>
                                      </p:to>
                                    </p:set>
                                    <p:anim calcmode="lin" valueType="num">
                                      <p:cBhvr additive="base">
                                        <p:cTn id="242" dur="5000" fill="hold"/>
                                        <p:tgtEl>
                                          <p:spTgt spid="13"/>
                                        </p:tgtEl>
                                        <p:attrNameLst>
                                          <p:attrName>ppt_x</p:attrName>
                                        </p:attrNameLst>
                                      </p:cBhvr>
                                      <p:tavLst>
                                        <p:tav tm="0">
                                          <p:val>
                                            <p:strVal val="1+#ppt_w/2"/>
                                          </p:val>
                                        </p:tav>
                                        <p:tav tm="100000">
                                          <p:val>
                                            <p:strVal val="#ppt_x"/>
                                          </p:val>
                                        </p:tav>
                                      </p:tavLst>
                                    </p:anim>
                                    <p:anim calcmode="lin" valueType="num">
                                      <p:cBhvr additive="base">
                                        <p:cTn id="243" dur="5000" fill="hold"/>
                                        <p:tgtEl>
                                          <p:spTgt spid="13"/>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14"/>
                                        </p:tgtEl>
                                        <p:attrNameLst>
                                          <p:attrName>style.visibility</p:attrName>
                                        </p:attrNameLst>
                                      </p:cBhvr>
                                      <p:to>
                                        <p:strVal val="visible"/>
                                      </p:to>
                                    </p:set>
                                    <p:anim calcmode="lin" valueType="num">
                                      <p:cBhvr additive="base">
                                        <p:cTn id="246" dur="5000" fill="hold"/>
                                        <p:tgtEl>
                                          <p:spTgt spid="14"/>
                                        </p:tgtEl>
                                        <p:attrNameLst>
                                          <p:attrName>ppt_x</p:attrName>
                                        </p:attrNameLst>
                                      </p:cBhvr>
                                      <p:tavLst>
                                        <p:tav tm="0">
                                          <p:val>
                                            <p:strVal val="1+#ppt_w/2"/>
                                          </p:val>
                                        </p:tav>
                                        <p:tav tm="100000">
                                          <p:val>
                                            <p:strVal val="#ppt_x"/>
                                          </p:val>
                                        </p:tav>
                                      </p:tavLst>
                                    </p:anim>
                                    <p:anim calcmode="lin" valueType="num">
                                      <p:cBhvr additive="base">
                                        <p:cTn id="247" dur="5000" fill="hold"/>
                                        <p:tgtEl>
                                          <p:spTgt spid="14"/>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15"/>
                                        </p:tgtEl>
                                        <p:attrNameLst>
                                          <p:attrName>style.visibility</p:attrName>
                                        </p:attrNameLst>
                                      </p:cBhvr>
                                      <p:to>
                                        <p:strVal val="visible"/>
                                      </p:to>
                                    </p:set>
                                    <p:anim calcmode="lin" valueType="num">
                                      <p:cBhvr additive="base">
                                        <p:cTn id="250" dur="5000" fill="hold"/>
                                        <p:tgtEl>
                                          <p:spTgt spid="15"/>
                                        </p:tgtEl>
                                        <p:attrNameLst>
                                          <p:attrName>ppt_x</p:attrName>
                                        </p:attrNameLst>
                                      </p:cBhvr>
                                      <p:tavLst>
                                        <p:tav tm="0">
                                          <p:val>
                                            <p:strVal val="1+#ppt_w/2"/>
                                          </p:val>
                                        </p:tav>
                                        <p:tav tm="100000">
                                          <p:val>
                                            <p:strVal val="#ppt_x"/>
                                          </p:val>
                                        </p:tav>
                                      </p:tavLst>
                                    </p:anim>
                                    <p:anim calcmode="lin" valueType="num">
                                      <p:cBhvr additive="base">
                                        <p:cTn id="251" dur="5000" fill="hold"/>
                                        <p:tgtEl>
                                          <p:spTgt spid="15"/>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16"/>
                                        </p:tgtEl>
                                        <p:attrNameLst>
                                          <p:attrName>style.visibility</p:attrName>
                                        </p:attrNameLst>
                                      </p:cBhvr>
                                      <p:to>
                                        <p:strVal val="visible"/>
                                      </p:to>
                                    </p:set>
                                    <p:anim calcmode="lin" valueType="num">
                                      <p:cBhvr additive="base">
                                        <p:cTn id="254" dur="5000" fill="hold"/>
                                        <p:tgtEl>
                                          <p:spTgt spid="16"/>
                                        </p:tgtEl>
                                        <p:attrNameLst>
                                          <p:attrName>ppt_x</p:attrName>
                                        </p:attrNameLst>
                                      </p:cBhvr>
                                      <p:tavLst>
                                        <p:tav tm="0">
                                          <p:val>
                                            <p:strVal val="1+#ppt_w/2"/>
                                          </p:val>
                                        </p:tav>
                                        <p:tav tm="100000">
                                          <p:val>
                                            <p:strVal val="#ppt_x"/>
                                          </p:val>
                                        </p:tav>
                                      </p:tavLst>
                                    </p:anim>
                                    <p:anim calcmode="lin" valueType="num">
                                      <p:cBhvr additive="base">
                                        <p:cTn id="255" dur="5000" fill="hold"/>
                                        <p:tgtEl>
                                          <p:spTgt spid="16"/>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17"/>
                                        </p:tgtEl>
                                        <p:attrNameLst>
                                          <p:attrName>style.visibility</p:attrName>
                                        </p:attrNameLst>
                                      </p:cBhvr>
                                      <p:to>
                                        <p:strVal val="visible"/>
                                      </p:to>
                                    </p:set>
                                    <p:anim calcmode="lin" valueType="num">
                                      <p:cBhvr additive="base">
                                        <p:cTn id="258" dur="5000" fill="hold"/>
                                        <p:tgtEl>
                                          <p:spTgt spid="17"/>
                                        </p:tgtEl>
                                        <p:attrNameLst>
                                          <p:attrName>ppt_x</p:attrName>
                                        </p:attrNameLst>
                                      </p:cBhvr>
                                      <p:tavLst>
                                        <p:tav tm="0">
                                          <p:val>
                                            <p:strVal val="1+#ppt_w/2"/>
                                          </p:val>
                                        </p:tav>
                                        <p:tav tm="100000">
                                          <p:val>
                                            <p:strVal val="#ppt_x"/>
                                          </p:val>
                                        </p:tav>
                                      </p:tavLst>
                                    </p:anim>
                                    <p:anim calcmode="lin" valueType="num">
                                      <p:cBhvr additive="base">
                                        <p:cTn id="259" dur="5000" fill="hold"/>
                                        <p:tgtEl>
                                          <p:spTgt spid="17"/>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18"/>
                                        </p:tgtEl>
                                        <p:attrNameLst>
                                          <p:attrName>style.visibility</p:attrName>
                                        </p:attrNameLst>
                                      </p:cBhvr>
                                      <p:to>
                                        <p:strVal val="visible"/>
                                      </p:to>
                                    </p:set>
                                    <p:anim calcmode="lin" valueType="num">
                                      <p:cBhvr additive="base">
                                        <p:cTn id="262" dur="5000" fill="hold"/>
                                        <p:tgtEl>
                                          <p:spTgt spid="18"/>
                                        </p:tgtEl>
                                        <p:attrNameLst>
                                          <p:attrName>ppt_x</p:attrName>
                                        </p:attrNameLst>
                                      </p:cBhvr>
                                      <p:tavLst>
                                        <p:tav tm="0">
                                          <p:val>
                                            <p:strVal val="1+#ppt_w/2"/>
                                          </p:val>
                                        </p:tav>
                                        <p:tav tm="100000">
                                          <p:val>
                                            <p:strVal val="#ppt_x"/>
                                          </p:val>
                                        </p:tav>
                                      </p:tavLst>
                                    </p:anim>
                                    <p:anim calcmode="lin" valueType="num">
                                      <p:cBhvr additive="base">
                                        <p:cTn id="263" dur="5000" fill="hold"/>
                                        <p:tgtEl>
                                          <p:spTgt spid="18"/>
                                        </p:tgtEl>
                                        <p:attrNameLst>
                                          <p:attrName>ppt_y</p:attrName>
                                        </p:attrNameLst>
                                      </p:cBhvr>
                                      <p:tavLst>
                                        <p:tav tm="0">
                                          <p:val>
                                            <p:strVal val="0-#ppt_h/2"/>
                                          </p:val>
                                        </p:tav>
                                        <p:tav tm="100000">
                                          <p:val>
                                            <p:strVal val="#ppt_y"/>
                                          </p:val>
                                        </p:tav>
                                      </p:tavLst>
                                    </p:anim>
                                  </p:childTnLst>
                                </p:cTn>
                              </p:par>
                              <p:par>
                                <p:cTn id="264" presetID="2" presetClass="entr" presetSubtype="3" fill="hold" grpId="0" nodeType="withEffect">
                                  <p:stCondLst>
                                    <p:cond delay="0"/>
                                  </p:stCondLst>
                                  <p:childTnLst>
                                    <p:set>
                                      <p:cBhvr>
                                        <p:cTn id="265" dur="1" fill="hold">
                                          <p:stCondLst>
                                            <p:cond delay="0"/>
                                          </p:stCondLst>
                                        </p:cTn>
                                        <p:tgtEl>
                                          <p:spTgt spid="19"/>
                                        </p:tgtEl>
                                        <p:attrNameLst>
                                          <p:attrName>style.visibility</p:attrName>
                                        </p:attrNameLst>
                                      </p:cBhvr>
                                      <p:to>
                                        <p:strVal val="visible"/>
                                      </p:to>
                                    </p:set>
                                    <p:anim calcmode="lin" valueType="num">
                                      <p:cBhvr additive="base">
                                        <p:cTn id="266" dur="5000" fill="hold"/>
                                        <p:tgtEl>
                                          <p:spTgt spid="19"/>
                                        </p:tgtEl>
                                        <p:attrNameLst>
                                          <p:attrName>ppt_x</p:attrName>
                                        </p:attrNameLst>
                                      </p:cBhvr>
                                      <p:tavLst>
                                        <p:tav tm="0">
                                          <p:val>
                                            <p:strVal val="1+#ppt_w/2"/>
                                          </p:val>
                                        </p:tav>
                                        <p:tav tm="100000">
                                          <p:val>
                                            <p:strVal val="#ppt_x"/>
                                          </p:val>
                                        </p:tav>
                                      </p:tavLst>
                                    </p:anim>
                                    <p:anim calcmode="lin" valueType="num">
                                      <p:cBhvr additive="base">
                                        <p:cTn id="267" dur="5000" fill="hold"/>
                                        <p:tgtEl>
                                          <p:spTgt spid="19"/>
                                        </p:tgtEl>
                                        <p:attrNameLst>
                                          <p:attrName>ppt_y</p:attrName>
                                        </p:attrNameLst>
                                      </p:cBhvr>
                                      <p:tavLst>
                                        <p:tav tm="0">
                                          <p:val>
                                            <p:strVal val="0-#ppt_h/2"/>
                                          </p:val>
                                        </p:tav>
                                        <p:tav tm="100000">
                                          <p:val>
                                            <p:strVal val="#ppt_y"/>
                                          </p:val>
                                        </p:tav>
                                      </p:tavLst>
                                    </p:anim>
                                  </p:childTnLst>
                                </p:cTn>
                              </p:par>
                              <p:par>
                                <p:cTn id="268" presetID="3" presetClass="entr" presetSubtype="5" fill="hold" grpId="1" nodeType="withEffect">
                                  <p:stCondLst>
                                    <p:cond delay="0"/>
                                  </p:stCondLst>
                                  <p:childTnLst>
                                    <p:set>
                                      <p:cBhvr>
                                        <p:cTn id="269" dur="1" fill="hold">
                                          <p:stCondLst>
                                            <p:cond delay="0"/>
                                          </p:stCondLst>
                                        </p:cTn>
                                        <p:tgtEl>
                                          <p:spTgt spid="6"/>
                                        </p:tgtEl>
                                        <p:attrNameLst>
                                          <p:attrName>style.visibility</p:attrName>
                                        </p:attrNameLst>
                                      </p:cBhvr>
                                      <p:to>
                                        <p:strVal val="visible"/>
                                      </p:to>
                                    </p:set>
                                    <p:animEffect transition="in" filter="blinds(vertical)">
                                      <p:cBhvr>
                                        <p:cTn id="270" dur="5000"/>
                                        <p:tgtEl>
                                          <p:spTgt spid="6"/>
                                        </p:tgtEl>
                                      </p:cBhvr>
                                    </p:animEffect>
                                  </p:childTnLst>
                                </p:cTn>
                              </p:par>
                              <p:par>
                                <p:cTn id="271" presetID="3" presetClass="entr" presetSubtype="5" fill="hold" grpId="1" nodeType="withEffect">
                                  <p:stCondLst>
                                    <p:cond delay="0"/>
                                  </p:stCondLst>
                                  <p:childTnLst>
                                    <p:set>
                                      <p:cBhvr>
                                        <p:cTn id="272" dur="1" fill="hold">
                                          <p:stCondLst>
                                            <p:cond delay="0"/>
                                          </p:stCondLst>
                                        </p:cTn>
                                        <p:tgtEl>
                                          <p:spTgt spid="20"/>
                                        </p:tgtEl>
                                        <p:attrNameLst>
                                          <p:attrName>style.visibility</p:attrName>
                                        </p:attrNameLst>
                                      </p:cBhvr>
                                      <p:to>
                                        <p:strVal val="visible"/>
                                      </p:to>
                                    </p:set>
                                    <p:animEffect transition="in" filter="blinds(vertical)">
                                      <p:cBhvr>
                                        <p:cTn id="273" dur="5000"/>
                                        <p:tgtEl>
                                          <p:spTgt spid="20"/>
                                        </p:tgtEl>
                                      </p:cBhvr>
                                    </p:animEffect>
                                  </p:childTnLst>
                                </p:cTn>
                              </p:par>
                              <p:par>
                                <p:cTn id="274" presetID="3" presetClass="entr" presetSubtype="5" fill="hold" grpId="1" nodeType="withEffect">
                                  <p:stCondLst>
                                    <p:cond delay="0"/>
                                  </p:stCondLst>
                                  <p:childTnLst>
                                    <p:set>
                                      <p:cBhvr>
                                        <p:cTn id="275" dur="1" fill="hold">
                                          <p:stCondLst>
                                            <p:cond delay="0"/>
                                          </p:stCondLst>
                                        </p:cTn>
                                        <p:tgtEl>
                                          <p:spTgt spid="21"/>
                                        </p:tgtEl>
                                        <p:attrNameLst>
                                          <p:attrName>style.visibility</p:attrName>
                                        </p:attrNameLst>
                                      </p:cBhvr>
                                      <p:to>
                                        <p:strVal val="visible"/>
                                      </p:to>
                                    </p:set>
                                    <p:animEffect transition="in" filter="blinds(vertical)">
                                      <p:cBhvr>
                                        <p:cTn id="276" dur="5000"/>
                                        <p:tgtEl>
                                          <p:spTgt spid="21"/>
                                        </p:tgtEl>
                                      </p:cBhvr>
                                    </p:animEffect>
                                  </p:childTnLst>
                                </p:cTn>
                              </p:par>
                              <p:par>
                                <p:cTn id="277" presetID="3" presetClass="entr" presetSubtype="5" fill="hold" grpId="1" nodeType="withEffect">
                                  <p:stCondLst>
                                    <p:cond delay="0"/>
                                  </p:stCondLst>
                                  <p:childTnLst>
                                    <p:set>
                                      <p:cBhvr>
                                        <p:cTn id="278" dur="1" fill="hold">
                                          <p:stCondLst>
                                            <p:cond delay="0"/>
                                          </p:stCondLst>
                                        </p:cTn>
                                        <p:tgtEl>
                                          <p:spTgt spid="22"/>
                                        </p:tgtEl>
                                        <p:attrNameLst>
                                          <p:attrName>style.visibility</p:attrName>
                                        </p:attrNameLst>
                                      </p:cBhvr>
                                      <p:to>
                                        <p:strVal val="visible"/>
                                      </p:to>
                                    </p:set>
                                    <p:animEffect transition="in" filter="blinds(vertical)">
                                      <p:cBhvr>
                                        <p:cTn id="279" dur="5000"/>
                                        <p:tgtEl>
                                          <p:spTgt spid="22"/>
                                        </p:tgtEl>
                                      </p:cBhvr>
                                    </p:animEffect>
                                  </p:childTnLst>
                                </p:cTn>
                              </p:par>
                              <p:par>
                                <p:cTn id="280" presetID="3" presetClass="entr" presetSubtype="5" fill="hold" grpId="1" nodeType="withEffect">
                                  <p:stCondLst>
                                    <p:cond delay="0"/>
                                  </p:stCondLst>
                                  <p:childTnLst>
                                    <p:set>
                                      <p:cBhvr>
                                        <p:cTn id="281" dur="1" fill="hold">
                                          <p:stCondLst>
                                            <p:cond delay="0"/>
                                          </p:stCondLst>
                                        </p:cTn>
                                        <p:tgtEl>
                                          <p:spTgt spid="23"/>
                                        </p:tgtEl>
                                        <p:attrNameLst>
                                          <p:attrName>style.visibility</p:attrName>
                                        </p:attrNameLst>
                                      </p:cBhvr>
                                      <p:to>
                                        <p:strVal val="visible"/>
                                      </p:to>
                                    </p:set>
                                    <p:animEffect transition="in" filter="blinds(vertical)">
                                      <p:cBhvr>
                                        <p:cTn id="282" dur="5000"/>
                                        <p:tgtEl>
                                          <p:spTgt spid="23"/>
                                        </p:tgtEl>
                                      </p:cBhvr>
                                    </p:animEffect>
                                  </p:childTnLst>
                                </p:cTn>
                              </p:par>
                              <p:par>
                                <p:cTn id="283" presetID="3" presetClass="entr" presetSubtype="5" fill="hold" grpId="1" nodeType="withEffect">
                                  <p:stCondLst>
                                    <p:cond delay="0"/>
                                  </p:stCondLst>
                                  <p:childTnLst>
                                    <p:set>
                                      <p:cBhvr>
                                        <p:cTn id="284" dur="1" fill="hold">
                                          <p:stCondLst>
                                            <p:cond delay="0"/>
                                          </p:stCondLst>
                                        </p:cTn>
                                        <p:tgtEl>
                                          <p:spTgt spid="24"/>
                                        </p:tgtEl>
                                        <p:attrNameLst>
                                          <p:attrName>style.visibility</p:attrName>
                                        </p:attrNameLst>
                                      </p:cBhvr>
                                      <p:to>
                                        <p:strVal val="visible"/>
                                      </p:to>
                                    </p:set>
                                    <p:animEffect transition="in" filter="blinds(vertical)">
                                      <p:cBhvr>
                                        <p:cTn id="285" dur="5000"/>
                                        <p:tgtEl>
                                          <p:spTgt spid="24"/>
                                        </p:tgtEl>
                                      </p:cBhvr>
                                    </p:animEffect>
                                  </p:childTnLst>
                                </p:cTn>
                              </p:par>
                              <p:par>
                                <p:cTn id="286" presetID="3" presetClass="entr" presetSubtype="5" fill="hold" grpId="1" nodeType="withEffect">
                                  <p:stCondLst>
                                    <p:cond delay="0"/>
                                  </p:stCondLst>
                                  <p:childTnLst>
                                    <p:set>
                                      <p:cBhvr>
                                        <p:cTn id="287" dur="1" fill="hold">
                                          <p:stCondLst>
                                            <p:cond delay="0"/>
                                          </p:stCondLst>
                                        </p:cTn>
                                        <p:tgtEl>
                                          <p:spTgt spid="25"/>
                                        </p:tgtEl>
                                        <p:attrNameLst>
                                          <p:attrName>style.visibility</p:attrName>
                                        </p:attrNameLst>
                                      </p:cBhvr>
                                      <p:to>
                                        <p:strVal val="visible"/>
                                      </p:to>
                                    </p:set>
                                    <p:animEffect transition="in" filter="blinds(vertical)">
                                      <p:cBhvr>
                                        <p:cTn id="288" dur="5000"/>
                                        <p:tgtEl>
                                          <p:spTgt spid="25"/>
                                        </p:tgtEl>
                                      </p:cBhvr>
                                    </p:animEffect>
                                  </p:childTnLst>
                                </p:cTn>
                              </p:par>
                              <p:par>
                                <p:cTn id="289" presetID="3" presetClass="entr" presetSubtype="5" fill="hold" grpId="1" nodeType="withEffect">
                                  <p:stCondLst>
                                    <p:cond delay="0"/>
                                  </p:stCondLst>
                                  <p:childTnLst>
                                    <p:set>
                                      <p:cBhvr>
                                        <p:cTn id="290" dur="1" fill="hold">
                                          <p:stCondLst>
                                            <p:cond delay="0"/>
                                          </p:stCondLst>
                                        </p:cTn>
                                        <p:tgtEl>
                                          <p:spTgt spid="26"/>
                                        </p:tgtEl>
                                        <p:attrNameLst>
                                          <p:attrName>style.visibility</p:attrName>
                                        </p:attrNameLst>
                                      </p:cBhvr>
                                      <p:to>
                                        <p:strVal val="visible"/>
                                      </p:to>
                                    </p:set>
                                    <p:animEffect transition="in" filter="blinds(vertical)">
                                      <p:cBhvr>
                                        <p:cTn id="291" dur="5000"/>
                                        <p:tgtEl>
                                          <p:spTgt spid="26"/>
                                        </p:tgtEl>
                                      </p:cBhvr>
                                    </p:animEffect>
                                  </p:childTnLst>
                                </p:cTn>
                              </p:par>
                              <p:par>
                                <p:cTn id="292" presetID="3" presetClass="entr" presetSubtype="5" fill="hold" grpId="1" nodeType="withEffect">
                                  <p:stCondLst>
                                    <p:cond delay="0"/>
                                  </p:stCondLst>
                                  <p:childTnLst>
                                    <p:set>
                                      <p:cBhvr>
                                        <p:cTn id="293" dur="1" fill="hold">
                                          <p:stCondLst>
                                            <p:cond delay="0"/>
                                          </p:stCondLst>
                                        </p:cTn>
                                        <p:tgtEl>
                                          <p:spTgt spid="27"/>
                                        </p:tgtEl>
                                        <p:attrNameLst>
                                          <p:attrName>style.visibility</p:attrName>
                                        </p:attrNameLst>
                                      </p:cBhvr>
                                      <p:to>
                                        <p:strVal val="visible"/>
                                      </p:to>
                                    </p:set>
                                    <p:animEffect transition="in" filter="blinds(vertical)">
                                      <p:cBhvr>
                                        <p:cTn id="294" dur="5000"/>
                                        <p:tgtEl>
                                          <p:spTgt spid="27"/>
                                        </p:tgtEl>
                                      </p:cBhvr>
                                    </p:animEffect>
                                  </p:childTnLst>
                                </p:cTn>
                              </p:par>
                              <p:par>
                                <p:cTn id="295" presetID="3" presetClass="entr" presetSubtype="5" fill="hold" grpId="1" nodeType="withEffect">
                                  <p:stCondLst>
                                    <p:cond delay="0"/>
                                  </p:stCondLst>
                                  <p:childTnLst>
                                    <p:set>
                                      <p:cBhvr>
                                        <p:cTn id="296" dur="1" fill="hold">
                                          <p:stCondLst>
                                            <p:cond delay="0"/>
                                          </p:stCondLst>
                                        </p:cTn>
                                        <p:tgtEl>
                                          <p:spTgt spid="28"/>
                                        </p:tgtEl>
                                        <p:attrNameLst>
                                          <p:attrName>style.visibility</p:attrName>
                                        </p:attrNameLst>
                                      </p:cBhvr>
                                      <p:to>
                                        <p:strVal val="visible"/>
                                      </p:to>
                                    </p:set>
                                    <p:animEffect transition="in" filter="blinds(vertical)">
                                      <p:cBhvr>
                                        <p:cTn id="297" dur="5000"/>
                                        <p:tgtEl>
                                          <p:spTgt spid="28"/>
                                        </p:tgtEl>
                                      </p:cBhvr>
                                    </p:animEffect>
                                  </p:childTnLst>
                                </p:cTn>
                              </p:par>
                              <p:par>
                                <p:cTn id="298" presetID="3" presetClass="entr" presetSubtype="5" fill="hold" grpId="1" nodeType="withEffect">
                                  <p:stCondLst>
                                    <p:cond delay="0"/>
                                  </p:stCondLst>
                                  <p:childTnLst>
                                    <p:set>
                                      <p:cBhvr>
                                        <p:cTn id="299" dur="1" fill="hold">
                                          <p:stCondLst>
                                            <p:cond delay="0"/>
                                          </p:stCondLst>
                                        </p:cTn>
                                        <p:tgtEl>
                                          <p:spTgt spid="29"/>
                                        </p:tgtEl>
                                        <p:attrNameLst>
                                          <p:attrName>style.visibility</p:attrName>
                                        </p:attrNameLst>
                                      </p:cBhvr>
                                      <p:to>
                                        <p:strVal val="visible"/>
                                      </p:to>
                                    </p:set>
                                    <p:animEffect transition="in" filter="blinds(vertical)">
                                      <p:cBhvr>
                                        <p:cTn id="300" dur="5000"/>
                                        <p:tgtEl>
                                          <p:spTgt spid="29"/>
                                        </p:tgtEl>
                                      </p:cBhvr>
                                    </p:animEffect>
                                  </p:childTnLst>
                                </p:cTn>
                              </p:par>
                              <p:par>
                                <p:cTn id="301" presetID="3" presetClass="entr" presetSubtype="5" fill="hold" grpId="1" nodeType="withEffect">
                                  <p:stCondLst>
                                    <p:cond delay="0"/>
                                  </p:stCondLst>
                                  <p:childTnLst>
                                    <p:set>
                                      <p:cBhvr>
                                        <p:cTn id="302" dur="1" fill="hold">
                                          <p:stCondLst>
                                            <p:cond delay="0"/>
                                          </p:stCondLst>
                                        </p:cTn>
                                        <p:tgtEl>
                                          <p:spTgt spid="30"/>
                                        </p:tgtEl>
                                        <p:attrNameLst>
                                          <p:attrName>style.visibility</p:attrName>
                                        </p:attrNameLst>
                                      </p:cBhvr>
                                      <p:to>
                                        <p:strVal val="visible"/>
                                      </p:to>
                                    </p:set>
                                    <p:animEffect transition="in" filter="blinds(vertical)">
                                      <p:cBhvr>
                                        <p:cTn id="303" dur="5000"/>
                                        <p:tgtEl>
                                          <p:spTgt spid="30"/>
                                        </p:tgtEl>
                                      </p:cBhvr>
                                    </p:animEffect>
                                  </p:childTnLst>
                                </p:cTn>
                              </p:par>
                              <p:par>
                                <p:cTn id="304" presetID="3" presetClass="entr" presetSubtype="5" fill="hold" grpId="1" nodeType="withEffect">
                                  <p:stCondLst>
                                    <p:cond delay="0"/>
                                  </p:stCondLst>
                                  <p:childTnLst>
                                    <p:set>
                                      <p:cBhvr>
                                        <p:cTn id="305" dur="1" fill="hold">
                                          <p:stCondLst>
                                            <p:cond delay="0"/>
                                          </p:stCondLst>
                                        </p:cTn>
                                        <p:tgtEl>
                                          <p:spTgt spid="31"/>
                                        </p:tgtEl>
                                        <p:attrNameLst>
                                          <p:attrName>style.visibility</p:attrName>
                                        </p:attrNameLst>
                                      </p:cBhvr>
                                      <p:to>
                                        <p:strVal val="visible"/>
                                      </p:to>
                                    </p:set>
                                    <p:animEffect transition="in" filter="blinds(vertical)">
                                      <p:cBhvr>
                                        <p:cTn id="306" dur="5000"/>
                                        <p:tgtEl>
                                          <p:spTgt spid="31"/>
                                        </p:tgtEl>
                                      </p:cBhvr>
                                    </p:animEffect>
                                  </p:childTnLst>
                                </p:cTn>
                              </p:par>
                              <p:par>
                                <p:cTn id="307" presetID="3" presetClass="entr" presetSubtype="5" fill="hold" grpId="1" nodeType="withEffect">
                                  <p:stCondLst>
                                    <p:cond delay="0"/>
                                  </p:stCondLst>
                                  <p:childTnLst>
                                    <p:set>
                                      <p:cBhvr>
                                        <p:cTn id="308" dur="1" fill="hold">
                                          <p:stCondLst>
                                            <p:cond delay="0"/>
                                          </p:stCondLst>
                                        </p:cTn>
                                        <p:tgtEl>
                                          <p:spTgt spid="7"/>
                                        </p:tgtEl>
                                        <p:attrNameLst>
                                          <p:attrName>style.visibility</p:attrName>
                                        </p:attrNameLst>
                                      </p:cBhvr>
                                      <p:to>
                                        <p:strVal val="visible"/>
                                      </p:to>
                                    </p:set>
                                    <p:animEffect transition="in" filter="blinds(vertical)">
                                      <p:cBhvr>
                                        <p:cTn id="309" dur="5000"/>
                                        <p:tgtEl>
                                          <p:spTgt spid="7"/>
                                        </p:tgtEl>
                                      </p:cBhvr>
                                    </p:animEffect>
                                  </p:childTnLst>
                                </p:cTn>
                              </p:par>
                              <p:par>
                                <p:cTn id="310" presetID="3" presetClass="entr" presetSubtype="5" fill="hold" grpId="1" nodeType="withEffect">
                                  <p:stCondLst>
                                    <p:cond delay="0"/>
                                  </p:stCondLst>
                                  <p:childTnLst>
                                    <p:set>
                                      <p:cBhvr>
                                        <p:cTn id="311" dur="1" fill="hold">
                                          <p:stCondLst>
                                            <p:cond delay="0"/>
                                          </p:stCondLst>
                                        </p:cTn>
                                        <p:tgtEl>
                                          <p:spTgt spid="8"/>
                                        </p:tgtEl>
                                        <p:attrNameLst>
                                          <p:attrName>style.visibility</p:attrName>
                                        </p:attrNameLst>
                                      </p:cBhvr>
                                      <p:to>
                                        <p:strVal val="visible"/>
                                      </p:to>
                                    </p:set>
                                    <p:animEffect transition="in" filter="blinds(vertical)">
                                      <p:cBhvr>
                                        <p:cTn id="312" dur="5000"/>
                                        <p:tgtEl>
                                          <p:spTgt spid="8"/>
                                        </p:tgtEl>
                                      </p:cBhvr>
                                    </p:animEffect>
                                  </p:childTnLst>
                                </p:cTn>
                              </p:par>
                              <p:par>
                                <p:cTn id="313" presetID="3" presetClass="entr" presetSubtype="5" fill="hold" grpId="1" nodeType="withEffect">
                                  <p:stCondLst>
                                    <p:cond delay="0"/>
                                  </p:stCondLst>
                                  <p:childTnLst>
                                    <p:set>
                                      <p:cBhvr>
                                        <p:cTn id="314" dur="1" fill="hold">
                                          <p:stCondLst>
                                            <p:cond delay="0"/>
                                          </p:stCondLst>
                                        </p:cTn>
                                        <p:tgtEl>
                                          <p:spTgt spid="9"/>
                                        </p:tgtEl>
                                        <p:attrNameLst>
                                          <p:attrName>style.visibility</p:attrName>
                                        </p:attrNameLst>
                                      </p:cBhvr>
                                      <p:to>
                                        <p:strVal val="visible"/>
                                      </p:to>
                                    </p:set>
                                    <p:animEffect transition="in" filter="blinds(vertical)">
                                      <p:cBhvr>
                                        <p:cTn id="315" dur="5000"/>
                                        <p:tgtEl>
                                          <p:spTgt spid="9"/>
                                        </p:tgtEl>
                                      </p:cBhvr>
                                    </p:animEffect>
                                  </p:childTnLst>
                                </p:cTn>
                              </p:par>
                              <p:par>
                                <p:cTn id="316" presetID="3" presetClass="entr" presetSubtype="5" fill="hold" grpId="1" nodeType="withEffect">
                                  <p:stCondLst>
                                    <p:cond delay="0"/>
                                  </p:stCondLst>
                                  <p:childTnLst>
                                    <p:set>
                                      <p:cBhvr>
                                        <p:cTn id="317" dur="1" fill="hold">
                                          <p:stCondLst>
                                            <p:cond delay="0"/>
                                          </p:stCondLst>
                                        </p:cTn>
                                        <p:tgtEl>
                                          <p:spTgt spid="10"/>
                                        </p:tgtEl>
                                        <p:attrNameLst>
                                          <p:attrName>style.visibility</p:attrName>
                                        </p:attrNameLst>
                                      </p:cBhvr>
                                      <p:to>
                                        <p:strVal val="visible"/>
                                      </p:to>
                                    </p:set>
                                    <p:animEffect transition="in" filter="blinds(vertical)">
                                      <p:cBhvr>
                                        <p:cTn id="318" dur="5000"/>
                                        <p:tgtEl>
                                          <p:spTgt spid="10"/>
                                        </p:tgtEl>
                                      </p:cBhvr>
                                    </p:animEffect>
                                  </p:childTnLst>
                                </p:cTn>
                              </p:par>
                              <p:par>
                                <p:cTn id="319" presetID="3" presetClass="entr" presetSubtype="5" fill="hold" grpId="1" nodeType="withEffect">
                                  <p:stCondLst>
                                    <p:cond delay="0"/>
                                  </p:stCondLst>
                                  <p:childTnLst>
                                    <p:set>
                                      <p:cBhvr>
                                        <p:cTn id="320" dur="1" fill="hold">
                                          <p:stCondLst>
                                            <p:cond delay="0"/>
                                          </p:stCondLst>
                                        </p:cTn>
                                        <p:tgtEl>
                                          <p:spTgt spid="11"/>
                                        </p:tgtEl>
                                        <p:attrNameLst>
                                          <p:attrName>style.visibility</p:attrName>
                                        </p:attrNameLst>
                                      </p:cBhvr>
                                      <p:to>
                                        <p:strVal val="visible"/>
                                      </p:to>
                                    </p:set>
                                    <p:animEffect transition="in" filter="blinds(vertical)">
                                      <p:cBhvr>
                                        <p:cTn id="321" dur="5000"/>
                                        <p:tgtEl>
                                          <p:spTgt spid="11"/>
                                        </p:tgtEl>
                                      </p:cBhvr>
                                    </p:animEffect>
                                  </p:childTnLst>
                                </p:cTn>
                              </p:par>
                              <p:par>
                                <p:cTn id="322" presetID="3" presetClass="entr" presetSubtype="5" fill="hold" grpId="1" nodeType="withEffect">
                                  <p:stCondLst>
                                    <p:cond delay="0"/>
                                  </p:stCondLst>
                                  <p:childTnLst>
                                    <p:set>
                                      <p:cBhvr>
                                        <p:cTn id="323" dur="1" fill="hold">
                                          <p:stCondLst>
                                            <p:cond delay="0"/>
                                          </p:stCondLst>
                                        </p:cTn>
                                        <p:tgtEl>
                                          <p:spTgt spid="12"/>
                                        </p:tgtEl>
                                        <p:attrNameLst>
                                          <p:attrName>style.visibility</p:attrName>
                                        </p:attrNameLst>
                                      </p:cBhvr>
                                      <p:to>
                                        <p:strVal val="visible"/>
                                      </p:to>
                                    </p:set>
                                    <p:animEffect transition="in" filter="blinds(vertical)">
                                      <p:cBhvr>
                                        <p:cTn id="324" dur="5000"/>
                                        <p:tgtEl>
                                          <p:spTgt spid="12"/>
                                        </p:tgtEl>
                                      </p:cBhvr>
                                    </p:animEffect>
                                  </p:childTnLst>
                                </p:cTn>
                              </p:par>
                              <p:par>
                                <p:cTn id="325" presetID="3" presetClass="entr" presetSubtype="5" fill="hold" grpId="1" nodeType="withEffect">
                                  <p:stCondLst>
                                    <p:cond delay="0"/>
                                  </p:stCondLst>
                                  <p:childTnLst>
                                    <p:set>
                                      <p:cBhvr>
                                        <p:cTn id="326" dur="1" fill="hold">
                                          <p:stCondLst>
                                            <p:cond delay="0"/>
                                          </p:stCondLst>
                                        </p:cTn>
                                        <p:tgtEl>
                                          <p:spTgt spid="13"/>
                                        </p:tgtEl>
                                        <p:attrNameLst>
                                          <p:attrName>style.visibility</p:attrName>
                                        </p:attrNameLst>
                                      </p:cBhvr>
                                      <p:to>
                                        <p:strVal val="visible"/>
                                      </p:to>
                                    </p:set>
                                    <p:animEffect transition="in" filter="blinds(vertical)">
                                      <p:cBhvr>
                                        <p:cTn id="327" dur="5000"/>
                                        <p:tgtEl>
                                          <p:spTgt spid="13"/>
                                        </p:tgtEl>
                                      </p:cBhvr>
                                    </p:animEffect>
                                  </p:childTnLst>
                                </p:cTn>
                              </p:par>
                              <p:par>
                                <p:cTn id="328" presetID="3" presetClass="entr" presetSubtype="5" fill="hold" grpId="1" nodeType="withEffect">
                                  <p:stCondLst>
                                    <p:cond delay="0"/>
                                  </p:stCondLst>
                                  <p:childTnLst>
                                    <p:set>
                                      <p:cBhvr>
                                        <p:cTn id="329" dur="1" fill="hold">
                                          <p:stCondLst>
                                            <p:cond delay="0"/>
                                          </p:stCondLst>
                                        </p:cTn>
                                        <p:tgtEl>
                                          <p:spTgt spid="14"/>
                                        </p:tgtEl>
                                        <p:attrNameLst>
                                          <p:attrName>style.visibility</p:attrName>
                                        </p:attrNameLst>
                                      </p:cBhvr>
                                      <p:to>
                                        <p:strVal val="visible"/>
                                      </p:to>
                                    </p:set>
                                    <p:animEffect transition="in" filter="blinds(vertical)">
                                      <p:cBhvr>
                                        <p:cTn id="330" dur="5000"/>
                                        <p:tgtEl>
                                          <p:spTgt spid="14"/>
                                        </p:tgtEl>
                                      </p:cBhvr>
                                    </p:animEffect>
                                  </p:childTnLst>
                                </p:cTn>
                              </p:par>
                              <p:par>
                                <p:cTn id="331" presetID="3" presetClass="entr" presetSubtype="5" fill="hold" grpId="1" nodeType="withEffect">
                                  <p:stCondLst>
                                    <p:cond delay="0"/>
                                  </p:stCondLst>
                                  <p:childTnLst>
                                    <p:set>
                                      <p:cBhvr>
                                        <p:cTn id="332" dur="1" fill="hold">
                                          <p:stCondLst>
                                            <p:cond delay="0"/>
                                          </p:stCondLst>
                                        </p:cTn>
                                        <p:tgtEl>
                                          <p:spTgt spid="15"/>
                                        </p:tgtEl>
                                        <p:attrNameLst>
                                          <p:attrName>style.visibility</p:attrName>
                                        </p:attrNameLst>
                                      </p:cBhvr>
                                      <p:to>
                                        <p:strVal val="visible"/>
                                      </p:to>
                                    </p:set>
                                    <p:animEffect transition="in" filter="blinds(vertical)">
                                      <p:cBhvr>
                                        <p:cTn id="333" dur="5000"/>
                                        <p:tgtEl>
                                          <p:spTgt spid="15"/>
                                        </p:tgtEl>
                                      </p:cBhvr>
                                    </p:animEffect>
                                  </p:childTnLst>
                                </p:cTn>
                              </p:par>
                              <p:par>
                                <p:cTn id="334" presetID="3" presetClass="entr" presetSubtype="5" fill="hold" grpId="1" nodeType="withEffect">
                                  <p:stCondLst>
                                    <p:cond delay="0"/>
                                  </p:stCondLst>
                                  <p:childTnLst>
                                    <p:set>
                                      <p:cBhvr>
                                        <p:cTn id="335" dur="1" fill="hold">
                                          <p:stCondLst>
                                            <p:cond delay="0"/>
                                          </p:stCondLst>
                                        </p:cTn>
                                        <p:tgtEl>
                                          <p:spTgt spid="16"/>
                                        </p:tgtEl>
                                        <p:attrNameLst>
                                          <p:attrName>style.visibility</p:attrName>
                                        </p:attrNameLst>
                                      </p:cBhvr>
                                      <p:to>
                                        <p:strVal val="visible"/>
                                      </p:to>
                                    </p:set>
                                    <p:animEffect transition="in" filter="blinds(vertical)">
                                      <p:cBhvr>
                                        <p:cTn id="336" dur="5000"/>
                                        <p:tgtEl>
                                          <p:spTgt spid="16"/>
                                        </p:tgtEl>
                                      </p:cBhvr>
                                    </p:animEffect>
                                  </p:childTnLst>
                                </p:cTn>
                              </p:par>
                              <p:par>
                                <p:cTn id="337" presetID="3" presetClass="entr" presetSubtype="5" fill="hold" grpId="1" nodeType="withEffect">
                                  <p:stCondLst>
                                    <p:cond delay="0"/>
                                  </p:stCondLst>
                                  <p:childTnLst>
                                    <p:set>
                                      <p:cBhvr>
                                        <p:cTn id="338" dur="1" fill="hold">
                                          <p:stCondLst>
                                            <p:cond delay="0"/>
                                          </p:stCondLst>
                                        </p:cTn>
                                        <p:tgtEl>
                                          <p:spTgt spid="17"/>
                                        </p:tgtEl>
                                        <p:attrNameLst>
                                          <p:attrName>style.visibility</p:attrName>
                                        </p:attrNameLst>
                                      </p:cBhvr>
                                      <p:to>
                                        <p:strVal val="visible"/>
                                      </p:to>
                                    </p:set>
                                    <p:animEffect transition="in" filter="blinds(vertical)">
                                      <p:cBhvr>
                                        <p:cTn id="339" dur="5000"/>
                                        <p:tgtEl>
                                          <p:spTgt spid="17"/>
                                        </p:tgtEl>
                                      </p:cBhvr>
                                    </p:animEffect>
                                  </p:childTnLst>
                                </p:cTn>
                              </p:par>
                              <p:par>
                                <p:cTn id="340" presetID="3" presetClass="entr" presetSubtype="5" fill="hold" grpId="1" nodeType="withEffect">
                                  <p:stCondLst>
                                    <p:cond delay="0"/>
                                  </p:stCondLst>
                                  <p:childTnLst>
                                    <p:set>
                                      <p:cBhvr>
                                        <p:cTn id="341" dur="1" fill="hold">
                                          <p:stCondLst>
                                            <p:cond delay="0"/>
                                          </p:stCondLst>
                                        </p:cTn>
                                        <p:tgtEl>
                                          <p:spTgt spid="18"/>
                                        </p:tgtEl>
                                        <p:attrNameLst>
                                          <p:attrName>style.visibility</p:attrName>
                                        </p:attrNameLst>
                                      </p:cBhvr>
                                      <p:to>
                                        <p:strVal val="visible"/>
                                      </p:to>
                                    </p:set>
                                    <p:animEffect transition="in" filter="blinds(vertical)">
                                      <p:cBhvr>
                                        <p:cTn id="342" dur="5000"/>
                                        <p:tgtEl>
                                          <p:spTgt spid="18"/>
                                        </p:tgtEl>
                                      </p:cBhvr>
                                    </p:animEffect>
                                  </p:childTnLst>
                                </p:cTn>
                              </p:par>
                              <p:par>
                                <p:cTn id="343" presetID="3" presetClass="entr" presetSubtype="5" fill="hold" grpId="1" nodeType="withEffect">
                                  <p:stCondLst>
                                    <p:cond delay="0"/>
                                  </p:stCondLst>
                                  <p:childTnLst>
                                    <p:set>
                                      <p:cBhvr>
                                        <p:cTn id="344" dur="1" fill="hold">
                                          <p:stCondLst>
                                            <p:cond delay="0"/>
                                          </p:stCondLst>
                                        </p:cTn>
                                        <p:tgtEl>
                                          <p:spTgt spid="19"/>
                                        </p:tgtEl>
                                        <p:attrNameLst>
                                          <p:attrName>style.visibility</p:attrName>
                                        </p:attrNameLst>
                                      </p:cBhvr>
                                      <p:to>
                                        <p:strVal val="visible"/>
                                      </p:to>
                                    </p:set>
                                    <p:animEffect transition="in" filter="blinds(vertical)">
                                      <p:cBhvr>
                                        <p:cTn id="345" dur="5000"/>
                                        <p:tgtEl>
                                          <p:spTgt spid="19"/>
                                        </p:tgtEl>
                                      </p:cBhvr>
                                    </p:animEffect>
                                  </p:childTnLst>
                                </p:cTn>
                              </p:par>
                            </p:childTnLst>
                          </p:cTn>
                        </p:par>
                        <p:par>
                          <p:cTn id="346" fill="hold">
                            <p:stCondLst>
                              <p:cond delay="5000"/>
                            </p:stCondLst>
                            <p:childTnLst>
                              <p:par>
                                <p:cTn id="347" presetID="2" presetClass="exit" presetSubtype="2" fill="hold" grpId="3" nodeType="afterEffect">
                                  <p:stCondLst>
                                    <p:cond delay="0"/>
                                  </p:stCondLst>
                                  <p:childTnLst>
                                    <p:anim calcmode="lin" valueType="num">
                                      <p:cBhvr additive="base">
                                        <p:cTn id="348" dur="5000"/>
                                        <p:tgtEl>
                                          <p:spTgt spid="6"/>
                                        </p:tgtEl>
                                        <p:attrNameLst>
                                          <p:attrName>ppt_x</p:attrName>
                                        </p:attrNameLst>
                                      </p:cBhvr>
                                      <p:tavLst>
                                        <p:tav tm="0">
                                          <p:val>
                                            <p:strVal val="ppt_x"/>
                                          </p:val>
                                        </p:tav>
                                        <p:tav tm="100000">
                                          <p:val>
                                            <p:strVal val="1+ppt_w/2"/>
                                          </p:val>
                                        </p:tav>
                                      </p:tavLst>
                                    </p:anim>
                                    <p:anim calcmode="lin" valueType="num">
                                      <p:cBhvr additive="base">
                                        <p:cTn id="349" dur="5000"/>
                                        <p:tgtEl>
                                          <p:spTgt spid="6"/>
                                        </p:tgtEl>
                                        <p:attrNameLst>
                                          <p:attrName>ppt_y</p:attrName>
                                        </p:attrNameLst>
                                      </p:cBhvr>
                                      <p:tavLst>
                                        <p:tav tm="0">
                                          <p:val>
                                            <p:strVal val="ppt_y"/>
                                          </p:val>
                                        </p:tav>
                                        <p:tav tm="100000">
                                          <p:val>
                                            <p:strVal val="ppt_y"/>
                                          </p:val>
                                        </p:tav>
                                      </p:tavLst>
                                    </p:anim>
                                    <p:set>
                                      <p:cBhvr>
                                        <p:cTn id="350" dur="1" fill="hold">
                                          <p:stCondLst>
                                            <p:cond delay="4999"/>
                                          </p:stCondLst>
                                        </p:cTn>
                                        <p:tgtEl>
                                          <p:spTgt spid="6"/>
                                        </p:tgtEl>
                                        <p:attrNameLst>
                                          <p:attrName>style.visibility</p:attrName>
                                        </p:attrNameLst>
                                      </p:cBhvr>
                                      <p:to>
                                        <p:strVal val="hidden"/>
                                      </p:to>
                                    </p:set>
                                  </p:childTnLst>
                                </p:cTn>
                              </p:par>
                              <p:par>
                                <p:cTn id="351" presetID="2" presetClass="exit" presetSubtype="2" fill="hold" grpId="3" nodeType="withEffect">
                                  <p:stCondLst>
                                    <p:cond delay="0"/>
                                  </p:stCondLst>
                                  <p:childTnLst>
                                    <p:anim calcmode="lin" valueType="num">
                                      <p:cBhvr additive="base">
                                        <p:cTn id="352" dur="5000"/>
                                        <p:tgtEl>
                                          <p:spTgt spid="20"/>
                                        </p:tgtEl>
                                        <p:attrNameLst>
                                          <p:attrName>ppt_x</p:attrName>
                                        </p:attrNameLst>
                                      </p:cBhvr>
                                      <p:tavLst>
                                        <p:tav tm="0">
                                          <p:val>
                                            <p:strVal val="ppt_x"/>
                                          </p:val>
                                        </p:tav>
                                        <p:tav tm="100000">
                                          <p:val>
                                            <p:strVal val="1+ppt_w/2"/>
                                          </p:val>
                                        </p:tav>
                                      </p:tavLst>
                                    </p:anim>
                                    <p:anim calcmode="lin" valueType="num">
                                      <p:cBhvr additive="base">
                                        <p:cTn id="353" dur="5000"/>
                                        <p:tgtEl>
                                          <p:spTgt spid="20"/>
                                        </p:tgtEl>
                                        <p:attrNameLst>
                                          <p:attrName>ppt_y</p:attrName>
                                        </p:attrNameLst>
                                      </p:cBhvr>
                                      <p:tavLst>
                                        <p:tav tm="0">
                                          <p:val>
                                            <p:strVal val="ppt_y"/>
                                          </p:val>
                                        </p:tav>
                                        <p:tav tm="100000">
                                          <p:val>
                                            <p:strVal val="ppt_y"/>
                                          </p:val>
                                        </p:tav>
                                      </p:tavLst>
                                    </p:anim>
                                    <p:set>
                                      <p:cBhvr>
                                        <p:cTn id="354" dur="1" fill="hold">
                                          <p:stCondLst>
                                            <p:cond delay="4999"/>
                                          </p:stCondLst>
                                        </p:cTn>
                                        <p:tgtEl>
                                          <p:spTgt spid="20"/>
                                        </p:tgtEl>
                                        <p:attrNameLst>
                                          <p:attrName>style.visibility</p:attrName>
                                        </p:attrNameLst>
                                      </p:cBhvr>
                                      <p:to>
                                        <p:strVal val="hidden"/>
                                      </p:to>
                                    </p:set>
                                  </p:childTnLst>
                                </p:cTn>
                              </p:par>
                              <p:par>
                                <p:cTn id="355" presetID="2" presetClass="exit" presetSubtype="2" fill="hold" grpId="3" nodeType="withEffect">
                                  <p:stCondLst>
                                    <p:cond delay="0"/>
                                  </p:stCondLst>
                                  <p:childTnLst>
                                    <p:anim calcmode="lin" valueType="num">
                                      <p:cBhvr additive="base">
                                        <p:cTn id="356" dur="5000"/>
                                        <p:tgtEl>
                                          <p:spTgt spid="21"/>
                                        </p:tgtEl>
                                        <p:attrNameLst>
                                          <p:attrName>ppt_x</p:attrName>
                                        </p:attrNameLst>
                                      </p:cBhvr>
                                      <p:tavLst>
                                        <p:tav tm="0">
                                          <p:val>
                                            <p:strVal val="ppt_x"/>
                                          </p:val>
                                        </p:tav>
                                        <p:tav tm="100000">
                                          <p:val>
                                            <p:strVal val="1+ppt_w/2"/>
                                          </p:val>
                                        </p:tav>
                                      </p:tavLst>
                                    </p:anim>
                                    <p:anim calcmode="lin" valueType="num">
                                      <p:cBhvr additive="base">
                                        <p:cTn id="357" dur="5000"/>
                                        <p:tgtEl>
                                          <p:spTgt spid="21"/>
                                        </p:tgtEl>
                                        <p:attrNameLst>
                                          <p:attrName>ppt_y</p:attrName>
                                        </p:attrNameLst>
                                      </p:cBhvr>
                                      <p:tavLst>
                                        <p:tav tm="0">
                                          <p:val>
                                            <p:strVal val="ppt_y"/>
                                          </p:val>
                                        </p:tav>
                                        <p:tav tm="100000">
                                          <p:val>
                                            <p:strVal val="ppt_y"/>
                                          </p:val>
                                        </p:tav>
                                      </p:tavLst>
                                    </p:anim>
                                    <p:set>
                                      <p:cBhvr>
                                        <p:cTn id="358" dur="1" fill="hold">
                                          <p:stCondLst>
                                            <p:cond delay="4999"/>
                                          </p:stCondLst>
                                        </p:cTn>
                                        <p:tgtEl>
                                          <p:spTgt spid="21"/>
                                        </p:tgtEl>
                                        <p:attrNameLst>
                                          <p:attrName>style.visibility</p:attrName>
                                        </p:attrNameLst>
                                      </p:cBhvr>
                                      <p:to>
                                        <p:strVal val="hidden"/>
                                      </p:to>
                                    </p:set>
                                  </p:childTnLst>
                                </p:cTn>
                              </p:par>
                              <p:par>
                                <p:cTn id="359" presetID="2" presetClass="exit" presetSubtype="2" fill="hold" grpId="3" nodeType="withEffect">
                                  <p:stCondLst>
                                    <p:cond delay="0"/>
                                  </p:stCondLst>
                                  <p:childTnLst>
                                    <p:anim calcmode="lin" valueType="num">
                                      <p:cBhvr additive="base">
                                        <p:cTn id="360" dur="5000"/>
                                        <p:tgtEl>
                                          <p:spTgt spid="22"/>
                                        </p:tgtEl>
                                        <p:attrNameLst>
                                          <p:attrName>ppt_x</p:attrName>
                                        </p:attrNameLst>
                                      </p:cBhvr>
                                      <p:tavLst>
                                        <p:tav tm="0">
                                          <p:val>
                                            <p:strVal val="ppt_x"/>
                                          </p:val>
                                        </p:tav>
                                        <p:tav tm="100000">
                                          <p:val>
                                            <p:strVal val="1+ppt_w/2"/>
                                          </p:val>
                                        </p:tav>
                                      </p:tavLst>
                                    </p:anim>
                                    <p:anim calcmode="lin" valueType="num">
                                      <p:cBhvr additive="base">
                                        <p:cTn id="361" dur="5000"/>
                                        <p:tgtEl>
                                          <p:spTgt spid="22"/>
                                        </p:tgtEl>
                                        <p:attrNameLst>
                                          <p:attrName>ppt_y</p:attrName>
                                        </p:attrNameLst>
                                      </p:cBhvr>
                                      <p:tavLst>
                                        <p:tav tm="0">
                                          <p:val>
                                            <p:strVal val="ppt_y"/>
                                          </p:val>
                                        </p:tav>
                                        <p:tav tm="100000">
                                          <p:val>
                                            <p:strVal val="ppt_y"/>
                                          </p:val>
                                        </p:tav>
                                      </p:tavLst>
                                    </p:anim>
                                    <p:set>
                                      <p:cBhvr>
                                        <p:cTn id="362" dur="1" fill="hold">
                                          <p:stCondLst>
                                            <p:cond delay="4999"/>
                                          </p:stCondLst>
                                        </p:cTn>
                                        <p:tgtEl>
                                          <p:spTgt spid="22"/>
                                        </p:tgtEl>
                                        <p:attrNameLst>
                                          <p:attrName>style.visibility</p:attrName>
                                        </p:attrNameLst>
                                      </p:cBhvr>
                                      <p:to>
                                        <p:strVal val="hidden"/>
                                      </p:to>
                                    </p:set>
                                  </p:childTnLst>
                                </p:cTn>
                              </p:par>
                              <p:par>
                                <p:cTn id="363" presetID="2" presetClass="exit" presetSubtype="2" fill="hold" grpId="3" nodeType="withEffect">
                                  <p:stCondLst>
                                    <p:cond delay="0"/>
                                  </p:stCondLst>
                                  <p:childTnLst>
                                    <p:anim calcmode="lin" valueType="num">
                                      <p:cBhvr additive="base">
                                        <p:cTn id="364" dur="5000"/>
                                        <p:tgtEl>
                                          <p:spTgt spid="23"/>
                                        </p:tgtEl>
                                        <p:attrNameLst>
                                          <p:attrName>ppt_x</p:attrName>
                                        </p:attrNameLst>
                                      </p:cBhvr>
                                      <p:tavLst>
                                        <p:tav tm="0">
                                          <p:val>
                                            <p:strVal val="ppt_x"/>
                                          </p:val>
                                        </p:tav>
                                        <p:tav tm="100000">
                                          <p:val>
                                            <p:strVal val="1+ppt_w/2"/>
                                          </p:val>
                                        </p:tav>
                                      </p:tavLst>
                                    </p:anim>
                                    <p:anim calcmode="lin" valueType="num">
                                      <p:cBhvr additive="base">
                                        <p:cTn id="365" dur="5000"/>
                                        <p:tgtEl>
                                          <p:spTgt spid="23"/>
                                        </p:tgtEl>
                                        <p:attrNameLst>
                                          <p:attrName>ppt_y</p:attrName>
                                        </p:attrNameLst>
                                      </p:cBhvr>
                                      <p:tavLst>
                                        <p:tav tm="0">
                                          <p:val>
                                            <p:strVal val="ppt_y"/>
                                          </p:val>
                                        </p:tav>
                                        <p:tav tm="100000">
                                          <p:val>
                                            <p:strVal val="ppt_y"/>
                                          </p:val>
                                        </p:tav>
                                      </p:tavLst>
                                    </p:anim>
                                    <p:set>
                                      <p:cBhvr>
                                        <p:cTn id="366" dur="1" fill="hold">
                                          <p:stCondLst>
                                            <p:cond delay="4999"/>
                                          </p:stCondLst>
                                        </p:cTn>
                                        <p:tgtEl>
                                          <p:spTgt spid="23"/>
                                        </p:tgtEl>
                                        <p:attrNameLst>
                                          <p:attrName>style.visibility</p:attrName>
                                        </p:attrNameLst>
                                      </p:cBhvr>
                                      <p:to>
                                        <p:strVal val="hidden"/>
                                      </p:to>
                                    </p:set>
                                  </p:childTnLst>
                                </p:cTn>
                              </p:par>
                              <p:par>
                                <p:cTn id="367" presetID="2" presetClass="exit" presetSubtype="2" fill="hold" grpId="3" nodeType="withEffect">
                                  <p:stCondLst>
                                    <p:cond delay="0"/>
                                  </p:stCondLst>
                                  <p:childTnLst>
                                    <p:anim calcmode="lin" valueType="num">
                                      <p:cBhvr additive="base">
                                        <p:cTn id="368" dur="5000"/>
                                        <p:tgtEl>
                                          <p:spTgt spid="24"/>
                                        </p:tgtEl>
                                        <p:attrNameLst>
                                          <p:attrName>ppt_x</p:attrName>
                                        </p:attrNameLst>
                                      </p:cBhvr>
                                      <p:tavLst>
                                        <p:tav tm="0">
                                          <p:val>
                                            <p:strVal val="ppt_x"/>
                                          </p:val>
                                        </p:tav>
                                        <p:tav tm="100000">
                                          <p:val>
                                            <p:strVal val="1+ppt_w/2"/>
                                          </p:val>
                                        </p:tav>
                                      </p:tavLst>
                                    </p:anim>
                                    <p:anim calcmode="lin" valueType="num">
                                      <p:cBhvr additive="base">
                                        <p:cTn id="369" dur="5000"/>
                                        <p:tgtEl>
                                          <p:spTgt spid="24"/>
                                        </p:tgtEl>
                                        <p:attrNameLst>
                                          <p:attrName>ppt_y</p:attrName>
                                        </p:attrNameLst>
                                      </p:cBhvr>
                                      <p:tavLst>
                                        <p:tav tm="0">
                                          <p:val>
                                            <p:strVal val="ppt_y"/>
                                          </p:val>
                                        </p:tav>
                                        <p:tav tm="100000">
                                          <p:val>
                                            <p:strVal val="ppt_y"/>
                                          </p:val>
                                        </p:tav>
                                      </p:tavLst>
                                    </p:anim>
                                    <p:set>
                                      <p:cBhvr>
                                        <p:cTn id="370" dur="1" fill="hold">
                                          <p:stCondLst>
                                            <p:cond delay="4999"/>
                                          </p:stCondLst>
                                        </p:cTn>
                                        <p:tgtEl>
                                          <p:spTgt spid="24"/>
                                        </p:tgtEl>
                                        <p:attrNameLst>
                                          <p:attrName>style.visibility</p:attrName>
                                        </p:attrNameLst>
                                      </p:cBhvr>
                                      <p:to>
                                        <p:strVal val="hidden"/>
                                      </p:to>
                                    </p:set>
                                  </p:childTnLst>
                                </p:cTn>
                              </p:par>
                              <p:par>
                                <p:cTn id="371" presetID="2" presetClass="exit" presetSubtype="2" fill="hold" grpId="3" nodeType="withEffect">
                                  <p:stCondLst>
                                    <p:cond delay="0"/>
                                  </p:stCondLst>
                                  <p:childTnLst>
                                    <p:anim calcmode="lin" valueType="num">
                                      <p:cBhvr additive="base">
                                        <p:cTn id="372" dur="5000"/>
                                        <p:tgtEl>
                                          <p:spTgt spid="25"/>
                                        </p:tgtEl>
                                        <p:attrNameLst>
                                          <p:attrName>ppt_x</p:attrName>
                                        </p:attrNameLst>
                                      </p:cBhvr>
                                      <p:tavLst>
                                        <p:tav tm="0">
                                          <p:val>
                                            <p:strVal val="ppt_x"/>
                                          </p:val>
                                        </p:tav>
                                        <p:tav tm="100000">
                                          <p:val>
                                            <p:strVal val="1+ppt_w/2"/>
                                          </p:val>
                                        </p:tav>
                                      </p:tavLst>
                                    </p:anim>
                                    <p:anim calcmode="lin" valueType="num">
                                      <p:cBhvr additive="base">
                                        <p:cTn id="373" dur="5000"/>
                                        <p:tgtEl>
                                          <p:spTgt spid="25"/>
                                        </p:tgtEl>
                                        <p:attrNameLst>
                                          <p:attrName>ppt_y</p:attrName>
                                        </p:attrNameLst>
                                      </p:cBhvr>
                                      <p:tavLst>
                                        <p:tav tm="0">
                                          <p:val>
                                            <p:strVal val="ppt_y"/>
                                          </p:val>
                                        </p:tav>
                                        <p:tav tm="100000">
                                          <p:val>
                                            <p:strVal val="ppt_y"/>
                                          </p:val>
                                        </p:tav>
                                      </p:tavLst>
                                    </p:anim>
                                    <p:set>
                                      <p:cBhvr>
                                        <p:cTn id="374" dur="1" fill="hold">
                                          <p:stCondLst>
                                            <p:cond delay="4999"/>
                                          </p:stCondLst>
                                        </p:cTn>
                                        <p:tgtEl>
                                          <p:spTgt spid="25"/>
                                        </p:tgtEl>
                                        <p:attrNameLst>
                                          <p:attrName>style.visibility</p:attrName>
                                        </p:attrNameLst>
                                      </p:cBhvr>
                                      <p:to>
                                        <p:strVal val="hidden"/>
                                      </p:to>
                                    </p:set>
                                  </p:childTnLst>
                                </p:cTn>
                              </p:par>
                              <p:par>
                                <p:cTn id="375" presetID="2" presetClass="exit" presetSubtype="2" fill="hold" grpId="3" nodeType="withEffect">
                                  <p:stCondLst>
                                    <p:cond delay="0"/>
                                  </p:stCondLst>
                                  <p:childTnLst>
                                    <p:anim calcmode="lin" valueType="num">
                                      <p:cBhvr additive="base">
                                        <p:cTn id="376" dur="5000"/>
                                        <p:tgtEl>
                                          <p:spTgt spid="26"/>
                                        </p:tgtEl>
                                        <p:attrNameLst>
                                          <p:attrName>ppt_x</p:attrName>
                                        </p:attrNameLst>
                                      </p:cBhvr>
                                      <p:tavLst>
                                        <p:tav tm="0">
                                          <p:val>
                                            <p:strVal val="ppt_x"/>
                                          </p:val>
                                        </p:tav>
                                        <p:tav tm="100000">
                                          <p:val>
                                            <p:strVal val="1+ppt_w/2"/>
                                          </p:val>
                                        </p:tav>
                                      </p:tavLst>
                                    </p:anim>
                                    <p:anim calcmode="lin" valueType="num">
                                      <p:cBhvr additive="base">
                                        <p:cTn id="377" dur="5000"/>
                                        <p:tgtEl>
                                          <p:spTgt spid="26"/>
                                        </p:tgtEl>
                                        <p:attrNameLst>
                                          <p:attrName>ppt_y</p:attrName>
                                        </p:attrNameLst>
                                      </p:cBhvr>
                                      <p:tavLst>
                                        <p:tav tm="0">
                                          <p:val>
                                            <p:strVal val="ppt_y"/>
                                          </p:val>
                                        </p:tav>
                                        <p:tav tm="100000">
                                          <p:val>
                                            <p:strVal val="ppt_y"/>
                                          </p:val>
                                        </p:tav>
                                      </p:tavLst>
                                    </p:anim>
                                    <p:set>
                                      <p:cBhvr>
                                        <p:cTn id="378" dur="1" fill="hold">
                                          <p:stCondLst>
                                            <p:cond delay="4999"/>
                                          </p:stCondLst>
                                        </p:cTn>
                                        <p:tgtEl>
                                          <p:spTgt spid="26"/>
                                        </p:tgtEl>
                                        <p:attrNameLst>
                                          <p:attrName>style.visibility</p:attrName>
                                        </p:attrNameLst>
                                      </p:cBhvr>
                                      <p:to>
                                        <p:strVal val="hidden"/>
                                      </p:to>
                                    </p:set>
                                  </p:childTnLst>
                                </p:cTn>
                              </p:par>
                              <p:par>
                                <p:cTn id="379" presetID="2" presetClass="exit" presetSubtype="2" fill="hold" grpId="3" nodeType="withEffect">
                                  <p:stCondLst>
                                    <p:cond delay="0"/>
                                  </p:stCondLst>
                                  <p:childTnLst>
                                    <p:anim calcmode="lin" valueType="num">
                                      <p:cBhvr additive="base">
                                        <p:cTn id="380" dur="5000"/>
                                        <p:tgtEl>
                                          <p:spTgt spid="27"/>
                                        </p:tgtEl>
                                        <p:attrNameLst>
                                          <p:attrName>ppt_x</p:attrName>
                                        </p:attrNameLst>
                                      </p:cBhvr>
                                      <p:tavLst>
                                        <p:tav tm="0">
                                          <p:val>
                                            <p:strVal val="ppt_x"/>
                                          </p:val>
                                        </p:tav>
                                        <p:tav tm="100000">
                                          <p:val>
                                            <p:strVal val="1+ppt_w/2"/>
                                          </p:val>
                                        </p:tav>
                                      </p:tavLst>
                                    </p:anim>
                                    <p:anim calcmode="lin" valueType="num">
                                      <p:cBhvr additive="base">
                                        <p:cTn id="381" dur="5000"/>
                                        <p:tgtEl>
                                          <p:spTgt spid="27"/>
                                        </p:tgtEl>
                                        <p:attrNameLst>
                                          <p:attrName>ppt_y</p:attrName>
                                        </p:attrNameLst>
                                      </p:cBhvr>
                                      <p:tavLst>
                                        <p:tav tm="0">
                                          <p:val>
                                            <p:strVal val="ppt_y"/>
                                          </p:val>
                                        </p:tav>
                                        <p:tav tm="100000">
                                          <p:val>
                                            <p:strVal val="ppt_y"/>
                                          </p:val>
                                        </p:tav>
                                      </p:tavLst>
                                    </p:anim>
                                    <p:set>
                                      <p:cBhvr>
                                        <p:cTn id="382" dur="1" fill="hold">
                                          <p:stCondLst>
                                            <p:cond delay="4999"/>
                                          </p:stCondLst>
                                        </p:cTn>
                                        <p:tgtEl>
                                          <p:spTgt spid="27"/>
                                        </p:tgtEl>
                                        <p:attrNameLst>
                                          <p:attrName>style.visibility</p:attrName>
                                        </p:attrNameLst>
                                      </p:cBhvr>
                                      <p:to>
                                        <p:strVal val="hidden"/>
                                      </p:to>
                                    </p:set>
                                  </p:childTnLst>
                                </p:cTn>
                              </p:par>
                              <p:par>
                                <p:cTn id="383" presetID="2" presetClass="exit" presetSubtype="2" fill="hold" grpId="3" nodeType="withEffect">
                                  <p:stCondLst>
                                    <p:cond delay="0"/>
                                  </p:stCondLst>
                                  <p:childTnLst>
                                    <p:anim calcmode="lin" valueType="num">
                                      <p:cBhvr additive="base">
                                        <p:cTn id="384" dur="5000"/>
                                        <p:tgtEl>
                                          <p:spTgt spid="28"/>
                                        </p:tgtEl>
                                        <p:attrNameLst>
                                          <p:attrName>ppt_x</p:attrName>
                                        </p:attrNameLst>
                                      </p:cBhvr>
                                      <p:tavLst>
                                        <p:tav tm="0">
                                          <p:val>
                                            <p:strVal val="ppt_x"/>
                                          </p:val>
                                        </p:tav>
                                        <p:tav tm="100000">
                                          <p:val>
                                            <p:strVal val="1+ppt_w/2"/>
                                          </p:val>
                                        </p:tav>
                                      </p:tavLst>
                                    </p:anim>
                                    <p:anim calcmode="lin" valueType="num">
                                      <p:cBhvr additive="base">
                                        <p:cTn id="385" dur="5000"/>
                                        <p:tgtEl>
                                          <p:spTgt spid="28"/>
                                        </p:tgtEl>
                                        <p:attrNameLst>
                                          <p:attrName>ppt_y</p:attrName>
                                        </p:attrNameLst>
                                      </p:cBhvr>
                                      <p:tavLst>
                                        <p:tav tm="0">
                                          <p:val>
                                            <p:strVal val="ppt_y"/>
                                          </p:val>
                                        </p:tav>
                                        <p:tav tm="100000">
                                          <p:val>
                                            <p:strVal val="ppt_y"/>
                                          </p:val>
                                        </p:tav>
                                      </p:tavLst>
                                    </p:anim>
                                    <p:set>
                                      <p:cBhvr>
                                        <p:cTn id="386" dur="1" fill="hold">
                                          <p:stCondLst>
                                            <p:cond delay="4999"/>
                                          </p:stCondLst>
                                        </p:cTn>
                                        <p:tgtEl>
                                          <p:spTgt spid="28"/>
                                        </p:tgtEl>
                                        <p:attrNameLst>
                                          <p:attrName>style.visibility</p:attrName>
                                        </p:attrNameLst>
                                      </p:cBhvr>
                                      <p:to>
                                        <p:strVal val="hidden"/>
                                      </p:to>
                                    </p:set>
                                  </p:childTnLst>
                                </p:cTn>
                              </p:par>
                              <p:par>
                                <p:cTn id="387" presetID="2" presetClass="exit" presetSubtype="2" fill="hold" grpId="3" nodeType="withEffect">
                                  <p:stCondLst>
                                    <p:cond delay="0"/>
                                  </p:stCondLst>
                                  <p:childTnLst>
                                    <p:anim calcmode="lin" valueType="num">
                                      <p:cBhvr additive="base">
                                        <p:cTn id="388" dur="5000"/>
                                        <p:tgtEl>
                                          <p:spTgt spid="29"/>
                                        </p:tgtEl>
                                        <p:attrNameLst>
                                          <p:attrName>ppt_x</p:attrName>
                                        </p:attrNameLst>
                                      </p:cBhvr>
                                      <p:tavLst>
                                        <p:tav tm="0">
                                          <p:val>
                                            <p:strVal val="ppt_x"/>
                                          </p:val>
                                        </p:tav>
                                        <p:tav tm="100000">
                                          <p:val>
                                            <p:strVal val="1+ppt_w/2"/>
                                          </p:val>
                                        </p:tav>
                                      </p:tavLst>
                                    </p:anim>
                                    <p:anim calcmode="lin" valueType="num">
                                      <p:cBhvr additive="base">
                                        <p:cTn id="389" dur="5000"/>
                                        <p:tgtEl>
                                          <p:spTgt spid="29"/>
                                        </p:tgtEl>
                                        <p:attrNameLst>
                                          <p:attrName>ppt_y</p:attrName>
                                        </p:attrNameLst>
                                      </p:cBhvr>
                                      <p:tavLst>
                                        <p:tav tm="0">
                                          <p:val>
                                            <p:strVal val="ppt_y"/>
                                          </p:val>
                                        </p:tav>
                                        <p:tav tm="100000">
                                          <p:val>
                                            <p:strVal val="ppt_y"/>
                                          </p:val>
                                        </p:tav>
                                      </p:tavLst>
                                    </p:anim>
                                    <p:set>
                                      <p:cBhvr>
                                        <p:cTn id="390" dur="1" fill="hold">
                                          <p:stCondLst>
                                            <p:cond delay="4999"/>
                                          </p:stCondLst>
                                        </p:cTn>
                                        <p:tgtEl>
                                          <p:spTgt spid="29"/>
                                        </p:tgtEl>
                                        <p:attrNameLst>
                                          <p:attrName>style.visibility</p:attrName>
                                        </p:attrNameLst>
                                      </p:cBhvr>
                                      <p:to>
                                        <p:strVal val="hidden"/>
                                      </p:to>
                                    </p:set>
                                  </p:childTnLst>
                                </p:cTn>
                              </p:par>
                              <p:par>
                                <p:cTn id="391" presetID="2" presetClass="exit" presetSubtype="2" fill="hold" grpId="3" nodeType="withEffect">
                                  <p:stCondLst>
                                    <p:cond delay="0"/>
                                  </p:stCondLst>
                                  <p:childTnLst>
                                    <p:anim calcmode="lin" valueType="num">
                                      <p:cBhvr additive="base">
                                        <p:cTn id="392" dur="5000"/>
                                        <p:tgtEl>
                                          <p:spTgt spid="30"/>
                                        </p:tgtEl>
                                        <p:attrNameLst>
                                          <p:attrName>ppt_x</p:attrName>
                                        </p:attrNameLst>
                                      </p:cBhvr>
                                      <p:tavLst>
                                        <p:tav tm="0">
                                          <p:val>
                                            <p:strVal val="ppt_x"/>
                                          </p:val>
                                        </p:tav>
                                        <p:tav tm="100000">
                                          <p:val>
                                            <p:strVal val="1+ppt_w/2"/>
                                          </p:val>
                                        </p:tav>
                                      </p:tavLst>
                                    </p:anim>
                                    <p:anim calcmode="lin" valueType="num">
                                      <p:cBhvr additive="base">
                                        <p:cTn id="393" dur="5000"/>
                                        <p:tgtEl>
                                          <p:spTgt spid="30"/>
                                        </p:tgtEl>
                                        <p:attrNameLst>
                                          <p:attrName>ppt_y</p:attrName>
                                        </p:attrNameLst>
                                      </p:cBhvr>
                                      <p:tavLst>
                                        <p:tav tm="0">
                                          <p:val>
                                            <p:strVal val="ppt_y"/>
                                          </p:val>
                                        </p:tav>
                                        <p:tav tm="100000">
                                          <p:val>
                                            <p:strVal val="ppt_y"/>
                                          </p:val>
                                        </p:tav>
                                      </p:tavLst>
                                    </p:anim>
                                    <p:set>
                                      <p:cBhvr>
                                        <p:cTn id="394" dur="1" fill="hold">
                                          <p:stCondLst>
                                            <p:cond delay="4999"/>
                                          </p:stCondLst>
                                        </p:cTn>
                                        <p:tgtEl>
                                          <p:spTgt spid="30"/>
                                        </p:tgtEl>
                                        <p:attrNameLst>
                                          <p:attrName>style.visibility</p:attrName>
                                        </p:attrNameLst>
                                      </p:cBhvr>
                                      <p:to>
                                        <p:strVal val="hidden"/>
                                      </p:to>
                                    </p:set>
                                  </p:childTnLst>
                                </p:cTn>
                              </p:par>
                              <p:par>
                                <p:cTn id="395" presetID="2" presetClass="exit" presetSubtype="2" fill="hold" grpId="3" nodeType="withEffect">
                                  <p:stCondLst>
                                    <p:cond delay="0"/>
                                  </p:stCondLst>
                                  <p:childTnLst>
                                    <p:anim calcmode="lin" valueType="num">
                                      <p:cBhvr additive="base">
                                        <p:cTn id="396" dur="5000"/>
                                        <p:tgtEl>
                                          <p:spTgt spid="31"/>
                                        </p:tgtEl>
                                        <p:attrNameLst>
                                          <p:attrName>ppt_x</p:attrName>
                                        </p:attrNameLst>
                                      </p:cBhvr>
                                      <p:tavLst>
                                        <p:tav tm="0">
                                          <p:val>
                                            <p:strVal val="ppt_x"/>
                                          </p:val>
                                        </p:tav>
                                        <p:tav tm="100000">
                                          <p:val>
                                            <p:strVal val="1+ppt_w/2"/>
                                          </p:val>
                                        </p:tav>
                                      </p:tavLst>
                                    </p:anim>
                                    <p:anim calcmode="lin" valueType="num">
                                      <p:cBhvr additive="base">
                                        <p:cTn id="397" dur="5000"/>
                                        <p:tgtEl>
                                          <p:spTgt spid="31"/>
                                        </p:tgtEl>
                                        <p:attrNameLst>
                                          <p:attrName>ppt_y</p:attrName>
                                        </p:attrNameLst>
                                      </p:cBhvr>
                                      <p:tavLst>
                                        <p:tav tm="0">
                                          <p:val>
                                            <p:strVal val="ppt_y"/>
                                          </p:val>
                                        </p:tav>
                                        <p:tav tm="100000">
                                          <p:val>
                                            <p:strVal val="ppt_y"/>
                                          </p:val>
                                        </p:tav>
                                      </p:tavLst>
                                    </p:anim>
                                    <p:set>
                                      <p:cBhvr>
                                        <p:cTn id="398" dur="1" fill="hold">
                                          <p:stCondLst>
                                            <p:cond delay="4999"/>
                                          </p:stCondLst>
                                        </p:cTn>
                                        <p:tgtEl>
                                          <p:spTgt spid="31"/>
                                        </p:tgtEl>
                                        <p:attrNameLst>
                                          <p:attrName>style.visibility</p:attrName>
                                        </p:attrNameLst>
                                      </p:cBhvr>
                                      <p:to>
                                        <p:strVal val="hidden"/>
                                      </p:to>
                                    </p:set>
                                  </p:childTnLst>
                                </p:cTn>
                              </p:par>
                              <p:par>
                                <p:cTn id="399" presetID="2" presetClass="exit" presetSubtype="8" fill="hold" grpId="3" nodeType="withEffect">
                                  <p:stCondLst>
                                    <p:cond delay="0"/>
                                  </p:stCondLst>
                                  <p:childTnLst>
                                    <p:anim calcmode="lin" valueType="num">
                                      <p:cBhvr additive="base">
                                        <p:cTn id="400" dur="5000"/>
                                        <p:tgtEl>
                                          <p:spTgt spid="7"/>
                                        </p:tgtEl>
                                        <p:attrNameLst>
                                          <p:attrName>ppt_x</p:attrName>
                                        </p:attrNameLst>
                                      </p:cBhvr>
                                      <p:tavLst>
                                        <p:tav tm="0">
                                          <p:val>
                                            <p:strVal val="ppt_x"/>
                                          </p:val>
                                        </p:tav>
                                        <p:tav tm="100000">
                                          <p:val>
                                            <p:strVal val="0-ppt_w/2"/>
                                          </p:val>
                                        </p:tav>
                                      </p:tavLst>
                                    </p:anim>
                                    <p:anim calcmode="lin" valueType="num">
                                      <p:cBhvr additive="base">
                                        <p:cTn id="401" dur="5000"/>
                                        <p:tgtEl>
                                          <p:spTgt spid="7"/>
                                        </p:tgtEl>
                                        <p:attrNameLst>
                                          <p:attrName>ppt_y</p:attrName>
                                        </p:attrNameLst>
                                      </p:cBhvr>
                                      <p:tavLst>
                                        <p:tav tm="0">
                                          <p:val>
                                            <p:strVal val="ppt_y"/>
                                          </p:val>
                                        </p:tav>
                                        <p:tav tm="100000">
                                          <p:val>
                                            <p:strVal val="ppt_y"/>
                                          </p:val>
                                        </p:tav>
                                      </p:tavLst>
                                    </p:anim>
                                    <p:set>
                                      <p:cBhvr>
                                        <p:cTn id="402" dur="1" fill="hold">
                                          <p:stCondLst>
                                            <p:cond delay="4999"/>
                                          </p:stCondLst>
                                        </p:cTn>
                                        <p:tgtEl>
                                          <p:spTgt spid="7"/>
                                        </p:tgtEl>
                                        <p:attrNameLst>
                                          <p:attrName>style.visibility</p:attrName>
                                        </p:attrNameLst>
                                      </p:cBhvr>
                                      <p:to>
                                        <p:strVal val="hidden"/>
                                      </p:to>
                                    </p:set>
                                  </p:childTnLst>
                                </p:cTn>
                              </p:par>
                              <p:par>
                                <p:cTn id="403" presetID="2" presetClass="exit" presetSubtype="8" fill="hold" grpId="3" nodeType="withEffect">
                                  <p:stCondLst>
                                    <p:cond delay="0"/>
                                  </p:stCondLst>
                                  <p:childTnLst>
                                    <p:anim calcmode="lin" valueType="num">
                                      <p:cBhvr additive="base">
                                        <p:cTn id="404" dur="5000"/>
                                        <p:tgtEl>
                                          <p:spTgt spid="8"/>
                                        </p:tgtEl>
                                        <p:attrNameLst>
                                          <p:attrName>ppt_x</p:attrName>
                                        </p:attrNameLst>
                                      </p:cBhvr>
                                      <p:tavLst>
                                        <p:tav tm="0">
                                          <p:val>
                                            <p:strVal val="ppt_x"/>
                                          </p:val>
                                        </p:tav>
                                        <p:tav tm="100000">
                                          <p:val>
                                            <p:strVal val="0-ppt_w/2"/>
                                          </p:val>
                                        </p:tav>
                                      </p:tavLst>
                                    </p:anim>
                                    <p:anim calcmode="lin" valueType="num">
                                      <p:cBhvr additive="base">
                                        <p:cTn id="405" dur="5000"/>
                                        <p:tgtEl>
                                          <p:spTgt spid="8"/>
                                        </p:tgtEl>
                                        <p:attrNameLst>
                                          <p:attrName>ppt_y</p:attrName>
                                        </p:attrNameLst>
                                      </p:cBhvr>
                                      <p:tavLst>
                                        <p:tav tm="0">
                                          <p:val>
                                            <p:strVal val="ppt_y"/>
                                          </p:val>
                                        </p:tav>
                                        <p:tav tm="100000">
                                          <p:val>
                                            <p:strVal val="ppt_y"/>
                                          </p:val>
                                        </p:tav>
                                      </p:tavLst>
                                    </p:anim>
                                    <p:set>
                                      <p:cBhvr>
                                        <p:cTn id="406" dur="1" fill="hold">
                                          <p:stCondLst>
                                            <p:cond delay="4999"/>
                                          </p:stCondLst>
                                        </p:cTn>
                                        <p:tgtEl>
                                          <p:spTgt spid="8"/>
                                        </p:tgtEl>
                                        <p:attrNameLst>
                                          <p:attrName>style.visibility</p:attrName>
                                        </p:attrNameLst>
                                      </p:cBhvr>
                                      <p:to>
                                        <p:strVal val="hidden"/>
                                      </p:to>
                                    </p:set>
                                  </p:childTnLst>
                                </p:cTn>
                              </p:par>
                              <p:par>
                                <p:cTn id="407" presetID="2" presetClass="exit" presetSubtype="8" fill="hold" grpId="3" nodeType="withEffect">
                                  <p:stCondLst>
                                    <p:cond delay="0"/>
                                  </p:stCondLst>
                                  <p:childTnLst>
                                    <p:anim calcmode="lin" valueType="num">
                                      <p:cBhvr additive="base">
                                        <p:cTn id="408" dur="5000"/>
                                        <p:tgtEl>
                                          <p:spTgt spid="9"/>
                                        </p:tgtEl>
                                        <p:attrNameLst>
                                          <p:attrName>ppt_x</p:attrName>
                                        </p:attrNameLst>
                                      </p:cBhvr>
                                      <p:tavLst>
                                        <p:tav tm="0">
                                          <p:val>
                                            <p:strVal val="ppt_x"/>
                                          </p:val>
                                        </p:tav>
                                        <p:tav tm="100000">
                                          <p:val>
                                            <p:strVal val="0-ppt_w/2"/>
                                          </p:val>
                                        </p:tav>
                                      </p:tavLst>
                                    </p:anim>
                                    <p:anim calcmode="lin" valueType="num">
                                      <p:cBhvr additive="base">
                                        <p:cTn id="409" dur="5000"/>
                                        <p:tgtEl>
                                          <p:spTgt spid="9"/>
                                        </p:tgtEl>
                                        <p:attrNameLst>
                                          <p:attrName>ppt_y</p:attrName>
                                        </p:attrNameLst>
                                      </p:cBhvr>
                                      <p:tavLst>
                                        <p:tav tm="0">
                                          <p:val>
                                            <p:strVal val="ppt_y"/>
                                          </p:val>
                                        </p:tav>
                                        <p:tav tm="100000">
                                          <p:val>
                                            <p:strVal val="ppt_y"/>
                                          </p:val>
                                        </p:tav>
                                      </p:tavLst>
                                    </p:anim>
                                    <p:set>
                                      <p:cBhvr>
                                        <p:cTn id="410" dur="1" fill="hold">
                                          <p:stCondLst>
                                            <p:cond delay="4999"/>
                                          </p:stCondLst>
                                        </p:cTn>
                                        <p:tgtEl>
                                          <p:spTgt spid="9"/>
                                        </p:tgtEl>
                                        <p:attrNameLst>
                                          <p:attrName>style.visibility</p:attrName>
                                        </p:attrNameLst>
                                      </p:cBhvr>
                                      <p:to>
                                        <p:strVal val="hidden"/>
                                      </p:to>
                                    </p:set>
                                  </p:childTnLst>
                                </p:cTn>
                              </p:par>
                              <p:par>
                                <p:cTn id="411" presetID="2" presetClass="exit" presetSubtype="8" fill="hold" grpId="3" nodeType="withEffect">
                                  <p:stCondLst>
                                    <p:cond delay="0"/>
                                  </p:stCondLst>
                                  <p:childTnLst>
                                    <p:anim calcmode="lin" valueType="num">
                                      <p:cBhvr additive="base">
                                        <p:cTn id="412" dur="5000"/>
                                        <p:tgtEl>
                                          <p:spTgt spid="10"/>
                                        </p:tgtEl>
                                        <p:attrNameLst>
                                          <p:attrName>ppt_x</p:attrName>
                                        </p:attrNameLst>
                                      </p:cBhvr>
                                      <p:tavLst>
                                        <p:tav tm="0">
                                          <p:val>
                                            <p:strVal val="ppt_x"/>
                                          </p:val>
                                        </p:tav>
                                        <p:tav tm="100000">
                                          <p:val>
                                            <p:strVal val="0-ppt_w/2"/>
                                          </p:val>
                                        </p:tav>
                                      </p:tavLst>
                                    </p:anim>
                                    <p:anim calcmode="lin" valueType="num">
                                      <p:cBhvr additive="base">
                                        <p:cTn id="413" dur="5000"/>
                                        <p:tgtEl>
                                          <p:spTgt spid="10"/>
                                        </p:tgtEl>
                                        <p:attrNameLst>
                                          <p:attrName>ppt_y</p:attrName>
                                        </p:attrNameLst>
                                      </p:cBhvr>
                                      <p:tavLst>
                                        <p:tav tm="0">
                                          <p:val>
                                            <p:strVal val="ppt_y"/>
                                          </p:val>
                                        </p:tav>
                                        <p:tav tm="100000">
                                          <p:val>
                                            <p:strVal val="ppt_y"/>
                                          </p:val>
                                        </p:tav>
                                      </p:tavLst>
                                    </p:anim>
                                    <p:set>
                                      <p:cBhvr>
                                        <p:cTn id="414" dur="1" fill="hold">
                                          <p:stCondLst>
                                            <p:cond delay="4999"/>
                                          </p:stCondLst>
                                        </p:cTn>
                                        <p:tgtEl>
                                          <p:spTgt spid="10"/>
                                        </p:tgtEl>
                                        <p:attrNameLst>
                                          <p:attrName>style.visibility</p:attrName>
                                        </p:attrNameLst>
                                      </p:cBhvr>
                                      <p:to>
                                        <p:strVal val="hidden"/>
                                      </p:to>
                                    </p:set>
                                  </p:childTnLst>
                                </p:cTn>
                              </p:par>
                              <p:par>
                                <p:cTn id="415" presetID="2" presetClass="exit" presetSubtype="8" fill="hold" grpId="3" nodeType="withEffect">
                                  <p:stCondLst>
                                    <p:cond delay="0"/>
                                  </p:stCondLst>
                                  <p:childTnLst>
                                    <p:anim calcmode="lin" valueType="num">
                                      <p:cBhvr additive="base">
                                        <p:cTn id="416" dur="5000"/>
                                        <p:tgtEl>
                                          <p:spTgt spid="11"/>
                                        </p:tgtEl>
                                        <p:attrNameLst>
                                          <p:attrName>ppt_x</p:attrName>
                                        </p:attrNameLst>
                                      </p:cBhvr>
                                      <p:tavLst>
                                        <p:tav tm="0">
                                          <p:val>
                                            <p:strVal val="ppt_x"/>
                                          </p:val>
                                        </p:tav>
                                        <p:tav tm="100000">
                                          <p:val>
                                            <p:strVal val="0-ppt_w/2"/>
                                          </p:val>
                                        </p:tav>
                                      </p:tavLst>
                                    </p:anim>
                                    <p:anim calcmode="lin" valueType="num">
                                      <p:cBhvr additive="base">
                                        <p:cTn id="417" dur="5000"/>
                                        <p:tgtEl>
                                          <p:spTgt spid="11"/>
                                        </p:tgtEl>
                                        <p:attrNameLst>
                                          <p:attrName>ppt_y</p:attrName>
                                        </p:attrNameLst>
                                      </p:cBhvr>
                                      <p:tavLst>
                                        <p:tav tm="0">
                                          <p:val>
                                            <p:strVal val="ppt_y"/>
                                          </p:val>
                                        </p:tav>
                                        <p:tav tm="100000">
                                          <p:val>
                                            <p:strVal val="ppt_y"/>
                                          </p:val>
                                        </p:tav>
                                      </p:tavLst>
                                    </p:anim>
                                    <p:set>
                                      <p:cBhvr>
                                        <p:cTn id="418" dur="1" fill="hold">
                                          <p:stCondLst>
                                            <p:cond delay="4999"/>
                                          </p:stCondLst>
                                        </p:cTn>
                                        <p:tgtEl>
                                          <p:spTgt spid="11"/>
                                        </p:tgtEl>
                                        <p:attrNameLst>
                                          <p:attrName>style.visibility</p:attrName>
                                        </p:attrNameLst>
                                      </p:cBhvr>
                                      <p:to>
                                        <p:strVal val="hidden"/>
                                      </p:to>
                                    </p:set>
                                  </p:childTnLst>
                                </p:cTn>
                              </p:par>
                              <p:par>
                                <p:cTn id="419" presetID="2" presetClass="exit" presetSubtype="8" fill="hold" grpId="3" nodeType="withEffect">
                                  <p:stCondLst>
                                    <p:cond delay="0"/>
                                  </p:stCondLst>
                                  <p:childTnLst>
                                    <p:anim calcmode="lin" valueType="num">
                                      <p:cBhvr additive="base">
                                        <p:cTn id="420" dur="5000"/>
                                        <p:tgtEl>
                                          <p:spTgt spid="12"/>
                                        </p:tgtEl>
                                        <p:attrNameLst>
                                          <p:attrName>ppt_x</p:attrName>
                                        </p:attrNameLst>
                                      </p:cBhvr>
                                      <p:tavLst>
                                        <p:tav tm="0">
                                          <p:val>
                                            <p:strVal val="ppt_x"/>
                                          </p:val>
                                        </p:tav>
                                        <p:tav tm="100000">
                                          <p:val>
                                            <p:strVal val="0-ppt_w/2"/>
                                          </p:val>
                                        </p:tav>
                                      </p:tavLst>
                                    </p:anim>
                                    <p:anim calcmode="lin" valueType="num">
                                      <p:cBhvr additive="base">
                                        <p:cTn id="421" dur="5000"/>
                                        <p:tgtEl>
                                          <p:spTgt spid="12"/>
                                        </p:tgtEl>
                                        <p:attrNameLst>
                                          <p:attrName>ppt_y</p:attrName>
                                        </p:attrNameLst>
                                      </p:cBhvr>
                                      <p:tavLst>
                                        <p:tav tm="0">
                                          <p:val>
                                            <p:strVal val="ppt_y"/>
                                          </p:val>
                                        </p:tav>
                                        <p:tav tm="100000">
                                          <p:val>
                                            <p:strVal val="ppt_y"/>
                                          </p:val>
                                        </p:tav>
                                      </p:tavLst>
                                    </p:anim>
                                    <p:set>
                                      <p:cBhvr>
                                        <p:cTn id="422" dur="1" fill="hold">
                                          <p:stCondLst>
                                            <p:cond delay="4999"/>
                                          </p:stCondLst>
                                        </p:cTn>
                                        <p:tgtEl>
                                          <p:spTgt spid="12"/>
                                        </p:tgtEl>
                                        <p:attrNameLst>
                                          <p:attrName>style.visibility</p:attrName>
                                        </p:attrNameLst>
                                      </p:cBhvr>
                                      <p:to>
                                        <p:strVal val="hidden"/>
                                      </p:to>
                                    </p:set>
                                  </p:childTnLst>
                                </p:cTn>
                              </p:par>
                              <p:par>
                                <p:cTn id="423" presetID="2" presetClass="exit" presetSubtype="8" fill="hold" grpId="3" nodeType="withEffect">
                                  <p:stCondLst>
                                    <p:cond delay="0"/>
                                  </p:stCondLst>
                                  <p:childTnLst>
                                    <p:anim calcmode="lin" valueType="num">
                                      <p:cBhvr additive="base">
                                        <p:cTn id="424" dur="5000"/>
                                        <p:tgtEl>
                                          <p:spTgt spid="13"/>
                                        </p:tgtEl>
                                        <p:attrNameLst>
                                          <p:attrName>ppt_x</p:attrName>
                                        </p:attrNameLst>
                                      </p:cBhvr>
                                      <p:tavLst>
                                        <p:tav tm="0">
                                          <p:val>
                                            <p:strVal val="ppt_x"/>
                                          </p:val>
                                        </p:tav>
                                        <p:tav tm="100000">
                                          <p:val>
                                            <p:strVal val="0-ppt_w/2"/>
                                          </p:val>
                                        </p:tav>
                                      </p:tavLst>
                                    </p:anim>
                                    <p:anim calcmode="lin" valueType="num">
                                      <p:cBhvr additive="base">
                                        <p:cTn id="425" dur="5000"/>
                                        <p:tgtEl>
                                          <p:spTgt spid="13"/>
                                        </p:tgtEl>
                                        <p:attrNameLst>
                                          <p:attrName>ppt_y</p:attrName>
                                        </p:attrNameLst>
                                      </p:cBhvr>
                                      <p:tavLst>
                                        <p:tav tm="0">
                                          <p:val>
                                            <p:strVal val="ppt_y"/>
                                          </p:val>
                                        </p:tav>
                                        <p:tav tm="100000">
                                          <p:val>
                                            <p:strVal val="ppt_y"/>
                                          </p:val>
                                        </p:tav>
                                      </p:tavLst>
                                    </p:anim>
                                    <p:set>
                                      <p:cBhvr>
                                        <p:cTn id="426" dur="1" fill="hold">
                                          <p:stCondLst>
                                            <p:cond delay="4999"/>
                                          </p:stCondLst>
                                        </p:cTn>
                                        <p:tgtEl>
                                          <p:spTgt spid="13"/>
                                        </p:tgtEl>
                                        <p:attrNameLst>
                                          <p:attrName>style.visibility</p:attrName>
                                        </p:attrNameLst>
                                      </p:cBhvr>
                                      <p:to>
                                        <p:strVal val="hidden"/>
                                      </p:to>
                                    </p:set>
                                  </p:childTnLst>
                                </p:cTn>
                              </p:par>
                              <p:par>
                                <p:cTn id="427" presetID="2" presetClass="exit" presetSubtype="8" fill="hold" grpId="3" nodeType="withEffect">
                                  <p:stCondLst>
                                    <p:cond delay="0"/>
                                  </p:stCondLst>
                                  <p:childTnLst>
                                    <p:anim calcmode="lin" valueType="num">
                                      <p:cBhvr additive="base">
                                        <p:cTn id="428" dur="5000"/>
                                        <p:tgtEl>
                                          <p:spTgt spid="14"/>
                                        </p:tgtEl>
                                        <p:attrNameLst>
                                          <p:attrName>ppt_x</p:attrName>
                                        </p:attrNameLst>
                                      </p:cBhvr>
                                      <p:tavLst>
                                        <p:tav tm="0">
                                          <p:val>
                                            <p:strVal val="ppt_x"/>
                                          </p:val>
                                        </p:tav>
                                        <p:tav tm="100000">
                                          <p:val>
                                            <p:strVal val="0-ppt_w/2"/>
                                          </p:val>
                                        </p:tav>
                                      </p:tavLst>
                                    </p:anim>
                                    <p:anim calcmode="lin" valueType="num">
                                      <p:cBhvr additive="base">
                                        <p:cTn id="429" dur="5000"/>
                                        <p:tgtEl>
                                          <p:spTgt spid="14"/>
                                        </p:tgtEl>
                                        <p:attrNameLst>
                                          <p:attrName>ppt_y</p:attrName>
                                        </p:attrNameLst>
                                      </p:cBhvr>
                                      <p:tavLst>
                                        <p:tav tm="0">
                                          <p:val>
                                            <p:strVal val="ppt_y"/>
                                          </p:val>
                                        </p:tav>
                                        <p:tav tm="100000">
                                          <p:val>
                                            <p:strVal val="ppt_y"/>
                                          </p:val>
                                        </p:tav>
                                      </p:tavLst>
                                    </p:anim>
                                    <p:set>
                                      <p:cBhvr>
                                        <p:cTn id="430" dur="1" fill="hold">
                                          <p:stCondLst>
                                            <p:cond delay="4999"/>
                                          </p:stCondLst>
                                        </p:cTn>
                                        <p:tgtEl>
                                          <p:spTgt spid="14"/>
                                        </p:tgtEl>
                                        <p:attrNameLst>
                                          <p:attrName>style.visibility</p:attrName>
                                        </p:attrNameLst>
                                      </p:cBhvr>
                                      <p:to>
                                        <p:strVal val="hidden"/>
                                      </p:to>
                                    </p:set>
                                  </p:childTnLst>
                                </p:cTn>
                              </p:par>
                              <p:par>
                                <p:cTn id="431" presetID="2" presetClass="exit" presetSubtype="8" fill="hold" grpId="3" nodeType="withEffect">
                                  <p:stCondLst>
                                    <p:cond delay="0"/>
                                  </p:stCondLst>
                                  <p:childTnLst>
                                    <p:anim calcmode="lin" valueType="num">
                                      <p:cBhvr additive="base">
                                        <p:cTn id="432" dur="5000"/>
                                        <p:tgtEl>
                                          <p:spTgt spid="15"/>
                                        </p:tgtEl>
                                        <p:attrNameLst>
                                          <p:attrName>ppt_x</p:attrName>
                                        </p:attrNameLst>
                                      </p:cBhvr>
                                      <p:tavLst>
                                        <p:tav tm="0">
                                          <p:val>
                                            <p:strVal val="ppt_x"/>
                                          </p:val>
                                        </p:tav>
                                        <p:tav tm="100000">
                                          <p:val>
                                            <p:strVal val="0-ppt_w/2"/>
                                          </p:val>
                                        </p:tav>
                                      </p:tavLst>
                                    </p:anim>
                                    <p:anim calcmode="lin" valueType="num">
                                      <p:cBhvr additive="base">
                                        <p:cTn id="433" dur="5000"/>
                                        <p:tgtEl>
                                          <p:spTgt spid="15"/>
                                        </p:tgtEl>
                                        <p:attrNameLst>
                                          <p:attrName>ppt_y</p:attrName>
                                        </p:attrNameLst>
                                      </p:cBhvr>
                                      <p:tavLst>
                                        <p:tav tm="0">
                                          <p:val>
                                            <p:strVal val="ppt_y"/>
                                          </p:val>
                                        </p:tav>
                                        <p:tav tm="100000">
                                          <p:val>
                                            <p:strVal val="ppt_y"/>
                                          </p:val>
                                        </p:tav>
                                      </p:tavLst>
                                    </p:anim>
                                    <p:set>
                                      <p:cBhvr>
                                        <p:cTn id="434" dur="1" fill="hold">
                                          <p:stCondLst>
                                            <p:cond delay="4999"/>
                                          </p:stCondLst>
                                        </p:cTn>
                                        <p:tgtEl>
                                          <p:spTgt spid="15"/>
                                        </p:tgtEl>
                                        <p:attrNameLst>
                                          <p:attrName>style.visibility</p:attrName>
                                        </p:attrNameLst>
                                      </p:cBhvr>
                                      <p:to>
                                        <p:strVal val="hidden"/>
                                      </p:to>
                                    </p:set>
                                  </p:childTnLst>
                                </p:cTn>
                              </p:par>
                              <p:par>
                                <p:cTn id="435" presetID="2" presetClass="exit" presetSubtype="8" fill="hold" grpId="3" nodeType="withEffect">
                                  <p:stCondLst>
                                    <p:cond delay="0"/>
                                  </p:stCondLst>
                                  <p:childTnLst>
                                    <p:anim calcmode="lin" valueType="num">
                                      <p:cBhvr additive="base">
                                        <p:cTn id="436" dur="5000"/>
                                        <p:tgtEl>
                                          <p:spTgt spid="16"/>
                                        </p:tgtEl>
                                        <p:attrNameLst>
                                          <p:attrName>ppt_x</p:attrName>
                                        </p:attrNameLst>
                                      </p:cBhvr>
                                      <p:tavLst>
                                        <p:tav tm="0">
                                          <p:val>
                                            <p:strVal val="ppt_x"/>
                                          </p:val>
                                        </p:tav>
                                        <p:tav tm="100000">
                                          <p:val>
                                            <p:strVal val="0-ppt_w/2"/>
                                          </p:val>
                                        </p:tav>
                                      </p:tavLst>
                                    </p:anim>
                                    <p:anim calcmode="lin" valueType="num">
                                      <p:cBhvr additive="base">
                                        <p:cTn id="437" dur="5000"/>
                                        <p:tgtEl>
                                          <p:spTgt spid="16"/>
                                        </p:tgtEl>
                                        <p:attrNameLst>
                                          <p:attrName>ppt_y</p:attrName>
                                        </p:attrNameLst>
                                      </p:cBhvr>
                                      <p:tavLst>
                                        <p:tav tm="0">
                                          <p:val>
                                            <p:strVal val="ppt_y"/>
                                          </p:val>
                                        </p:tav>
                                        <p:tav tm="100000">
                                          <p:val>
                                            <p:strVal val="ppt_y"/>
                                          </p:val>
                                        </p:tav>
                                      </p:tavLst>
                                    </p:anim>
                                    <p:set>
                                      <p:cBhvr>
                                        <p:cTn id="438" dur="1" fill="hold">
                                          <p:stCondLst>
                                            <p:cond delay="4999"/>
                                          </p:stCondLst>
                                        </p:cTn>
                                        <p:tgtEl>
                                          <p:spTgt spid="16"/>
                                        </p:tgtEl>
                                        <p:attrNameLst>
                                          <p:attrName>style.visibility</p:attrName>
                                        </p:attrNameLst>
                                      </p:cBhvr>
                                      <p:to>
                                        <p:strVal val="hidden"/>
                                      </p:to>
                                    </p:set>
                                  </p:childTnLst>
                                </p:cTn>
                              </p:par>
                              <p:par>
                                <p:cTn id="439" presetID="2" presetClass="exit" presetSubtype="8" fill="hold" grpId="3" nodeType="withEffect">
                                  <p:stCondLst>
                                    <p:cond delay="0"/>
                                  </p:stCondLst>
                                  <p:childTnLst>
                                    <p:anim calcmode="lin" valueType="num">
                                      <p:cBhvr additive="base">
                                        <p:cTn id="440" dur="5000"/>
                                        <p:tgtEl>
                                          <p:spTgt spid="17"/>
                                        </p:tgtEl>
                                        <p:attrNameLst>
                                          <p:attrName>ppt_x</p:attrName>
                                        </p:attrNameLst>
                                      </p:cBhvr>
                                      <p:tavLst>
                                        <p:tav tm="0">
                                          <p:val>
                                            <p:strVal val="ppt_x"/>
                                          </p:val>
                                        </p:tav>
                                        <p:tav tm="100000">
                                          <p:val>
                                            <p:strVal val="0-ppt_w/2"/>
                                          </p:val>
                                        </p:tav>
                                      </p:tavLst>
                                    </p:anim>
                                    <p:anim calcmode="lin" valueType="num">
                                      <p:cBhvr additive="base">
                                        <p:cTn id="441" dur="5000"/>
                                        <p:tgtEl>
                                          <p:spTgt spid="17"/>
                                        </p:tgtEl>
                                        <p:attrNameLst>
                                          <p:attrName>ppt_y</p:attrName>
                                        </p:attrNameLst>
                                      </p:cBhvr>
                                      <p:tavLst>
                                        <p:tav tm="0">
                                          <p:val>
                                            <p:strVal val="ppt_y"/>
                                          </p:val>
                                        </p:tav>
                                        <p:tav tm="100000">
                                          <p:val>
                                            <p:strVal val="ppt_y"/>
                                          </p:val>
                                        </p:tav>
                                      </p:tavLst>
                                    </p:anim>
                                    <p:set>
                                      <p:cBhvr>
                                        <p:cTn id="442" dur="1" fill="hold">
                                          <p:stCondLst>
                                            <p:cond delay="4999"/>
                                          </p:stCondLst>
                                        </p:cTn>
                                        <p:tgtEl>
                                          <p:spTgt spid="17"/>
                                        </p:tgtEl>
                                        <p:attrNameLst>
                                          <p:attrName>style.visibility</p:attrName>
                                        </p:attrNameLst>
                                      </p:cBhvr>
                                      <p:to>
                                        <p:strVal val="hidden"/>
                                      </p:to>
                                    </p:set>
                                  </p:childTnLst>
                                </p:cTn>
                              </p:par>
                              <p:par>
                                <p:cTn id="443" presetID="2" presetClass="exit" presetSubtype="8" fill="hold" grpId="3" nodeType="withEffect">
                                  <p:stCondLst>
                                    <p:cond delay="0"/>
                                  </p:stCondLst>
                                  <p:childTnLst>
                                    <p:anim calcmode="lin" valueType="num">
                                      <p:cBhvr additive="base">
                                        <p:cTn id="444" dur="5000"/>
                                        <p:tgtEl>
                                          <p:spTgt spid="18"/>
                                        </p:tgtEl>
                                        <p:attrNameLst>
                                          <p:attrName>ppt_x</p:attrName>
                                        </p:attrNameLst>
                                      </p:cBhvr>
                                      <p:tavLst>
                                        <p:tav tm="0">
                                          <p:val>
                                            <p:strVal val="ppt_x"/>
                                          </p:val>
                                        </p:tav>
                                        <p:tav tm="100000">
                                          <p:val>
                                            <p:strVal val="0-ppt_w/2"/>
                                          </p:val>
                                        </p:tav>
                                      </p:tavLst>
                                    </p:anim>
                                    <p:anim calcmode="lin" valueType="num">
                                      <p:cBhvr additive="base">
                                        <p:cTn id="445" dur="5000"/>
                                        <p:tgtEl>
                                          <p:spTgt spid="18"/>
                                        </p:tgtEl>
                                        <p:attrNameLst>
                                          <p:attrName>ppt_y</p:attrName>
                                        </p:attrNameLst>
                                      </p:cBhvr>
                                      <p:tavLst>
                                        <p:tav tm="0">
                                          <p:val>
                                            <p:strVal val="ppt_y"/>
                                          </p:val>
                                        </p:tav>
                                        <p:tav tm="100000">
                                          <p:val>
                                            <p:strVal val="ppt_y"/>
                                          </p:val>
                                        </p:tav>
                                      </p:tavLst>
                                    </p:anim>
                                    <p:set>
                                      <p:cBhvr>
                                        <p:cTn id="446" dur="1" fill="hold">
                                          <p:stCondLst>
                                            <p:cond delay="4999"/>
                                          </p:stCondLst>
                                        </p:cTn>
                                        <p:tgtEl>
                                          <p:spTgt spid="18"/>
                                        </p:tgtEl>
                                        <p:attrNameLst>
                                          <p:attrName>style.visibility</p:attrName>
                                        </p:attrNameLst>
                                      </p:cBhvr>
                                      <p:to>
                                        <p:strVal val="hidden"/>
                                      </p:to>
                                    </p:set>
                                  </p:childTnLst>
                                </p:cTn>
                              </p:par>
                              <p:par>
                                <p:cTn id="447" presetID="2" presetClass="exit" presetSubtype="8" fill="hold" grpId="3" nodeType="withEffect">
                                  <p:stCondLst>
                                    <p:cond delay="0"/>
                                  </p:stCondLst>
                                  <p:childTnLst>
                                    <p:anim calcmode="lin" valueType="num">
                                      <p:cBhvr additive="base">
                                        <p:cTn id="448" dur="5000"/>
                                        <p:tgtEl>
                                          <p:spTgt spid="19"/>
                                        </p:tgtEl>
                                        <p:attrNameLst>
                                          <p:attrName>ppt_x</p:attrName>
                                        </p:attrNameLst>
                                      </p:cBhvr>
                                      <p:tavLst>
                                        <p:tav tm="0">
                                          <p:val>
                                            <p:strVal val="ppt_x"/>
                                          </p:val>
                                        </p:tav>
                                        <p:tav tm="100000">
                                          <p:val>
                                            <p:strVal val="0-ppt_w/2"/>
                                          </p:val>
                                        </p:tav>
                                      </p:tavLst>
                                    </p:anim>
                                    <p:anim calcmode="lin" valueType="num">
                                      <p:cBhvr additive="base">
                                        <p:cTn id="449" dur="5000"/>
                                        <p:tgtEl>
                                          <p:spTgt spid="19"/>
                                        </p:tgtEl>
                                        <p:attrNameLst>
                                          <p:attrName>ppt_y</p:attrName>
                                        </p:attrNameLst>
                                      </p:cBhvr>
                                      <p:tavLst>
                                        <p:tav tm="0">
                                          <p:val>
                                            <p:strVal val="ppt_y"/>
                                          </p:val>
                                        </p:tav>
                                        <p:tav tm="100000">
                                          <p:val>
                                            <p:strVal val="ppt_y"/>
                                          </p:val>
                                        </p:tav>
                                      </p:tavLst>
                                    </p:anim>
                                    <p:set>
                                      <p:cBhvr>
                                        <p:cTn id="450" dur="1" fill="hold">
                                          <p:stCondLst>
                                            <p:cond delay="4999"/>
                                          </p:stCondLst>
                                        </p:cTn>
                                        <p:tgtEl>
                                          <p:spTgt spid="19"/>
                                        </p:tgtEl>
                                        <p:attrNameLst>
                                          <p:attrName>style.visibility</p:attrName>
                                        </p:attrNameLst>
                                      </p:cBhvr>
                                      <p:to>
                                        <p:strVal val="hidden"/>
                                      </p:to>
                                    </p:set>
                                  </p:childTnLst>
                                </p:cTn>
                              </p:par>
                              <p:par>
                                <p:cTn id="451" presetID="3" presetClass="exit" presetSubtype="10" fill="hold" grpId="4" nodeType="withEffect">
                                  <p:stCondLst>
                                    <p:cond delay="0"/>
                                  </p:stCondLst>
                                  <p:childTnLst>
                                    <p:animEffect transition="out" filter="blinds(horizontal)">
                                      <p:cBhvr>
                                        <p:cTn id="452" dur="5000"/>
                                        <p:tgtEl>
                                          <p:spTgt spid="6"/>
                                        </p:tgtEl>
                                      </p:cBhvr>
                                    </p:animEffect>
                                    <p:set>
                                      <p:cBhvr>
                                        <p:cTn id="453" dur="1" fill="hold">
                                          <p:stCondLst>
                                            <p:cond delay="4999"/>
                                          </p:stCondLst>
                                        </p:cTn>
                                        <p:tgtEl>
                                          <p:spTgt spid="6"/>
                                        </p:tgtEl>
                                        <p:attrNameLst>
                                          <p:attrName>style.visibility</p:attrName>
                                        </p:attrNameLst>
                                      </p:cBhvr>
                                      <p:to>
                                        <p:strVal val="hidden"/>
                                      </p:to>
                                    </p:set>
                                  </p:childTnLst>
                                </p:cTn>
                              </p:par>
                              <p:par>
                                <p:cTn id="454" presetID="3" presetClass="exit" presetSubtype="10" fill="hold" grpId="4" nodeType="withEffect">
                                  <p:stCondLst>
                                    <p:cond delay="0"/>
                                  </p:stCondLst>
                                  <p:childTnLst>
                                    <p:animEffect transition="out" filter="blinds(horizontal)">
                                      <p:cBhvr>
                                        <p:cTn id="455" dur="5000"/>
                                        <p:tgtEl>
                                          <p:spTgt spid="20"/>
                                        </p:tgtEl>
                                      </p:cBhvr>
                                    </p:animEffect>
                                    <p:set>
                                      <p:cBhvr>
                                        <p:cTn id="456" dur="1" fill="hold">
                                          <p:stCondLst>
                                            <p:cond delay="4999"/>
                                          </p:stCondLst>
                                        </p:cTn>
                                        <p:tgtEl>
                                          <p:spTgt spid="20"/>
                                        </p:tgtEl>
                                        <p:attrNameLst>
                                          <p:attrName>style.visibility</p:attrName>
                                        </p:attrNameLst>
                                      </p:cBhvr>
                                      <p:to>
                                        <p:strVal val="hidden"/>
                                      </p:to>
                                    </p:set>
                                  </p:childTnLst>
                                </p:cTn>
                              </p:par>
                              <p:par>
                                <p:cTn id="457" presetID="3" presetClass="exit" presetSubtype="10" fill="hold" grpId="4" nodeType="withEffect">
                                  <p:stCondLst>
                                    <p:cond delay="0"/>
                                  </p:stCondLst>
                                  <p:childTnLst>
                                    <p:animEffect transition="out" filter="blinds(horizontal)">
                                      <p:cBhvr>
                                        <p:cTn id="458" dur="5000"/>
                                        <p:tgtEl>
                                          <p:spTgt spid="21"/>
                                        </p:tgtEl>
                                      </p:cBhvr>
                                    </p:animEffect>
                                    <p:set>
                                      <p:cBhvr>
                                        <p:cTn id="459" dur="1" fill="hold">
                                          <p:stCondLst>
                                            <p:cond delay="4999"/>
                                          </p:stCondLst>
                                        </p:cTn>
                                        <p:tgtEl>
                                          <p:spTgt spid="21"/>
                                        </p:tgtEl>
                                        <p:attrNameLst>
                                          <p:attrName>style.visibility</p:attrName>
                                        </p:attrNameLst>
                                      </p:cBhvr>
                                      <p:to>
                                        <p:strVal val="hidden"/>
                                      </p:to>
                                    </p:set>
                                  </p:childTnLst>
                                </p:cTn>
                              </p:par>
                              <p:par>
                                <p:cTn id="460" presetID="3" presetClass="exit" presetSubtype="10" fill="hold" grpId="4" nodeType="withEffect">
                                  <p:stCondLst>
                                    <p:cond delay="0"/>
                                  </p:stCondLst>
                                  <p:childTnLst>
                                    <p:animEffect transition="out" filter="blinds(horizontal)">
                                      <p:cBhvr>
                                        <p:cTn id="461" dur="5000"/>
                                        <p:tgtEl>
                                          <p:spTgt spid="22"/>
                                        </p:tgtEl>
                                      </p:cBhvr>
                                    </p:animEffect>
                                    <p:set>
                                      <p:cBhvr>
                                        <p:cTn id="462" dur="1" fill="hold">
                                          <p:stCondLst>
                                            <p:cond delay="4999"/>
                                          </p:stCondLst>
                                        </p:cTn>
                                        <p:tgtEl>
                                          <p:spTgt spid="22"/>
                                        </p:tgtEl>
                                        <p:attrNameLst>
                                          <p:attrName>style.visibility</p:attrName>
                                        </p:attrNameLst>
                                      </p:cBhvr>
                                      <p:to>
                                        <p:strVal val="hidden"/>
                                      </p:to>
                                    </p:set>
                                  </p:childTnLst>
                                </p:cTn>
                              </p:par>
                              <p:par>
                                <p:cTn id="463" presetID="3" presetClass="exit" presetSubtype="10" fill="hold" grpId="4" nodeType="withEffect">
                                  <p:stCondLst>
                                    <p:cond delay="0"/>
                                  </p:stCondLst>
                                  <p:childTnLst>
                                    <p:animEffect transition="out" filter="blinds(horizontal)">
                                      <p:cBhvr>
                                        <p:cTn id="464" dur="5000"/>
                                        <p:tgtEl>
                                          <p:spTgt spid="23"/>
                                        </p:tgtEl>
                                      </p:cBhvr>
                                    </p:animEffect>
                                    <p:set>
                                      <p:cBhvr>
                                        <p:cTn id="465" dur="1" fill="hold">
                                          <p:stCondLst>
                                            <p:cond delay="4999"/>
                                          </p:stCondLst>
                                        </p:cTn>
                                        <p:tgtEl>
                                          <p:spTgt spid="23"/>
                                        </p:tgtEl>
                                        <p:attrNameLst>
                                          <p:attrName>style.visibility</p:attrName>
                                        </p:attrNameLst>
                                      </p:cBhvr>
                                      <p:to>
                                        <p:strVal val="hidden"/>
                                      </p:to>
                                    </p:set>
                                  </p:childTnLst>
                                </p:cTn>
                              </p:par>
                              <p:par>
                                <p:cTn id="466" presetID="3" presetClass="exit" presetSubtype="10" fill="hold" grpId="4" nodeType="withEffect">
                                  <p:stCondLst>
                                    <p:cond delay="0"/>
                                  </p:stCondLst>
                                  <p:childTnLst>
                                    <p:animEffect transition="out" filter="blinds(horizontal)">
                                      <p:cBhvr>
                                        <p:cTn id="467" dur="5000"/>
                                        <p:tgtEl>
                                          <p:spTgt spid="24"/>
                                        </p:tgtEl>
                                      </p:cBhvr>
                                    </p:animEffect>
                                    <p:set>
                                      <p:cBhvr>
                                        <p:cTn id="468" dur="1" fill="hold">
                                          <p:stCondLst>
                                            <p:cond delay="4999"/>
                                          </p:stCondLst>
                                        </p:cTn>
                                        <p:tgtEl>
                                          <p:spTgt spid="24"/>
                                        </p:tgtEl>
                                        <p:attrNameLst>
                                          <p:attrName>style.visibility</p:attrName>
                                        </p:attrNameLst>
                                      </p:cBhvr>
                                      <p:to>
                                        <p:strVal val="hidden"/>
                                      </p:to>
                                    </p:set>
                                  </p:childTnLst>
                                </p:cTn>
                              </p:par>
                              <p:par>
                                <p:cTn id="469" presetID="3" presetClass="exit" presetSubtype="10" fill="hold" grpId="4" nodeType="withEffect">
                                  <p:stCondLst>
                                    <p:cond delay="0"/>
                                  </p:stCondLst>
                                  <p:childTnLst>
                                    <p:animEffect transition="out" filter="blinds(horizontal)">
                                      <p:cBhvr>
                                        <p:cTn id="470" dur="5000"/>
                                        <p:tgtEl>
                                          <p:spTgt spid="25"/>
                                        </p:tgtEl>
                                      </p:cBhvr>
                                    </p:animEffect>
                                    <p:set>
                                      <p:cBhvr>
                                        <p:cTn id="471" dur="1" fill="hold">
                                          <p:stCondLst>
                                            <p:cond delay="4999"/>
                                          </p:stCondLst>
                                        </p:cTn>
                                        <p:tgtEl>
                                          <p:spTgt spid="25"/>
                                        </p:tgtEl>
                                        <p:attrNameLst>
                                          <p:attrName>style.visibility</p:attrName>
                                        </p:attrNameLst>
                                      </p:cBhvr>
                                      <p:to>
                                        <p:strVal val="hidden"/>
                                      </p:to>
                                    </p:set>
                                  </p:childTnLst>
                                </p:cTn>
                              </p:par>
                              <p:par>
                                <p:cTn id="472" presetID="3" presetClass="exit" presetSubtype="10" fill="hold" grpId="4" nodeType="withEffect">
                                  <p:stCondLst>
                                    <p:cond delay="0"/>
                                  </p:stCondLst>
                                  <p:childTnLst>
                                    <p:animEffect transition="out" filter="blinds(horizontal)">
                                      <p:cBhvr>
                                        <p:cTn id="473" dur="5000"/>
                                        <p:tgtEl>
                                          <p:spTgt spid="26"/>
                                        </p:tgtEl>
                                      </p:cBhvr>
                                    </p:animEffect>
                                    <p:set>
                                      <p:cBhvr>
                                        <p:cTn id="474" dur="1" fill="hold">
                                          <p:stCondLst>
                                            <p:cond delay="4999"/>
                                          </p:stCondLst>
                                        </p:cTn>
                                        <p:tgtEl>
                                          <p:spTgt spid="26"/>
                                        </p:tgtEl>
                                        <p:attrNameLst>
                                          <p:attrName>style.visibility</p:attrName>
                                        </p:attrNameLst>
                                      </p:cBhvr>
                                      <p:to>
                                        <p:strVal val="hidden"/>
                                      </p:to>
                                    </p:set>
                                  </p:childTnLst>
                                </p:cTn>
                              </p:par>
                              <p:par>
                                <p:cTn id="475" presetID="3" presetClass="exit" presetSubtype="10" fill="hold" grpId="4" nodeType="withEffect">
                                  <p:stCondLst>
                                    <p:cond delay="0"/>
                                  </p:stCondLst>
                                  <p:childTnLst>
                                    <p:animEffect transition="out" filter="blinds(horizontal)">
                                      <p:cBhvr>
                                        <p:cTn id="476" dur="5000"/>
                                        <p:tgtEl>
                                          <p:spTgt spid="27"/>
                                        </p:tgtEl>
                                      </p:cBhvr>
                                    </p:animEffect>
                                    <p:set>
                                      <p:cBhvr>
                                        <p:cTn id="477" dur="1" fill="hold">
                                          <p:stCondLst>
                                            <p:cond delay="4999"/>
                                          </p:stCondLst>
                                        </p:cTn>
                                        <p:tgtEl>
                                          <p:spTgt spid="27"/>
                                        </p:tgtEl>
                                        <p:attrNameLst>
                                          <p:attrName>style.visibility</p:attrName>
                                        </p:attrNameLst>
                                      </p:cBhvr>
                                      <p:to>
                                        <p:strVal val="hidden"/>
                                      </p:to>
                                    </p:set>
                                  </p:childTnLst>
                                </p:cTn>
                              </p:par>
                              <p:par>
                                <p:cTn id="478" presetID="3" presetClass="exit" presetSubtype="10" fill="hold" grpId="4" nodeType="withEffect">
                                  <p:stCondLst>
                                    <p:cond delay="0"/>
                                  </p:stCondLst>
                                  <p:childTnLst>
                                    <p:animEffect transition="out" filter="blinds(horizontal)">
                                      <p:cBhvr>
                                        <p:cTn id="479" dur="5000"/>
                                        <p:tgtEl>
                                          <p:spTgt spid="28"/>
                                        </p:tgtEl>
                                      </p:cBhvr>
                                    </p:animEffect>
                                    <p:set>
                                      <p:cBhvr>
                                        <p:cTn id="480" dur="1" fill="hold">
                                          <p:stCondLst>
                                            <p:cond delay="4999"/>
                                          </p:stCondLst>
                                        </p:cTn>
                                        <p:tgtEl>
                                          <p:spTgt spid="28"/>
                                        </p:tgtEl>
                                        <p:attrNameLst>
                                          <p:attrName>style.visibility</p:attrName>
                                        </p:attrNameLst>
                                      </p:cBhvr>
                                      <p:to>
                                        <p:strVal val="hidden"/>
                                      </p:to>
                                    </p:set>
                                  </p:childTnLst>
                                </p:cTn>
                              </p:par>
                              <p:par>
                                <p:cTn id="481" presetID="3" presetClass="exit" presetSubtype="10" fill="hold" grpId="4" nodeType="withEffect">
                                  <p:stCondLst>
                                    <p:cond delay="0"/>
                                  </p:stCondLst>
                                  <p:childTnLst>
                                    <p:animEffect transition="out" filter="blinds(horizontal)">
                                      <p:cBhvr>
                                        <p:cTn id="482" dur="5000"/>
                                        <p:tgtEl>
                                          <p:spTgt spid="29"/>
                                        </p:tgtEl>
                                      </p:cBhvr>
                                    </p:animEffect>
                                    <p:set>
                                      <p:cBhvr>
                                        <p:cTn id="483" dur="1" fill="hold">
                                          <p:stCondLst>
                                            <p:cond delay="4999"/>
                                          </p:stCondLst>
                                        </p:cTn>
                                        <p:tgtEl>
                                          <p:spTgt spid="29"/>
                                        </p:tgtEl>
                                        <p:attrNameLst>
                                          <p:attrName>style.visibility</p:attrName>
                                        </p:attrNameLst>
                                      </p:cBhvr>
                                      <p:to>
                                        <p:strVal val="hidden"/>
                                      </p:to>
                                    </p:set>
                                  </p:childTnLst>
                                </p:cTn>
                              </p:par>
                              <p:par>
                                <p:cTn id="484" presetID="3" presetClass="exit" presetSubtype="10" fill="hold" grpId="4" nodeType="withEffect">
                                  <p:stCondLst>
                                    <p:cond delay="0"/>
                                  </p:stCondLst>
                                  <p:childTnLst>
                                    <p:animEffect transition="out" filter="blinds(horizontal)">
                                      <p:cBhvr>
                                        <p:cTn id="485" dur="5000"/>
                                        <p:tgtEl>
                                          <p:spTgt spid="30"/>
                                        </p:tgtEl>
                                      </p:cBhvr>
                                    </p:animEffect>
                                    <p:set>
                                      <p:cBhvr>
                                        <p:cTn id="486" dur="1" fill="hold">
                                          <p:stCondLst>
                                            <p:cond delay="4999"/>
                                          </p:stCondLst>
                                        </p:cTn>
                                        <p:tgtEl>
                                          <p:spTgt spid="30"/>
                                        </p:tgtEl>
                                        <p:attrNameLst>
                                          <p:attrName>style.visibility</p:attrName>
                                        </p:attrNameLst>
                                      </p:cBhvr>
                                      <p:to>
                                        <p:strVal val="hidden"/>
                                      </p:to>
                                    </p:set>
                                  </p:childTnLst>
                                </p:cTn>
                              </p:par>
                              <p:par>
                                <p:cTn id="487" presetID="3" presetClass="exit" presetSubtype="10" fill="hold" grpId="4" nodeType="withEffect">
                                  <p:stCondLst>
                                    <p:cond delay="0"/>
                                  </p:stCondLst>
                                  <p:childTnLst>
                                    <p:animEffect transition="out" filter="blinds(horizontal)">
                                      <p:cBhvr>
                                        <p:cTn id="488" dur="5000"/>
                                        <p:tgtEl>
                                          <p:spTgt spid="31"/>
                                        </p:tgtEl>
                                      </p:cBhvr>
                                    </p:animEffect>
                                    <p:set>
                                      <p:cBhvr>
                                        <p:cTn id="489" dur="1" fill="hold">
                                          <p:stCondLst>
                                            <p:cond delay="4999"/>
                                          </p:stCondLst>
                                        </p:cTn>
                                        <p:tgtEl>
                                          <p:spTgt spid="31"/>
                                        </p:tgtEl>
                                        <p:attrNameLst>
                                          <p:attrName>style.visibility</p:attrName>
                                        </p:attrNameLst>
                                      </p:cBhvr>
                                      <p:to>
                                        <p:strVal val="hidden"/>
                                      </p:to>
                                    </p:set>
                                  </p:childTnLst>
                                </p:cTn>
                              </p:par>
                              <p:par>
                                <p:cTn id="490" presetID="3" presetClass="exit" presetSubtype="10" fill="hold" grpId="4" nodeType="withEffect">
                                  <p:stCondLst>
                                    <p:cond delay="0"/>
                                  </p:stCondLst>
                                  <p:childTnLst>
                                    <p:animEffect transition="out" filter="blinds(horizontal)">
                                      <p:cBhvr>
                                        <p:cTn id="491" dur="5000"/>
                                        <p:tgtEl>
                                          <p:spTgt spid="7"/>
                                        </p:tgtEl>
                                      </p:cBhvr>
                                    </p:animEffect>
                                    <p:set>
                                      <p:cBhvr>
                                        <p:cTn id="492" dur="1" fill="hold">
                                          <p:stCondLst>
                                            <p:cond delay="4999"/>
                                          </p:stCondLst>
                                        </p:cTn>
                                        <p:tgtEl>
                                          <p:spTgt spid="7"/>
                                        </p:tgtEl>
                                        <p:attrNameLst>
                                          <p:attrName>style.visibility</p:attrName>
                                        </p:attrNameLst>
                                      </p:cBhvr>
                                      <p:to>
                                        <p:strVal val="hidden"/>
                                      </p:to>
                                    </p:set>
                                  </p:childTnLst>
                                </p:cTn>
                              </p:par>
                              <p:par>
                                <p:cTn id="493" presetID="3" presetClass="exit" presetSubtype="10" fill="hold" grpId="4" nodeType="withEffect">
                                  <p:stCondLst>
                                    <p:cond delay="0"/>
                                  </p:stCondLst>
                                  <p:childTnLst>
                                    <p:animEffect transition="out" filter="blinds(horizontal)">
                                      <p:cBhvr>
                                        <p:cTn id="494" dur="5000"/>
                                        <p:tgtEl>
                                          <p:spTgt spid="8"/>
                                        </p:tgtEl>
                                      </p:cBhvr>
                                    </p:animEffect>
                                    <p:set>
                                      <p:cBhvr>
                                        <p:cTn id="495" dur="1" fill="hold">
                                          <p:stCondLst>
                                            <p:cond delay="4999"/>
                                          </p:stCondLst>
                                        </p:cTn>
                                        <p:tgtEl>
                                          <p:spTgt spid="8"/>
                                        </p:tgtEl>
                                        <p:attrNameLst>
                                          <p:attrName>style.visibility</p:attrName>
                                        </p:attrNameLst>
                                      </p:cBhvr>
                                      <p:to>
                                        <p:strVal val="hidden"/>
                                      </p:to>
                                    </p:set>
                                  </p:childTnLst>
                                </p:cTn>
                              </p:par>
                              <p:par>
                                <p:cTn id="496" presetID="3" presetClass="exit" presetSubtype="10" fill="hold" grpId="4" nodeType="withEffect">
                                  <p:stCondLst>
                                    <p:cond delay="0"/>
                                  </p:stCondLst>
                                  <p:childTnLst>
                                    <p:animEffect transition="out" filter="blinds(horizontal)">
                                      <p:cBhvr>
                                        <p:cTn id="497" dur="5000"/>
                                        <p:tgtEl>
                                          <p:spTgt spid="9"/>
                                        </p:tgtEl>
                                      </p:cBhvr>
                                    </p:animEffect>
                                    <p:set>
                                      <p:cBhvr>
                                        <p:cTn id="498" dur="1" fill="hold">
                                          <p:stCondLst>
                                            <p:cond delay="4999"/>
                                          </p:stCondLst>
                                        </p:cTn>
                                        <p:tgtEl>
                                          <p:spTgt spid="9"/>
                                        </p:tgtEl>
                                        <p:attrNameLst>
                                          <p:attrName>style.visibility</p:attrName>
                                        </p:attrNameLst>
                                      </p:cBhvr>
                                      <p:to>
                                        <p:strVal val="hidden"/>
                                      </p:to>
                                    </p:set>
                                  </p:childTnLst>
                                </p:cTn>
                              </p:par>
                              <p:par>
                                <p:cTn id="499" presetID="3" presetClass="exit" presetSubtype="10" fill="hold" grpId="4" nodeType="withEffect">
                                  <p:stCondLst>
                                    <p:cond delay="0"/>
                                  </p:stCondLst>
                                  <p:childTnLst>
                                    <p:animEffect transition="out" filter="blinds(horizontal)">
                                      <p:cBhvr>
                                        <p:cTn id="500" dur="5000"/>
                                        <p:tgtEl>
                                          <p:spTgt spid="10"/>
                                        </p:tgtEl>
                                      </p:cBhvr>
                                    </p:animEffect>
                                    <p:set>
                                      <p:cBhvr>
                                        <p:cTn id="501" dur="1" fill="hold">
                                          <p:stCondLst>
                                            <p:cond delay="4999"/>
                                          </p:stCondLst>
                                        </p:cTn>
                                        <p:tgtEl>
                                          <p:spTgt spid="10"/>
                                        </p:tgtEl>
                                        <p:attrNameLst>
                                          <p:attrName>style.visibility</p:attrName>
                                        </p:attrNameLst>
                                      </p:cBhvr>
                                      <p:to>
                                        <p:strVal val="hidden"/>
                                      </p:to>
                                    </p:set>
                                  </p:childTnLst>
                                </p:cTn>
                              </p:par>
                              <p:par>
                                <p:cTn id="502" presetID="3" presetClass="exit" presetSubtype="10" fill="hold" grpId="4" nodeType="withEffect">
                                  <p:stCondLst>
                                    <p:cond delay="0"/>
                                  </p:stCondLst>
                                  <p:childTnLst>
                                    <p:animEffect transition="out" filter="blinds(horizontal)">
                                      <p:cBhvr>
                                        <p:cTn id="503" dur="5000"/>
                                        <p:tgtEl>
                                          <p:spTgt spid="11"/>
                                        </p:tgtEl>
                                      </p:cBhvr>
                                    </p:animEffect>
                                    <p:set>
                                      <p:cBhvr>
                                        <p:cTn id="504" dur="1" fill="hold">
                                          <p:stCondLst>
                                            <p:cond delay="4999"/>
                                          </p:stCondLst>
                                        </p:cTn>
                                        <p:tgtEl>
                                          <p:spTgt spid="11"/>
                                        </p:tgtEl>
                                        <p:attrNameLst>
                                          <p:attrName>style.visibility</p:attrName>
                                        </p:attrNameLst>
                                      </p:cBhvr>
                                      <p:to>
                                        <p:strVal val="hidden"/>
                                      </p:to>
                                    </p:set>
                                  </p:childTnLst>
                                </p:cTn>
                              </p:par>
                              <p:par>
                                <p:cTn id="505" presetID="3" presetClass="exit" presetSubtype="10" fill="hold" grpId="4" nodeType="withEffect">
                                  <p:stCondLst>
                                    <p:cond delay="0"/>
                                  </p:stCondLst>
                                  <p:childTnLst>
                                    <p:animEffect transition="out" filter="blinds(horizontal)">
                                      <p:cBhvr>
                                        <p:cTn id="506" dur="5000"/>
                                        <p:tgtEl>
                                          <p:spTgt spid="12"/>
                                        </p:tgtEl>
                                      </p:cBhvr>
                                    </p:animEffect>
                                    <p:set>
                                      <p:cBhvr>
                                        <p:cTn id="507" dur="1" fill="hold">
                                          <p:stCondLst>
                                            <p:cond delay="4999"/>
                                          </p:stCondLst>
                                        </p:cTn>
                                        <p:tgtEl>
                                          <p:spTgt spid="12"/>
                                        </p:tgtEl>
                                        <p:attrNameLst>
                                          <p:attrName>style.visibility</p:attrName>
                                        </p:attrNameLst>
                                      </p:cBhvr>
                                      <p:to>
                                        <p:strVal val="hidden"/>
                                      </p:to>
                                    </p:set>
                                  </p:childTnLst>
                                </p:cTn>
                              </p:par>
                              <p:par>
                                <p:cTn id="508" presetID="3" presetClass="exit" presetSubtype="10" fill="hold" grpId="4" nodeType="withEffect">
                                  <p:stCondLst>
                                    <p:cond delay="0"/>
                                  </p:stCondLst>
                                  <p:childTnLst>
                                    <p:animEffect transition="out" filter="blinds(horizontal)">
                                      <p:cBhvr>
                                        <p:cTn id="509" dur="5000"/>
                                        <p:tgtEl>
                                          <p:spTgt spid="13"/>
                                        </p:tgtEl>
                                      </p:cBhvr>
                                    </p:animEffect>
                                    <p:set>
                                      <p:cBhvr>
                                        <p:cTn id="510" dur="1" fill="hold">
                                          <p:stCondLst>
                                            <p:cond delay="4999"/>
                                          </p:stCondLst>
                                        </p:cTn>
                                        <p:tgtEl>
                                          <p:spTgt spid="13"/>
                                        </p:tgtEl>
                                        <p:attrNameLst>
                                          <p:attrName>style.visibility</p:attrName>
                                        </p:attrNameLst>
                                      </p:cBhvr>
                                      <p:to>
                                        <p:strVal val="hidden"/>
                                      </p:to>
                                    </p:set>
                                  </p:childTnLst>
                                </p:cTn>
                              </p:par>
                              <p:par>
                                <p:cTn id="511" presetID="3" presetClass="exit" presetSubtype="10" fill="hold" grpId="4" nodeType="withEffect">
                                  <p:stCondLst>
                                    <p:cond delay="0"/>
                                  </p:stCondLst>
                                  <p:childTnLst>
                                    <p:animEffect transition="out" filter="blinds(horizontal)">
                                      <p:cBhvr>
                                        <p:cTn id="512" dur="5000"/>
                                        <p:tgtEl>
                                          <p:spTgt spid="14"/>
                                        </p:tgtEl>
                                      </p:cBhvr>
                                    </p:animEffect>
                                    <p:set>
                                      <p:cBhvr>
                                        <p:cTn id="513" dur="1" fill="hold">
                                          <p:stCondLst>
                                            <p:cond delay="4999"/>
                                          </p:stCondLst>
                                        </p:cTn>
                                        <p:tgtEl>
                                          <p:spTgt spid="14"/>
                                        </p:tgtEl>
                                        <p:attrNameLst>
                                          <p:attrName>style.visibility</p:attrName>
                                        </p:attrNameLst>
                                      </p:cBhvr>
                                      <p:to>
                                        <p:strVal val="hidden"/>
                                      </p:to>
                                    </p:set>
                                  </p:childTnLst>
                                </p:cTn>
                              </p:par>
                              <p:par>
                                <p:cTn id="514" presetID="3" presetClass="exit" presetSubtype="10" fill="hold" grpId="4" nodeType="withEffect">
                                  <p:stCondLst>
                                    <p:cond delay="0"/>
                                  </p:stCondLst>
                                  <p:childTnLst>
                                    <p:animEffect transition="out" filter="blinds(horizontal)">
                                      <p:cBhvr>
                                        <p:cTn id="515" dur="5000"/>
                                        <p:tgtEl>
                                          <p:spTgt spid="15"/>
                                        </p:tgtEl>
                                      </p:cBhvr>
                                    </p:animEffect>
                                    <p:set>
                                      <p:cBhvr>
                                        <p:cTn id="516" dur="1" fill="hold">
                                          <p:stCondLst>
                                            <p:cond delay="4999"/>
                                          </p:stCondLst>
                                        </p:cTn>
                                        <p:tgtEl>
                                          <p:spTgt spid="15"/>
                                        </p:tgtEl>
                                        <p:attrNameLst>
                                          <p:attrName>style.visibility</p:attrName>
                                        </p:attrNameLst>
                                      </p:cBhvr>
                                      <p:to>
                                        <p:strVal val="hidden"/>
                                      </p:to>
                                    </p:set>
                                  </p:childTnLst>
                                </p:cTn>
                              </p:par>
                              <p:par>
                                <p:cTn id="517" presetID="3" presetClass="exit" presetSubtype="10" fill="hold" grpId="4" nodeType="withEffect">
                                  <p:stCondLst>
                                    <p:cond delay="0"/>
                                  </p:stCondLst>
                                  <p:childTnLst>
                                    <p:animEffect transition="out" filter="blinds(horizontal)">
                                      <p:cBhvr>
                                        <p:cTn id="518" dur="5000"/>
                                        <p:tgtEl>
                                          <p:spTgt spid="16"/>
                                        </p:tgtEl>
                                      </p:cBhvr>
                                    </p:animEffect>
                                    <p:set>
                                      <p:cBhvr>
                                        <p:cTn id="519" dur="1" fill="hold">
                                          <p:stCondLst>
                                            <p:cond delay="4999"/>
                                          </p:stCondLst>
                                        </p:cTn>
                                        <p:tgtEl>
                                          <p:spTgt spid="16"/>
                                        </p:tgtEl>
                                        <p:attrNameLst>
                                          <p:attrName>style.visibility</p:attrName>
                                        </p:attrNameLst>
                                      </p:cBhvr>
                                      <p:to>
                                        <p:strVal val="hidden"/>
                                      </p:to>
                                    </p:set>
                                  </p:childTnLst>
                                </p:cTn>
                              </p:par>
                              <p:par>
                                <p:cTn id="520" presetID="3" presetClass="exit" presetSubtype="10" fill="hold" grpId="4" nodeType="withEffect">
                                  <p:stCondLst>
                                    <p:cond delay="0"/>
                                  </p:stCondLst>
                                  <p:childTnLst>
                                    <p:animEffect transition="out" filter="blinds(horizontal)">
                                      <p:cBhvr>
                                        <p:cTn id="521" dur="5000"/>
                                        <p:tgtEl>
                                          <p:spTgt spid="17"/>
                                        </p:tgtEl>
                                      </p:cBhvr>
                                    </p:animEffect>
                                    <p:set>
                                      <p:cBhvr>
                                        <p:cTn id="522" dur="1" fill="hold">
                                          <p:stCondLst>
                                            <p:cond delay="4999"/>
                                          </p:stCondLst>
                                        </p:cTn>
                                        <p:tgtEl>
                                          <p:spTgt spid="17"/>
                                        </p:tgtEl>
                                        <p:attrNameLst>
                                          <p:attrName>style.visibility</p:attrName>
                                        </p:attrNameLst>
                                      </p:cBhvr>
                                      <p:to>
                                        <p:strVal val="hidden"/>
                                      </p:to>
                                    </p:set>
                                  </p:childTnLst>
                                </p:cTn>
                              </p:par>
                              <p:par>
                                <p:cTn id="523" presetID="3" presetClass="exit" presetSubtype="10" fill="hold" grpId="4" nodeType="withEffect">
                                  <p:stCondLst>
                                    <p:cond delay="0"/>
                                  </p:stCondLst>
                                  <p:childTnLst>
                                    <p:animEffect transition="out" filter="blinds(horizontal)">
                                      <p:cBhvr>
                                        <p:cTn id="524" dur="5000"/>
                                        <p:tgtEl>
                                          <p:spTgt spid="18"/>
                                        </p:tgtEl>
                                      </p:cBhvr>
                                    </p:animEffect>
                                    <p:set>
                                      <p:cBhvr>
                                        <p:cTn id="525" dur="1" fill="hold">
                                          <p:stCondLst>
                                            <p:cond delay="4999"/>
                                          </p:stCondLst>
                                        </p:cTn>
                                        <p:tgtEl>
                                          <p:spTgt spid="18"/>
                                        </p:tgtEl>
                                        <p:attrNameLst>
                                          <p:attrName>style.visibility</p:attrName>
                                        </p:attrNameLst>
                                      </p:cBhvr>
                                      <p:to>
                                        <p:strVal val="hidden"/>
                                      </p:to>
                                    </p:set>
                                  </p:childTnLst>
                                </p:cTn>
                              </p:par>
                              <p:par>
                                <p:cTn id="526" presetID="3" presetClass="exit" presetSubtype="10" fill="hold" grpId="4" nodeType="withEffect">
                                  <p:stCondLst>
                                    <p:cond delay="0"/>
                                  </p:stCondLst>
                                  <p:childTnLst>
                                    <p:animEffect transition="out" filter="blinds(horizontal)">
                                      <p:cBhvr>
                                        <p:cTn id="527" dur="5000"/>
                                        <p:tgtEl>
                                          <p:spTgt spid="19"/>
                                        </p:tgtEl>
                                      </p:cBhvr>
                                    </p:animEffect>
                                    <p:set>
                                      <p:cBhvr>
                                        <p:cTn id="528" dur="1" fill="hold">
                                          <p:stCondLst>
                                            <p:cond delay="4999"/>
                                          </p:stCondLst>
                                        </p:cTn>
                                        <p:tgtEl>
                                          <p:spTgt spid="19"/>
                                        </p:tgtEl>
                                        <p:attrNameLst>
                                          <p:attrName>style.visibility</p:attrName>
                                        </p:attrNameLst>
                                      </p:cBhvr>
                                      <p:to>
                                        <p:strVal val="hidden"/>
                                      </p:to>
                                    </p:set>
                                  </p:childTnLst>
                                </p:cTn>
                              </p:par>
                              <p:par>
                                <p:cTn id="529" presetID="23" presetClass="entr" presetSubtype="288" fill="hold" nodeType="withEffect">
                                  <p:stCondLst>
                                    <p:cond delay="0"/>
                                  </p:stCondLst>
                                  <p:childTnLst>
                                    <p:set>
                                      <p:cBhvr>
                                        <p:cTn id="530" dur="1" fill="hold">
                                          <p:stCondLst>
                                            <p:cond delay="0"/>
                                          </p:stCondLst>
                                        </p:cTn>
                                        <p:tgtEl>
                                          <p:spTgt spid="4"/>
                                        </p:tgtEl>
                                        <p:attrNameLst>
                                          <p:attrName>style.visibility</p:attrName>
                                        </p:attrNameLst>
                                      </p:cBhvr>
                                      <p:to>
                                        <p:strVal val="visible"/>
                                      </p:to>
                                    </p:set>
                                    <p:anim calcmode="lin" valueType="num">
                                      <p:cBhvr>
                                        <p:cTn id="531" dur="5000" fill="hold"/>
                                        <p:tgtEl>
                                          <p:spTgt spid="4"/>
                                        </p:tgtEl>
                                        <p:attrNameLst>
                                          <p:attrName>ppt_w</p:attrName>
                                        </p:attrNameLst>
                                      </p:cBhvr>
                                      <p:tavLst>
                                        <p:tav tm="0">
                                          <p:val>
                                            <p:strVal val="4/3*#ppt_w"/>
                                          </p:val>
                                        </p:tav>
                                        <p:tav tm="100000">
                                          <p:val>
                                            <p:strVal val="#ppt_w"/>
                                          </p:val>
                                        </p:tav>
                                      </p:tavLst>
                                    </p:anim>
                                    <p:anim calcmode="lin" valueType="num">
                                      <p:cBhvr>
                                        <p:cTn id="532" dur="5000" fill="hold"/>
                                        <p:tgtEl>
                                          <p:spTgt spid="4"/>
                                        </p:tgtEl>
                                        <p:attrNameLst>
                                          <p:attrName>ppt_h</p:attrName>
                                        </p:attrNameLst>
                                      </p:cBhvr>
                                      <p:tavLst>
                                        <p:tav tm="0">
                                          <p:val>
                                            <p:strVal val="4/3*#ppt_h"/>
                                          </p:val>
                                        </p:tav>
                                        <p:tav tm="100000">
                                          <p:val>
                                            <p:strVal val="#ppt_h"/>
                                          </p:val>
                                        </p:tav>
                                      </p:tavLst>
                                    </p:anim>
                                  </p:childTnLst>
                                </p:cTn>
                              </p:par>
                              <p:par>
                                <p:cTn id="533" presetID="16" presetClass="entr" presetSubtype="37" fill="hold" nodeType="withEffect">
                                  <p:stCondLst>
                                    <p:cond delay="0"/>
                                  </p:stCondLst>
                                  <p:childTnLst>
                                    <p:set>
                                      <p:cBhvr>
                                        <p:cTn id="534" dur="1" fill="hold">
                                          <p:stCondLst>
                                            <p:cond delay="0"/>
                                          </p:stCondLst>
                                        </p:cTn>
                                        <p:tgtEl>
                                          <p:spTgt spid="4"/>
                                        </p:tgtEl>
                                        <p:attrNameLst>
                                          <p:attrName>style.visibility</p:attrName>
                                        </p:attrNameLst>
                                      </p:cBhvr>
                                      <p:to>
                                        <p:strVal val="visible"/>
                                      </p:to>
                                    </p:set>
                                    <p:animEffect transition="in" filter="barn(outVertical)">
                                      <p:cBhvr>
                                        <p:cTn id="53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5067227.jpg"/>
          <p:cNvPicPr>
            <a:picLocks noChangeAspect="1"/>
          </p:cNvPicPr>
          <p:nvPr/>
        </p:nvPicPr>
        <p:blipFill>
          <a:blip r:embed="rId2"/>
          <a:stretch>
            <a:fillRect/>
          </a:stretch>
        </p:blipFill>
        <p:spPr>
          <a:xfrm>
            <a:off x="1142976" y="0"/>
            <a:ext cx="6666682" cy="6858000"/>
          </a:xfrm>
          <a:prstGeom prst="rect">
            <a:avLst/>
          </a:prstGeom>
        </p:spPr>
      </p:pic>
      <p:sp>
        <p:nvSpPr>
          <p:cNvPr id="6" name="5 Franja diagonal"/>
          <p:cNvSpPr/>
          <p:nvPr/>
        </p:nvSpPr>
        <p:spPr>
          <a:xfrm flipH="1" flipV="1">
            <a:off x="7858148" y="0"/>
            <a:ext cx="1285852" cy="642918"/>
          </a:xfrm>
          <a:prstGeom prst="diagStripe">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V="1">
            <a:off x="0" y="0"/>
            <a:ext cx="1214414" cy="642918"/>
          </a:xfrm>
          <a:prstGeom prst="diagStripe">
            <a:avLst>
              <a:gd name="adj" fmla="val 54103"/>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flipV="1">
            <a:off x="7858148" y="428604"/>
            <a:ext cx="1285852" cy="642918"/>
          </a:xfrm>
          <a:prstGeom prst="diagStripe">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V="1">
            <a:off x="0" y="428604"/>
            <a:ext cx="1214414" cy="642918"/>
          </a:xfrm>
          <a:prstGeom prst="diagStripe">
            <a:avLst>
              <a:gd name="adj" fmla="val 54103"/>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flipV="1">
            <a:off x="7858148" y="857232"/>
            <a:ext cx="1285852" cy="642918"/>
          </a:xfrm>
          <a:prstGeom prst="diagStripe">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V="1">
            <a:off x="0" y="857232"/>
            <a:ext cx="1214414" cy="642918"/>
          </a:xfrm>
          <a:prstGeom prst="diagStripe">
            <a:avLst>
              <a:gd name="adj" fmla="val 54103"/>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flipV="1">
            <a:off x="7858148" y="1285836"/>
            <a:ext cx="1285852" cy="642918"/>
          </a:xfrm>
          <a:prstGeom prst="diagStripe">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V="1">
            <a:off x="0" y="1285836"/>
            <a:ext cx="1214414" cy="642918"/>
          </a:xfrm>
          <a:prstGeom prst="diagStripe">
            <a:avLst>
              <a:gd name="adj" fmla="val 54103"/>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flipV="1">
            <a:off x="7858148" y="1714536"/>
            <a:ext cx="1285852" cy="642918"/>
          </a:xfrm>
          <a:prstGeom prst="diagStripe">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V="1">
            <a:off x="0" y="1714536"/>
            <a:ext cx="1214414" cy="642918"/>
          </a:xfrm>
          <a:prstGeom prst="diagStripe">
            <a:avLst>
              <a:gd name="adj" fmla="val 54103"/>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flipV="1">
            <a:off x="7858148" y="2143140"/>
            <a:ext cx="1285852" cy="642918"/>
          </a:xfrm>
          <a:prstGeom prst="diagStripe">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V="1">
            <a:off x="0" y="2143140"/>
            <a:ext cx="1214414" cy="642918"/>
          </a:xfrm>
          <a:prstGeom prst="diagStripe">
            <a:avLst>
              <a:gd name="adj" fmla="val 54103"/>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flipV="1">
            <a:off x="7858148" y="2571768"/>
            <a:ext cx="1285852" cy="642918"/>
          </a:xfrm>
          <a:prstGeom prst="diagStripe">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V="1">
            <a:off x="0" y="2571768"/>
            <a:ext cx="1214414" cy="642918"/>
          </a:xfrm>
          <a:prstGeom prst="diagStripe">
            <a:avLst>
              <a:gd name="adj" fmla="val 54103"/>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flipV="1">
            <a:off x="7858148" y="3000372"/>
            <a:ext cx="1285852" cy="642918"/>
          </a:xfrm>
          <a:prstGeom prst="diagStripe">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V="1">
            <a:off x="0" y="3000372"/>
            <a:ext cx="1214414" cy="642918"/>
          </a:xfrm>
          <a:prstGeom prst="diagStripe">
            <a:avLst>
              <a:gd name="adj" fmla="val 54103"/>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flipV="1">
            <a:off x="7858148" y="3429024"/>
            <a:ext cx="1285852" cy="642918"/>
          </a:xfrm>
          <a:prstGeom prst="diagStripe">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flipV="1">
            <a:off x="0" y="3429024"/>
            <a:ext cx="1214414" cy="642918"/>
          </a:xfrm>
          <a:prstGeom prst="diagStripe">
            <a:avLst>
              <a:gd name="adj" fmla="val 54103"/>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flipV="1">
            <a:off x="7858148" y="3857628"/>
            <a:ext cx="1285852" cy="642918"/>
          </a:xfrm>
          <a:prstGeom prst="diagStripe">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flipV="1">
            <a:off x="0" y="3857628"/>
            <a:ext cx="1214414" cy="642918"/>
          </a:xfrm>
          <a:prstGeom prst="diagStripe">
            <a:avLst>
              <a:gd name="adj" fmla="val 54103"/>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flipV="1">
            <a:off x="7858148" y="4286256"/>
            <a:ext cx="1285852" cy="642918"/>
          </a:xfrm>
          <a:prstGeom prst="diagStripe">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flipV="1">
            <a:off x="0" y="4286256"/>
            <a:ext cx="1214414" cy="642918"/>
          </a:xfrm>
          <a:prstGeom prst="diagStripe">
            <a:avLst>
              <a:gd name="adj" fmla="val 54103"/>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flipV="1">
            <a:off x="7858148" y="4714860"/>
            <a:ext cx="1285852" cy="642918"/>
          </a:xfrm>
          <a:prstGeom prst="diagStripe">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flipV="1">
            <a:off x="0" y="4714860"/>
            <a:ext cx="1214414" cy="642918"/>
          </a:xfrm>
          <a:prstGeom prst="diagStripe">
            <a:avLst>
              <a:gd name="adj" fmla="val 54103"/>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flipH="1" flipV="1">
            <a:off x="7858148" y="5143560"/>
            <a:ext cx="1285852" cy="642918"/>
          </a:xfrm>
          <a:prstGeom prst="diagStripe">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flipV="1">
            <a:off x="0" y="5143560"/>
            <a:ext cx="1214414" cy="642918"/>
          </a:xfrm>
          <a:prstGeom prst="diagStripe">
            <a:avLst>
              <a:gd name="adj" fmla="val 54103"/>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flipH="1" flipV="1">
            <a:off x="7858148" y="5572164"/>
            <a:ext cx="1285852" cy="642918"/>
          </a:xfrm>
          <a:prstGeom prst="diagStripe">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flipV="1">
            <a:off x="0" y="5572164"/>
            <a:ext cx="1214414" cy="642918"/>
          </a:xfrm>
          <a:prstGeom prst="diagStripe">
            <a:avLst>
              <a:gd name="adj" fmla="val 54103"/>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flipH="1" flipV="1">
            <a:off x="7858148" y="6000792"/>
            <a:ext cx="1285852" cy="642918"/>
          </a:xfrm>
          <a:prstGeom prst="diagStripe">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Franja diagonal"/>
          <p:cNvSpPr/>
          <p:nvPr/>
        </p:nvSpPr>
        <p:spPr>
          <a:xfrm flipV="1">
            <a:off x="0" y="6000792"/>
            <a:ext cx="1214414" cy="642918"/>
          </a:xfrm>
          <a:prstGeom prst="diagStripe">
            <a:avLst>
              <a:gd name="adj" fmla="val 54103"/>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Franja diagonal"/>
          <p:cNvSpPr/>
          <p:nvPr/>
        </p:nvSpPr>
        <p:spPr>
          <a:xfrm flipH="1" flipV="1">
            <a:off x="7858148" y="6429396"/>
            <a:ext cx="1285852" cy="642918"/>
          </a:xfrm>
          <a:prstGeom prst="diagStripe">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Franja diagonal"/>
          <p:cNvSpPr/>
          <p:nvPr/>
        </p:nvSpPr>
        <p:spPr>
          <a:xfrm flipV="1">
            <a:off x="0" y="6429396"/>
            <a:ext cx="1214414" cy="642918"/>
          </a:xfrm>
          <a:prstGeom prst="diagStripe">
            <a:avLst>
              <a:gd name="adj" fmla="val 54103"/>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0-#ppt_w/2"/>
                                          </p:val>
                                        </p:tav>
                                        <p:tav tm="100000">
                                          <p:val>
                                            <p:strVal val="#ppt_x"/>
                                          </p:val>
                                        </p:tav>
                                      </p:tavLst>
                                    </p:anim>
                                    <p:anim calcmode="lin" valueType="num">
                                      <p:cBhvr additive="base">
                                        <p:cTn id="31" dur="3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3000" fill="hold"/>
                                        <p:tgtEl>
                                          <p:spTgt spid="23"/>
                                        </p:tgtEl>
                                        <p:attrNameLst>
                                          <p:attrName>ppt_x</p:attrName>
                                        </p:attrNameLst>
                                      </p:cBhvr>
                                      <p:tavLst>
                                        <p:tav tm="0">
                                          <p:val>
                                            <p:strVal val="0-#ppt_w/2"/>
                                          </p:val>
                                        </p:tav>
                                        <p:tav tm="100000">
                                          <p:val>
                                            <p:strVal val="#ppt_x"/>
                                          </p:val>
                                        </p:tav>
                                      </p:tavLst>
                                    </p:anim>
                                    <p:anim calcmode="lin" valueType="num">
                                      <p:cBhvr additive="base">
                                        <p:cTn id="43" dur="3000" fill="hold"/>
                                        <p:tgtEl>
                                          <p:spTgt spid="2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0-#ppt_w/2"/>
                                          </p:val>
                                        </p:tav>
                                        <p:tav tm="100000">
                                          <p:val>
                                            <p:strVal val="#ppt_x"/>
                                          </p:val>
                                        </p:tav>
                                      </p:tavLst>
                                    </p:anim>
                                    <p:anim calcmode="lin" valueType="num">
                                      <p:cBhvr additive="base">
                                        <p:cTn id="47" dur="3000" fill="hold"/>
                                        <p:tgtEl>
                                          <p:spTgt spid="2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3000" fill="hold"/>
                                        <p:tgtEl>
                                          <p:spTgt spid="27"/>
                                        </p:tgtEl>
                                        <p:attrNameLst>
                                          <p:attrName>ppt_x</p:attrName>
                                        </p:attrNameLst>
                                      </p:cBhvr>
                                      <p:tavLst>
                                        <p:tav tm="0">
                                          <p:val>
                                            <p:strVal val="0-#ppt_w/2"/>
                                          </p:val>
                                        </p:tav>
                                        <p:tav tm="100000">
                                          <p:val>
                                            <p:strVal val="#ppt_x"/>
                                          </p:val>
                                        </p:tav>
                                      </p:tavLst>
                                    </p:anim>
                                    <p:anim calcmode="lin" valueType="num">
                                      <p:cBhvr additive="base">
                                        <p:cTn id="51" dur="3000" fill="hold"/>
                                        <p:tgtEl>
                                          <p:spTgt spid="2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3000" fill="hold"/>
                                        <p:tgtEl>
                                          <p:spTgt spid="29"/>
                                        </p:tgtEl>
                                        <p:attrNameLst>
                                          <p:attrName>ppt_x</p:attrName>
                                        </p:attrNameLst>
                                      </p:cBhvr>
                                      <p:tavLst>
                                        <p:tav tm="0">
                                          <p:val>
                                            <p:strVal val="0-#ppt_w/2"/>
                                          </p:val>
                                        </p:tav>
                                        <p:tav tm="100000">
                                          <p:val>
                                            <p:strVal val="#ppt_x"/>
                                          </p:val>
                                        </p:tav>
                                      </p:tavLst>
                                    </p:anim>
                                    <p:anim calcmode="lin" valueType="num">
                                      <p:cBhvr additive="base">
                                        <p:cTn id="55" dur="3000" fill="hold"/>
                                        <p:tgtEl>
                                          <p:spTgt spid="29"/>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3000" fill="hold"/>
                                        <p:tgtEl>
                                          <p:spTgt spid="31"/>
                                        </p:tgtEl>
                                        <p:attrNameLst>
                                          <p:attrName>ppt_x</p:attrName>
                                        </p:attrNameLst>
                                      </p:cBhvr>
                                      <p:tavLst>
                                        <p:tav tm="0">
                                          <p:val>
                                            <p:strVal val="0-#ppt_w/2"/>
                                          </p:val>
                                        </p:tav>
                                        <p:tav tm="100000">
                                          <p:val>
                                            <p:strVal val="#ppt_x"/>
                                          </p:val>
                                        </p:tav>
                                      </p:tavLst>
                                    </p:anim>
                                    <p:anim calcmode="lin" valueType="num">
                                      <p:cBhvr additive="base">
                                        <p:cTn id="59" dur="3000" fill="hold"/>
                                        <p:tgtEl>
                                          <p:spTgt spid="3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0" fill="hold"/>
                                        <p:tgtEl>
                                          <p:spTgt spid="33"/>
                                        </p:tgtEl>
                                        <p:attrNameLst>
                                          <p:attrName>ppt_x</p:attrName>
                                        </p:attrNameLst>
                                      </p:cBhvr>
                                      <p:tavLst>
                                        <p:tav tm="0">
                                          <p:val>
                                            <p:strVal val="0-#ppt_w/2"/>
                                          </p:val>
                                        </p:tav>
                                        <p:tav tm="100000">
                                          <p:val>
                                            <p:strVal val="#ppt_x"/>
                                          </p:val>
                                        </p:tav>
                                      </p:tavLst>
                                    </p:anim>
                                    <p:anim calcmode="lin" valueType="num">
                                      <p:cBhvr additive="base">
                                        <p:cTn id="63" dur="3000" fill="hold"/>
                                        <p:tgtEl>
                                          <p:spTgt spid="3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0-#ppt_w/2"/>
                                          </p:val>
                                        </p:tav>
                                        <p:tav tm="100000">
                                          <p:val>
                                            <p:strVal val="#ppt_x"/>
                                          </p:val>
                                        </p:tav>
                                      </p:tavLst>
                                    </p:anim>
                                    <p:anim calcmode="lin" valueType="num">
                                      <p:cBhvr additive="base">
                                        <p:cTn id="67" dur="3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additive="base">
                                        <p:cTn id="70" dur="3000" fill="hold"/>
                                        <p:tgtEl>
                                          <p:spTgt spid="37"/>
                                        </p:tgtEl>
                                        <p:attrNameLst>
                                          <p:attrName>ppt_x</p:attrName>
                                        </p:attrNameLst>
                                      </p:cBhvr>
                                      <p:tavLst>
                                        <p:tav tm="0">
                                          <p:val>
                                            <p:strVal val="0-#ppt_w/2"/>
                                          </p:val>
                                        </p:tav>
                                        <p:tav tm="100000">
                                          <p:val>
                                            <p:strVal val="#ppt_x"/>
                                          </p:val>
                                        </p:tav>
                                      </p:tavLst>
                                    </p:anim>
                                    <p:anim calcmode="lin" valueType="num">
                                      <p:cBhvr additive="base">
                                        <p:cTn id="71" dur="3000" fill="hold"/>
                                        <p:tgtEl>
                                          <p:spTgt spid="37"/>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1+#ppt_w/2"/>
                                          </p:val>
                                        </p:tav>
                                        <p:tav tm="100000">
                                          <p:val>
                                            <p:strVal val="#ppt_x"/>
                                          </p:val>
                                        </p:tav>
                                      </p:tavLst>
                                    </p:anim>
                                    <p:anim calcmode="lin" valueType="num">
                                      <p:cBhvr additive="base">
                                        <p:cTn id="75" dur="3000" fill="hold"/>
                                        <p:tgtEl>
                                          <p:spTgt spid="6"/>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3000" fill="hold"/>
                                        <p:tgtEl>
                                          <p:spTgt spid="8"/>
                                        </p:tgtEl>
                                        <p:attrNameLst>
                                          <p:attrName>ppt_x</p:attrName>
                                        </p:attrNameLst>
                                      </p:cBhvr>
                                      <p:tavLst>
                                        <p:tav tm="0">
                                          <p:val>
                                            <p:strVal val="1+#ppt_w/2"/>
                                          </p:val>
                                        </p:tav>
                                        <p:tav tm="100000">
                                          <p:val>
                                            <p:strVal val="#ppt_x"/>
                                          </p:val>
                                        </p:tav>
                                      </p:tavLst>
                                    </p:anim>
                                    <p:anim calcmode="lin" valueType="num">
                                      <p:cBhvr additive="base">
                                        <p:cTn id="79" dur="3000" fill="hold"/>
                                        <p:tgtEl>
                                          <p:spTgt spid="8"/>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1+#ppt_w/2"/>
                                          </p:val>
                                        </p:tav>
                                        <p:tav tm="100000">
                                          <p:val>
                                            <p:strVal val="#ppt_x"/>
                                          </p:val>
                                        </p:tav>
                                      </p:tavLst>
                                    </p:anim>
                                    <p:anim calcmode="lin" valueType="num">
                                      <p:cBhvr additive="base">
                                        <p:cTn id="83" dur="3000" fill="hold"/>
                                        <p:tgtEl>
                                          <p:spTgt spid="10"/>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3000" fill="hold"/>
                                        <p:tgtEl>
                                          <p:spTgt spid="12"/>
                                        </p:tgtEl>
                                        <p:attrNameLst>
                                          <p:attrName>ppt_x</p:attrName>
                                        </p:attrNameLst>
                                      </p:cBhvr>
                                      <p:tavLst>
                                        <p:tav tm="0">
                                          <p:val>
                                            <p:strVal val="1+#ppt_w/2"/>
                                          </p:val>
                                        </p:tav>
                                        <p:tav tm="100000">
                                          <p:val>
                                            <p:strVal val="#ppt_x"/>
                                          </p:val>
                                        </p:tav>
                                      </p:tavLst>
                                    </p:anim>
                                    <p:anim calcmode="lin" valueType="num">
                                      <p:cBhvr additive="base">
                                        <p:cTn id="87" dur="3000" fill="hold"/>
                                        <p:tgtEl>
                                          <p:spTgt spid="12"/>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3000" fill="hold"/>
                                        <p:tgtEl>
                                          <p:spTgt spid="16"/>
                                        </p:tgtEl>
                                        <p:attrNameLst>
                                          <p:attrName>ppt_x</p:attrName>
                                        </p:attrNameLst>
                                      </p:cBhvr>
                                      <p:tavLst>
                                        <p:tav tm="0">
                                          <p:val>
                                            <p:strVal val="1+#ppt_w/2"/>
                                          </p:val>
                                        </p:tav>
                                        <p:tav tm="100000">
                                          <p:val>
                                            <p:strVal val="#ppt_x"/>
                                          </p:val>
                                        </p:tav>
                                      </p:tavLst>
                                    </p:anim>
                                    <p:anim calcmode="lin" valueType="num">
                                      <p:cBhvr additive="base">
                                        <p:cTn id="95" dur="3000" fill="hold"/>
                                        <p:tgtEl>
                                          <p:spTgt spid="16"/>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3000" fill="hold"/>
                                        <p:tgtEl>
                                          <p:spTgt spid="18"/>
                                        </p:tgtEl>
                                        <p:attrNameLst>
                                          <p:attrName>ppt_x</p:attrName>
                                        </p:attrNameLst>
                                      </p:cBhvr>
                                      <p:tavLst>
                                        <p:tav tm="0">
                                          <p:val>
                                            <p:strVal val="1+#ppt_w/2"/>
                                          </p:val>
                                        </p:tav>
                                        <p:tav tm="100000">
                                          <p:val>
                                            <p:strVal val="#ppt_x"/>
                                          </p:val>
                                        </p:tav>
                                      </p:tavLst>
                                    </p:anim>
                                    <p:anim calcmode="lin" valueType="num">
                                      <p:cBhvr additive="base">
                                        <p:cTn id="99" dur="3000" fill="hold"/>
                                        <p:tgtEl>
                                          <p:spTgt spid="18"/>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3000" fill="hold"/>
                                        <p:tgtEl>
                                          <p:spTgt spid="20"/>
                                        </p:tgtEl>
                                        <p:attrNameLst>
                                          <p:attrName>ppt_x</p:attrName>
                                        </p:attrNameLst>
                                      </p:cBhvr>
                                      <p:tavLst>
                                        <p:tav tm="0">
                                          <p:val>
                                            <p:strVal val="1+#ppt_w/2"/>
                                          </p:val>
                                        </p:tav>
                                        <p:tav tm="100000">
                                          <p:val>
                                            <p:strVal val="#ppt_x"/>
                                          </p:val>
                                        </p:tav>
                                      </p:tavLst>
                                    </p:anim>
                                    <p:anim calcmode="lin" valueType="num">
                                      <p:cBhvr additive="base">
                                        <p:cTn id="103" dur="3000" fill="hold"/>
                                        <p:tgtEl>
                                          <p:spTgt spid="20"/>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additive="base">
                                        <p:cTn id="106" dur="3000" fill="hold"/>
                                        <p:tgtEl>
                                          <p:spTgt spid="22"/>
                                        </p:tgtEl>
                                        <p:attrNameLst>
                                          <p:attrName>ppt_x</p:attrName>
                                        </p:attrNameLst>
                                      </p:cBhvr>
                                      <p:tavLst>
                                        <p:tav tm="0">
                                          <p:val>
                                            <p:strVal val="1+#ppt_w/2"/>
                                          </p:val>
                                        </p:tav>
                                        <p:tav tm="100000">
                                          <p:val>
                                            <p:strVal val="#ppt_x"/>
                                          </p:val>
                                        </p:tav>
                                      </p:tavLst>
                                    </p:anim>
                                    <p:anim calcmode="lin" valueType="num">
                                      <p:cBhvr additive="base">
                                        <p:cTn id="107" dur="3000" fill="hold"/>
                                        <p:tgtEl>
                                          <p:spTgt spid="22"/>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24"/>
                                        </p:tgtEl>
                                        <p:attrNameLst>
                                          <p:attrName>style.visibility</p:attrName>
                                        </p:attrNameLst>
                                      </p:cBhvr>
                                      <p:to>
                                        <p:strVal val="visible"/>
                                      </p:to>
                                    </p:set>
                                    <p:anim calcmode="lin" valueType="num">
                                      <p:cBhvr additive="base">
                                        <p:cTn id="110" dur="3000" fill="hold"/>
                                        <p:tgtEl>
                                          <p:spTgt spid="24"/>
                                        </p:tgtEl>
                                        <p:attrNameLst>
                                          <p:attrName>ppt_x</p:attrName>
                                        </p:attrNameLst>
                                      </p:cBhvr>
                                      <p:tavLst>
                                        <p:tav tm="0">
                                          <p:val>
                                            <p:strVal val="1+#ppt_w/2"/>
                                          </p:val>
                                        </p:tav>
                                        <p:tav tm="100000">
                                          <p:val>
                                            <p:strVal val="#ppt_x"/>
                                          </p:val>
                                        </p:tav>
                                      </p:tavLst>
                                    </p:anim>
                                    <p:anim calcmode="lin" valueType="num">
                                      <p:cBhvr additive="base">
                                        <p:cTn id="111" dur="3000" fill="hold"/>
                                        <p:tgtEl>
                                          <p:spTgt spid="24"/>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3000" fill="hold"/>
                                        <p:tgtEl>
                                          <p:spTgt spid="26"/>
                                        </p:tgtEl>
                                        <p:attrNameLst>
                                          <p:attrName>ppt_x</p:attrName>
                                        </p:attrNameLst>
                                      </p:cBhvr>
                                      <p:tavLst>
                                        <p:tav tm="0">
                                          <p:val>
                                            <p:strVal val="1+#ppt_w/2"/>
                                          </p:val>
                                        </p:tav>
                                        <p:tav tm="100000">
                                          <p:val>
                                            <p:strVal val="#ppt_x"/>
                                          </p:val>
                                        </p:tav>
                                      </p:tavLst>
                                    </p:anim>
                                    <p:anim calcmode="lin" valueType="num">
                                      <p:cBhvr additive="base">
                                        <p:cTn id="115" dur="3000" fill="hold"/>
                                        <p:tgtEl>
                                          <p:spTgt spid="26"/>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8"/>
                                        </p:tgtEl>
                                        <p:attrNameLst>
                                          <p:attrName>style.visibility</p:attrName>
                                        </p:attrNameLst>
                                      </p:cBhvr>
                                      <p:to>
                                        <p:strVal val="visible"/>
                                      </p:to>
                                    </p:set>
                                    <p:anim calcmode="lin" valueType="num">
                                      <p:cBhvr additive="base">
                                        <p:cTn id="118" dur="3000" fill="hold"/>
                                        <p:tgtEl>
                                          <p:spTgt spid="28"/>
                                        </p:tgtEl>
                                        <p:attrNameLst>
                                          <p:attrName>ppt_x</p:attrName>
                                        </p:attrNameLst>
                                      </p:cBhvr>
                                      <p:tavLst>
                                        <p:tav tm="0">
                                          <p:val>
                                            <p:strVal val="1+#ppt_w/2"/>
                                          </p:val>
                                        </p:tav>
                                        <p:tav tm="100000">
                                          <p:val>
                                            <p:strVal val="#ppt_x"/>
                                          </p:val>
                                        </p:tav>
                                      </p:tavLst>
                                    </p:anim>
                                    <p:anim calcmode="lin" valueType="num">
                                      <p:cBhvr additive="base">
                                        <p:cTn id="119" dur="3000" fill="hold"/>
                                        <p:tgtEl>
                                          <p:spTgt spid="28"/>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30"/>
                                        </p:tgtEl>
                                        <p:attrNameLst>
                                          <p:attrName>style.visibility</p:attrName>
                                        </p:attrNameLst>
                                      </p:cBhvr>
                                      <p:to>
                                        <p:strVal val="visible"/>
                                      </p:to>
                                    </p:set>
                                    <p:anim calcmode="lin" valueType="num">
                                      <p:cBhvr additive="base">
                                        <p:cTn id="122" dur="3000" fill="hold"/>
                                        <p:tgtEl>
                                          <p:spTgt spid="30"/>
                                        </p:tgtEl>
                                        <p:attrNameLst>
                                          <p:attrName>ppt_x</p:attrName>
                                        </p:attrNameLst>
                                      </p:cBhvr>
                                      <p:tavLst>
                                        <p:tav tm="0">
                                          <p:val>
                                            <p:strVal val="1+#ppt_w/2"/>
                                          </p:val>
                                        </p:tav>
                                        <p:tav tm="100000">
                                          <p:val>
                                            <p:strVal val="#ppt_x"/>
                                          </p:val>
                                        </p:tav>
                                      </p:tavLst>
                                    </p:anim>
                                    <p:anim calcmode="lin" valueType="num">
                                      <p:cBhvr additive="base">
                                        <p:cTn id="123" dur="3000" fill="hold"/>
                                        <p:tgtEl>
                                          <p:spTgt spid="30"/>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1+#ppt_w/2"/>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1+#ppt_w/2"/>
                                          </p:val>
                                        </p:tav>
                                        <p:tav tm="100000">
                                          <p:val>
                                            <p:strVal val="#ppt_x"/>
                                          </p:val>
                                        </p:tav>
                                      </p:tavLst>
                                    </p:anim>
                                    <p:anim calcmode="lin" valueType="num">
                                      <p:cBhvr additive="base">
                                        <p:cTn id="131" dur="3000" fill="hold"/>
                                        <p:tgtEl>
                                          <p:spTgt spid="34"/>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par>
                                <p:cTn id="136" presetID="5" presetClass="entr" presetSubtype="10" fill="hold" grpId="1" nodeType="withEffect">
                                  <p:stCondLst>
                                    <p:cond delay="0"/>
                                  </p:stCondLst>
                                  <p:childTnLst>
                                    <p:set>
                                      <p:cBhvr>
                                        <p:cTn id="137" dur="1" fill="hold">
                                          <p:stCondLst>
                                            <p:cond delay="0"/>
                                          </p:stCondLst>
                                        </p:cTn>
                                        <p:tgtEl>
                                          <p:spTgt spid="6"/>
                                        </p:tgtEl>
                                        <p:attrNameLst>
                                          <p:attrName>style.visibility</p:attrName>
                                        </p:attrNameLst>
                                      </p:cBhvr>
                                      <p:to>
                                        <p:strVal val="visible"/>
                                      </p:to>
                                    </p:set>
                                    <p:animEffect transition="in" filter="checkerboard(across)">
                                      <p:cBhvr>
                                        <p:cTn id="138" dur="3000"/>
                                        <p:tgtEl>
                                          <p:spTgt spid="6"/>
                                        </p:tgtEl>
                                      </p:cBhvr>
                                    </p:animEffect>
                                  </p:childTnLst>
                                </p:cTn>
                              </p:par>
                              <p:par>
                                <p:cTn id="139" presetID="5" presetClass="entr" presetSubtype="10" fill="hold" grpId="1" nodeType="withEffect">
                                  <p:stCondLst>
                                    <p:cond delay="0"/>
                                  </p:stCondLst>
                                  <p:childTnLst>
                                    <p:set>
                                      <p:cBhvr>
                                        <p:cTn id="140" dur="1" fill="hold">
                                          <p:stCondLst>
                                            <p:cond delay="0"/>
                                          </p:stCondLst>
                                        </p:cTn>
                                        <p:tgtEl>
                                          <p:spTgt spid="8"/>
                                        </p:tgtEl>
                                        <p:attrNameLst>
                                          <p:attrName>style.visibility</p:attrName>
                                        </p:attrNameLst>
                                      </p:cBhvr>
                                      <p:to>
                                        <p:strVal val="visible"/>
                                      </p:to>
                                    </p:set>
                                    <p:animEffect transition="in" filter="checkerboard(across)">
                                      <p:cBhvr>
                                        <p:cTn id="141" dur="3000"/>
                                        <p:tgtEl>
                                          <p:spTgt spid="8"/>
                                        </p:tgtEl>
                                      </p:cBhvr>
                                    </p:animEffect>
                                  </p:childTnLst>
                                </p:cTn>
                              </p:par>
                              <p:par>
                                <p:cTn id="142" presetID="5" presetClass="entr" presetSubtype="10" fill="hold" grpId="1" nodeType="withEffect">
                                  <p:stCondLst>
                                    <p:cond delay="0"/>
                                  </p:stCondLst>
                                  <p:childTnLst>
                                    <p:set>
                                      <p:cBhvr>
                                        <p:cTn id="143" dur="1" fill="hold">
                                          <p:stCondLst>
                                            <p:cond delay="0"/>
                                          </p:stCondLst>
                                        </p:cTn>
                                        <p:tgtEl>
                                          <p:spTgt spid="10"/>
                                        </p:tgtEl>
                                        <p:attrNameLst>
                                          <p:attrName>style.visibility</p:attrName>
                                        </p:attrNameLst>
                                      </p:cBhvr>
                                      <p:to>
                                        <p:strVal val="visible"/>
                                      </p:to>
                                    </p:set>
                                    <p:animEffect transition="in" filter="checkerboard(across)">
                                      <p:cBhvr>
                                        <p:cTn id="144" dur="3000"/>
                                        <p:tgtEl>
                                          <p:spTgt spid="10"/>
                                        </p:tgtEl>
                                      </p:cBhvr>
                                    </p:animEffect>
                                  </p:childTnLst>
                                </p:cTn>
                              </p:par>
                              <p:par>
                                <p:cTn id="145" presetID="5" presetClass="entr" presetSubtype="10" fill="hold" grpId="1" nodeType="withEffect">
                                  <p:stCondLst>
                                    <p:cond delay="0"/>
                                  </p:stCondLst>
                                  <p:childTnLst>
                                    <p:set>
                                      <p:cBhvr>
                                        <p:cTn id="146" dur="1" fill="hold">
                                          <p:stCondLst>
                                            <p:cond delay="0"/>
                                          </p:stCondLst>
                                        </p:cTn>
                                        <p:tgtEl>
                                          <p:spTgt spid="12"/>
                                        </p:tgtEl>
                                        <p:attrNameLst>
                                          <p:attrName>style.visibility</p:attrName>
                                        </p:attrNameLst>
                                      </p:cBhvr>
                                      <p:to>
                                        <p:strVal val="visible"/>
                                      </p:to>
                                    </p:set>
                                    <p:animEffect transition="in" filter="checkerboard(across)">
                                      <p:cBhvr>
                                        <p:cTn id="147" dur="3000"/>
                                        <p:tgtEl>
                                          <p:spTgt spid="12"/>
                                        </p:tgtEl>
                                      </p:cBhvr>
                                    </p:animEffect>
                                  </p:childTnLst>
                                </p:cTn>
                              </p:par>
                              <p:par>
                                <p:cTn id="148" presetID="5" presetClass="entr" presetSubtype="10" fill="hold" grpId="1" nodeType="withEffect">
                                  <p:stCondLst>
                                    <p:cond delay="0"/>
                                  </p:stCondLst>
                                  <p:childTnLst>
                                    <p:set>
                                      <p:cBhvr>
                                        <p:cTn id="149" dur="1" fill="hold">
                                          <p:stCondLst>
                                            <p:cond delay="0"/>
                                          </p:stCondLst>
                                        </p:cTn>
                                        <p:tgtEl>
                                          <p:spTgt spid="14"/>
                                        </p:tgtEl>
                                        <p:attrNameLst>
                                          <p:attrName>style.visibility</p:attrName>
                                        </p:attrNameLst>
                                      </p:cBhvr>
                                      <p:to>
                                        <p:strVal val="visible"/>
                                      </p:to>
                                    </p:set>
                                    <p:animEffect transition="in" filter="checkerboard(across)">
                                      <p:cBhvr>
                                        <p:cTn id="150" dur="3000"/>
                                        <p:tgtEl>
                                          <p:spTgt spid="14"/>
                                        </p:tgtEl>
                                      </p:cBhvr>
                                    </p:animEffect>
                                  </p:childTnLst>
                                </p:cTn>
                              </p:par>
                              <p:par>
                                <p:cTn id="151" presetID="5" presetClass="entr" presetSubtype="10" fill="hold" grpId="1" nodeType="withEffect">
                                  <p:stCondLst>
                                    <p:cond delay="0"/>
                                  </p:stCondLst>
                                  <p:childTnLst>
                                    <p:set>
                                      <p:cBhvr>
                                        <p:cTn id="152" dur="1" fill="hold">
                                          <p:stCondLst>
                                            <p:cond delay="0"/>
                                          </p:stCondLst>
                                        </p:cTn>
                                        <p:tgtEl>
                                          <p:spTgt spid="16"/>
                                        </p:tgtEl>
                                        <p:attrNameLst>
                                          <p:attrName>style.visibility</p:attrName>
                                        </p:attrNameLst>
                                      </p:cBhvr>
                                      <p:to>
                                        <p:strVal val="visible"/>
                                      </p:to>
                                    </p:set>
                                    <p:animEffect transition="in" filter="checkerboard(across)">
                                      <p:cBhvr>
                                        <p:cTn id="153" dur="3000"/>
                                        <p:tgtEl>
                                          <p:spTgt spid="16"/>
                                        </p:tgtEl>
                                      </p:cBhvr>
                                    </p:animEffect>
                                  </p:childTnLst>
                                </p:cTn>
                              </p:par>
                              <p:par>
                                <p:cTn id="154" presetID="5" presetClass="entr" presetSubtype="10" fill="hold" grpId="1" nodeType="withEffect">
                                  <p:stCondLst>
                                    <p:cond delay="0"/>
                                  </p:stCondLst>
                                  <p:childTnLst>
                                    <p:set>
                                      <p:cBhvr>
                                        <p:cTn id="155" dur="1" fill="hold">
                                          <p:stCondLst>
                                            <p:cond delay="0"/>
                                          </p:stCondLst>
                                        </p:cTn>
                                        <p:tgtEl>
                                          <p:spTgt spid="18"/>
                                        </p:tgtEl>
                                        <p:attrNameLst>
                                          <p:attrName>style.visibility</p:attrName>
                                        </p:attrNameLst>
                                      </p:cBhvr>
                                      <p:to>
                                        <p:strVal val="visible"/>
                                      </p:to>
                                    </p:set>
                                    <p:animEffect transition="in" filter="checkerboard(across)">
                                      <p:cBhvr>
                                        <p:cTn id="156" dur="3000"/>
                                        <p:tgtEl>
                                          <p:spTgt spid="18"/>
                                        </p:tgtEl>
                                      </p:cBhvr>
                                    </p:animEffect>
                                  </p:childTnLst>
                                </p:cTn>
                              </p:par>
                              <p:par>
                                <p:cTn id="157" presetID="5" presetClass="entr" presetSubtype="10" fill="hold" grpId="1" nodeType="withEffect">
                                  <p:stCondLst>
                                    <p:cond delay="0"/>
                                  </p:stCondLst>
                                  <p:childTnLst>
                                    <p:set>
                                      <p:cBhvr>
                                        <p:cTn id="158" dur="1" fill="hold">
                                          <p:stCondLst>
                                            <p:cond delay="0"/>
                                          </p:stCondLst>
                                        </p:cTn>
                                        <p:tgtEl>
                                          <p:spTgt spid="20"/>
                                        </p:tgtEl>
                                        <p:attrNameLst>
                                          <p:attrName>style.visibility</p:attrName>
                                        </p:attrNameLst>
                                      </p:cBhvr>
                                      <p:to>
                                        <p:strVal val="visible"/>
                                      </p:to>
                                    </p:set>
                                    <p:animEffect transition="in" filter="checkerboard(across)">
                                      <p:cBhvr>
                                        <p:cTn id="159" dur="3000"/>
                                        <p:tgtEl>
                                          <p:spTgt spid="20"/>
                                        </p:tgtEl>
                                      </p:cBhvr>
                                    </p:animEffect>
                                  </p:childTnLst>
                                </p:cTn>
                              </p:par>
                              <p:par>
                                <p:cTn id="160" presetID="5" presetClass="entr" presetSubtype="10"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checkerboard(across)">
                                      <p:cBhvr>
                                        <p:cTn id="162" dur="3000"/>
                                        <p:tgtEl>
                                          <p:spTgt spid="22"/>
                                        </p:tgtEl>
                                      </p:cBhvr>
                                    </p:animEffect>
                                  </p:childTnLst>
                                </p:cTn>
                              </p:par>
                              <p:par>
                                <p:cTn id="163" presetID="5" presetClass="entr" presetSubtype="10"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checkerboard(across)">
                                      <p:cBhvr>
                                        <p:cTn id="165" dur="3000"/>
                                        <p:tgtEl>
                                          <p:spTgt spid="24"/>
                                        </p:tgtEl>
                                      </p:cBhvr>
                                    </p:animEffect>
                                  </p:childTnLst>
                                </p:cTn>
                              </p:par>
                              <p:par>
                                <p:cTn id="166" presetID="5" presetClass="entr" presetSubtype="10" fill="hold" grpId="1" nodeType="withEffect">
                                  <p:stCondLst>
                                    <p:cond delay="0"/>
                                  </p:stCondLst>
                                  <p:childTnLst>
                                    <p:set>
                                      <p:cBhvr>
                                        <p:cTn id="167" dur="1" fill="hold">
                                          <p:stCondLst>
                                            <p:cond delay="0"/>
                                          </p:stCondLst>
                                        </p:cTn>
                                        <p:tgtEl>
                                          <p:spTgt spid="26"/>
                                        </p:tgtEl>
                                        <p:attrNameLst>
                                          <p:attrName>style.visibility</p:attrName>
                                        </p:attrNameLst>
                                      </p:cBhvr>
                                      <p:to>
                                        <p:strVal val="visible"/>
                                      </p:to>
                                    </p:set>
                                    <p:animEffect transition="in" filter="checkerboard(across)">
                                      <p:cBhvr>
                                        <p:cTn id="168" dur="3000"/>
                                        <p:tgtEl>
                                          <p:spTgt spid="26"/>
                                        </p:tgtEl>
                                      </p:cBhvr>
                                    </p:animEffect>
                                  </p:childTnLst>
                                </p:cTn>
                              </p:par>
                              <p:par>
                                <p:cTn id="169" presetID="5" presetClass="entr" presetSubtype="10" fill="hold" grpId="1"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checkerboard(across)">
                                      <p:cBhvr>
                                        <p:cTn id="171" dur="3000"/>
                                        <p:tgtEl>
                                          <p:spTgt spid="28"/>
                                        </p:tgtEl>
                                      </p:cBhvr>
                                    </p:animEffect>
                                  </p:childTnLst>
                                </p:cTn>
                              </p:par>
                              <p:par>
                                <p:cTn id="172" presetID="5" presetClass="entr" presetSubtype="10" fill="hold" grpId="1" nodeType="withEffect">
                                  <p:stCondLst>
                                    <p:cond delay="0"/>
                                  </p:stCondLst>
                                  <p:childTnLst>
                                    <p:set>
                                      <p:cBhvr>
                                        <p:cTn id="173" dur="1" fill="hold">
                                          <p:stCondLst>
                                            <p:cond delay="0"/>
                                          </p:stCondLst>
                                        </p:cTn>
                                        <p:tgtEl>
                                          <p:spTgt spid="30"/>
                                        </p:tgtEl>
                                        <p:attrNameLst>
                                          <p:attrName>style.visibility</p:attrName>
                                        </p:attrNameLst>
                                      </p:cBhvr>
                                      <p:to>
                                        <p:strVal val="visible"/>
                                      </p:to>
                                    </p:set>
                                    <p:animEffect transition="in" filter="checkerboard(across)">
                                      <p:cBhvr>
                                        <p:cTn id="174" dur="3000"/>
                                        <p:tgtEl>
                                          <p:spTgt spid="30"/>
                                        </p:tgtEl>
                                      </p:cBhvr>
                                    </p:animEffect>
                                  </p:childTnLst>
                                </p:cTn>
                              </p:par>
                              <p:par>
                                <p:cTn id="175" presetID="5" presetClass="entr" presetSubtype="10" fill="hold" grpId="1" nodeType="withEffect">
                                  <p:stCondLst>
                                    <p:cond delay="0"/>
                                  </p:stCondLst>
                                  <p:childTnLst>
                                    <p:set>
                                      <p:cBhvr>
                                        <p:cTn id="176" dur="1" fill="hold">
                                          <p:stCondLst>
                                            <p:cond delay="0"/>
                                          </p:stCondLst>
                                        </p:cTn>
                                        <p:tgtEl>
                                          <p:spTgt spid="32"/>
                                        </p:tgtEl>
                                        <p:attrNameLst>
                                          <p:attrName>style.visibility</p:attrName>
                                        </p:attrNameLst>
                                      </p:cBhvr>
                                      <p:to>
                                        <p:strVal val="visible"/>
                                      </p:to>
                                    </p:set>
                                    <p:animEffect transition="in" filter="checkerboard(across)">
                                      <p:cBhvr>
                                        <p:cTn id="177" dur="3000"/>
                                        <p:tgtEl>
                                          <p:spTgt spid="32"/>
                                        </p:tgtEl>
                                      </p:cBhvr>
                                    </p:animEffect>
                                  </p:childTnLst>
                                </p:cTn>
                              </p:par>
                              <p:par>
                                <p:cTn id="178" presetID="5" presetClass="entr" presetSubtype="10" fill="hold" grpId="1" nodeType="withEffect">
                                  <p:stCondLst>
                                    <p:cond delay="0"/>
                                  </p:stCondLst>
                                  <p:childTnLst>
                                    <p:set>
                                      <p:cBhvr>
                                        <p:cTn id="179" dur="1" fill="hold">
                                          <p:stCondLst>
                                            <p:cond delay="0"/>
                                          </p:stCondLst>
                                        </p:cTn>
                                        <p:tgtEl>
                                          <p:spTgt spid="34"/>
                                        </p:tgtEl>
                                        <p:attrNameLst>
                                          <p:attrName>style.visibility</p:attrName>
                                        </p:attrNameLst>
                                      </p:cBhvr>
                                      <p:to>
                                        <p:strVal val="visible"/>
                                      </p:to>
                                    </p:set>
                                    <p:animEffect transition="in" filter="checkerboard(across)">
                                      <p:cBhvr>
                                        <p:cTn id="180" dur="3000"/>
                                        <p:tgtEl>
                                          <p:spTgt spid="34"/>
                                        </p:tgtEl>
                                      </p:cBhvr>
                                    </p:animEffect>
                                  </p:childTnLst>
                                </p:cTn>
                              </p:par>
                              <p:par>
                                <p:cTn id="181" presetID="5" presetClass="entr" presetSubtype="10" fill="hold" grpId="1" nodeType="withEffect">
                                  <p:stCondLst>
                                    <p:cond delay="0"/>
                                  </p:stCondLst>
                                  <p:childTnLst>
                                    <p:set>
                                      <p:cBhvr>
                                        <p:cTn id="182" dur="1" fill="hold">
                                          <p:stCondLst>
                                            <p:cond delay="0"/>
                                          </p:stCondLst>
                                        </p:cTn>
                                        <p:tgtEl>
                                          <p:spTgt spid="36"/>
                                        </p:tgtEl>
                                        <p:attrNameLst>
                                          <p:attrName>style.visibility</p:attrName>
                                        </p:attrNameLst>
                                      </p:cBhvr>
                                      <p:to>
                                        <p:strVal val="visible"/>
                                      </p:to>
                                    </p:set>
                                    <p:animEffect transition="in" filter="checkerboard(across)">
                                      <p:cBhvr>
                                        <p:cTn id="183" dur="3000"/>
                                        <p:tgtEl>
                                          <p:spTgt spid="36"/>
                                        </p:tgtEl>
                                      </p:cBhvr>
                                    </p:animEffect>
                                  </p:childTnLst>
                                </p:cTn>
                              </p:par>
                              <p:par>
                                <p:cTn id="184" presetID="5" presetClass="entr" presetSubtype="10" fill="hold" grpId="1" nodeType="withEffect">
                                  <p:stCondLst>
                                    <p:cond delay="0"/>
                                  </p:stCondLst>
                                  <p:childTnLst>
                                    <p:set>
                                      <p:cBhvr>
                                        <p:cTn id="185" dur="1" fill="hold">
                                          <p:stCondLst>
                                            <p:cond delay="0"/>
                                          </p:stCondLst>
                                        </p:cTn>
                                        <p:tgtEl>
                                          <p:spTgt spid="7"/>
                                        </p:tgtEl>
                                        <p:attrNameLst>
                                          <p:attrName>style.visibility</p:attrName>
                                        </p:attrNameLst>
                                      </p:cBhvr>
                                      <p:to>
                                        <p:strVal val="visible"/>
                                      </p:to>
                                    </p:set>
                                    <p:animEffect transition="in" filter="checkerboard(across)">
                                      <p:cBhvr>
                                        <p:cTn id="186" dur="3000"/>
                                        <p:tgtEl>
                                          <p:spTgt spid="7"/>
                                        </p:tgtEl>
                                      </p:cBhvr>
                                    </p:animEffect>
                                  </p:childTnLst>
                                </p:cTn>
                              </p:par>
                              <p:par>
                                <p:cTn id="187" presetID="5" presetClass="entr" presetSubtype="10" fill="hold" grpId="1" nodeType="withEffect">
                                  <p:stCondLst>
                                    <p:cond delay="0"/>
                                  </p:stCondLst>
                                  <p:childTnLst>
                                    <p:set>
                                      <p:cBhvr>
                                        <p:cTn id="188" dur="1" fill="hold">
                                          <p:stCondLst>
                                            <p:cond delay="0"/>
                                          </p:stCondLst>
                                        </p:cTn>
                                        <p:tgtEl>
                                          <p:spTgt spid="9"/>
                                        </p:tgtEl>
                                        <p:attrNameLst>
                                          <p:attrName>style.visibility</p:attrName>
                                        </p:attrNameLst>
                                      </p:cBhvr>
                                      <p:to>
                                        <p:strVal val="visible"/>
                                      </p:to>
                                    </p:set>
                                    <p:animEffect transition="in" filter="checkerboard(across)">
                                      <p:cBhvr>
                                        <p:cTn id="189" dur="3000"/>
                                        <p:tgtEl>
                                          <p:spTgt spid="9"/>
                                        </p:tgtEl>
                                      </p:cBhvr>
                                    </p:animEffect>
                                  </p:childTnLst>
                                </p:cTn>
                              </p:par>
                              <p:par>
                                <p:cTn id="190" presetID="5" presetClass="entr" presetSubtype="10" fill="hold" grpId="1" nodeType="withEffect">
                                  <p:stCondLst>
                                    <p:cond delay="0"/>
                                  </p:stCondLst>
                                  <p:childTnLst>
                                    <p:set>
                                      <p:cBhvr>
                                        <p:cTn id="191" dur="1" fill="hold">
                                          <p:stCondLst>
                                            <p:cond delay="0"/>
                                          </p:stCondLst>
                                        </p:cTn>
                                        <p:tgtEl>
                                          <p:spTgt spid="11"/>
                                        </p:tgtEl>
                                        <p:attrNameLst>
                                          <p:attrName>style.visibility</p:attrName>
                                        </p:attrNameLst>
                                      </p:cBhvr>
                                      <p:to>
                                        <p:strVal val="visible"/>
                                      </p:to>
                                    </p:set>
                                    <p:animEffect transition="in" filter="checkerboard(across)">
                                      <p:cBhvr>
                                        <p:cTn id="192" dur="3000"/>
                                        <p:tgtEl>
                                          <p:spTgt spid="11"/>
                                        </p:tgtEl>
                                      </p:cBhvr>
                                    </p:animEffect>
                                  </p:childTnLst>
                                </p:cTn>
                              </p:par>
                              <p:par>
                                <p:cTn id="193" presetID="5" presetClass="entr" presetSubtype="10" fill="hold" grpId="1" nodeType="withEffect">
                                  <p:stCondLst>
                                    <p:cond delay="0"/>
                                  </p:stCondLst>
                                  <p:childTnLst>
                                    <p:set>
                                      <p:cBhvr>
                                        <p:cTn id="194" dur="1" fill="hold">
                                          <p:stCondLst>
                                            <p:cond delay="0"/>
                                          </p:stCondLst>
                                        </p:cTn>
                                        <p:tgtEl>
                                          <p:spTgt spid="13"/>
                                        </p:tgtEl>
                                        <p:attrNameLst>
                                          <p:attrName>style.visibility</p:attrName>
                                        </p:attrNameLst>
                                      </p:cBhvr>
                                      <p:to>
                                        <p:strVal val="visible"/>
                                      </p:to>
                                    </p:set>
                                    <p:animEffect transition="in" filter="checkerboard(across)">
                                      <p:cBhvr>
                                        <p:cTn id="195" dur="3000"/>
                                        <p:tgtEl>
                                          <p:spTgt spid="13"/>
                                        </p:tgtEl>
                                      </p:cBhvr>
                                    </p:animEffect>
                                  </p:childTnLst>
                                </p:cTn>
                              </p:par>
                              <p:par>
                                <p:cTn id="196" presetID="5" presetClass="entr" presetSubtype="10" fill="hold" grpId="1" nodeType="withEffect">
                                  <p:stCondLst>
                                    <p:cond delay="0"/>
                                  </p:stCondLst>
                                  <p:childTnLst>
                                    <p:set>
                                      <p:cBhvr>
                                        <p:cTn id="197" dur="1" fill="hold">
                                          <p:stCondLst>
                                            <p:cond delay="0"/>
                                          </p:stCondLst>
                                        </p:cTn>
                                        <p:tgtEl>
                                          <p:spTgt spid="15"/>
                                        </p:tgtEl>
                                        <p:attrNameLst>
                                          <p:attrName>style.visibility</p:attrName>
                                        </p:attrNameLst>
                                      </p:cBhvr>
                                      <p:to>
                                        <p:strVal val="visible"/>
                                      </p:to>
                                    </p:set>
                                    <p:animEffect transition="in" filter="checkerboard(across)">
                                      <p:cBhvr>
                                        <p:cTn id="198" dur="3000"/>
                                        <p:tgtEl>
                                          <p:spTgt spid="15"/>
                                        </p:tgtEl>
                                      </p:cBhvr>
                                    </p:animEffect>
                                  </p:childTnLst>
                                </p:cTn>
                              </p:par>
                              <p:par>
                                <p:cTn id="199" presetID="5" presetClass="entr" presetSubtype="10" fill="hold" grpId="1" nodeType="withEffect">
                                  <p:stCondLst>
                                    <p:cond delay="0"/>
                                  </p:stCondLst>
                                  <p:childTnLst>
                                    <p:set>
                                      <p:cBhvr>
                                        <p:cTn id="200" dur="1" fill="hold">
                                          <p:stCondLst>
                                            <p:cond delay="0"/>
                                          </p:stCondLst>
                                        </p:cTn>
                                        <p:tgtEl>
                                          <p:spTgt spid="17"/>
                                        </p:tgtEl>
                                        <p:attrNameLst>
                                          <p:attrName>style.visibility</p:attrName>
                                        </p:attrNameLst>
                                      </p:cBhvr>
                                      <p:to>
                                        <p:strVal val="visible"/>
                                      </p:to>
                                    </p:set>
                                    <p:animEffect transition="in" filter="checkerboard(across)">
                                      <p:cBhvr>
                                        <p:cTn id="201" dur="3000"/>
                                        <p:tgtEl>
                                          <p:spTgt spid="17"/>
                                        </p:tgtEl>
                                      </p:cBhvr>
                                    </p:animEffect>
                                  </p:childTnLst>
                                </p:cTn>
                              </p:par>
                              <p:par>
                                <p:cTn id="202" presetID="5" presetClass="entr" presetSubtype="10" fill="hold" grpId="1" nodeType="withEffect">
                                  <p:stCondLst>
                                    <p:cond delay="0"/>
                                  </p:stCondLst>
                                  <p:childTnLst>
                                    <p:set>
                                      <p:cBhvr>
                                        <p:cTn id="203" dur="1" fill="hold">
                                          <p:stCondLst>
                                            <p:cond delay="0"/>
                                          </p:stCondLst>
                                        </p:cTn>
                                        <p:tgtEl>
                                          <p:spTgt spid="19"/>
                                        </p:tgtEl>
                                        <p:attrNameLst>
                                          <p:attrName>style.visibility</p:attrName>
                                        </p:attrNameLst>
                                      </p:cBhvr>
                                      <p:to>
                                        <p:strVal val="visible"/>
                                      </p:to>
                                    </p:set>
                                    <p:animEffect transition="in" filter="checkerboard(across)">
                                      <p:cBhvr>
                                        <p:cTn id="204" dur="3000"/>
                                        <p:tgtEl>
                                          <p:spTgt spid="19"/>
                                        </p:tgtEl>
                                      </p:cBhvr>
                                    </p:animEffect>
                                  </p:childTnLst>
                                </p:cTn>
                              </p:par>
                              <p:par>
                                <p:cTn id="205" presetID="5" presetClass="entr" presetSubtype="10" fill="hold" grpId="1" nodeType="withEffect">
                                  <p:stCondLst>
                                    <p:cond delay="0"/>
                                  </p:stCondLst>
                                  <p:childTnLst>
                                    <p:set>
                                      <p:cBhvr>
                                        <p:cTn id="206" dur="1" fill="hold">
                                          <p:stCondLst>
                                            <p:cond delay="0"/>
                                          </p:stCondLst>
                                        </p:cTn>
                                        <p:tgtEl>
                                          <p:spTgt spid="21"/>
                                        </p:tgtEl>
                                        <p:attrNameLst>
                                          <p:attrName>style.visibility</p:attrName>
                                        </p:attrNameLst>
                                      </p:cBhvr>
                                      <p:to>
                                        <p:strVal val="visible"/>
                                      </p:to>
                                    </p:set>
                                    <p:animEffect transition="in" filter="checkerboard(across)">
                                      <p:cBhvr>
                                        <p:cTn id="207" dur="3000"/>
                                        <p:tgtEl>
                                          <p:spTgt spid="21"/>
                                        </p:tgtEl>
                                      </p:cBhvr>
                                    </p:animEffect>
                                  </p:childTnLst>
                                </p:cTn>
                              </p:par>
                              <p:par>
                                <p:cTn id="208" presetID="5" presetClass="entr" presetSubtype="10" fill="hold" grpId="1" nodeType="withEffect">
                                  <p:stCondLst>
                                    <p:cond delay="0"/>
                                  </p:stCondLst>
                                  <p:childTnLst>
                                    <p:set>
                                      <p:cBhvr>
                                        <p:cTn id="209" dur="1" fill="hold">
                                          <p:stCondLst>
                                            <p:cond delay="0"/>
                                          </p:stCondLst>
                                        </p:cTn>
                                        <p:tgtEl>
                                          <p:spTgt spid="23"/>
                                        </p:tgtEl>
                                        <p:attrNameLst>
                                          <p:attrName>style.visibility</p:attrName>
                                        </p:attrNameLst>
                                      </p:cBhvr>
                                      <p:to>
                                        <p:strVal val="visible"/>
                                      </p:to>
                                    </p:set>
                                    <p:animEffect transition="in" filter="checkerboard(across)">
                                      <p:cBhvr>
                                        <p:cTn id="210" dur="3000"/>
                                        <p:tgtEl>
                                          <p:spTgt spid="23"/>
                                        </p:tgtEl>
                                      </p:cBhvr>
                                    </p:animEffect>
                                  </p:childTnLst>
                                </p:cTn>
                              </p:par>
                              <p:par>
                                <p:cTn id="211" presetID="5" presetClass="entr" presetSubtype="10" fill="hold" grpId="1" nodeType="withEffect">
                                  <p:stCondLst>
                                    <p:cond delay="0"/>
                                  </p:stCondLst>
                                  <p:childTnLst>
                                    <p:set>
                                      <p:cBhvr>
                                        <p:cTn id="212" dur="1" fill="hold">
                                          <p:stCondLst>
                                            <p:cond delay="0"/>
                                          </p:stCondLst>
                                        </p:cTn>
                                        <p:tgtEl>
                                          <p:spTgt spid="25"/>
                                        </p:tgtEl>
                                        <p:attrNameLst>
                                          <p:attrName>style.visibility</p:attrName>
                                        </p:attrNameLst>
                                      </p:cBhvr>
                                      <p:to>
                                        <p:strVal val="visible"/>
                                      </p:to>
                                    </p:set>
                                    <p:animEffect transition="in" filter="checkerboard(across)">
                                      <p:cBhvr>
                                        <p:cTn id="213" dur="3000"/>
                                        <p:tgtEl>
                                          <p:spTgt spid="25"/>
                                        </p:tgtEl>
                                      </p:cBhvr>
                                    </p:animEffect>
                                  </p:childTnLst>
                                </p:cTn>
                              </p:par>
                              <p:par>
                                <p:cTn id="214" presetID="5" presetClass="entr" presetSubtype="10" fill="hold" grpId="1" nodeType="withEffect">
                                  <p:stCondLst>
                                    <p:cond delay="0"/>
                                  </p:stCondLst>
                                  <p:childTnLst>
                                    <p:set>
                                      <p:cBhvr>
                                        <p:cTn id="215" dur="1" fill="hold">
                                          <p:stCondLst>
                                            <p:cond delay="0"/>
                                          </p:stCondLst>
                                        </p:cTn>
                                        <p:tgtEl>
                                          <p:spTgt spid="27"/>
                                        </p:tgtEl>
                                        <p:attrNameLst>
                                          <p:attrName>style.visibility</p:attrName>
                                        </p:attrNameLst>
                                      </p:cBhvr>
                                      <p:to>
                                        <p:strVal val="visible"/>
                                      </p:to>
                                    </p:set>
                                    <p:animEffect transition="in" filter="checkerboard(across)">
                                      <p:cBhvr>
                                        <p:cTn id="216" dur="3000"/>
                                        <p:tgtEl>
                                          <p:spTgt spid="27"/>
                                        </p:tgtEl>
                                      </p:cBhvr>
                                    </p:animEffect>
                                  </p:childTnLst>
                                </p:cTn>
                              </p:par>
                              <p:par>
                                <p:cTn id="217" presetID="5" presetClass="entr" presetSubtype="10" fill="hold" grpId="1" nodeType="withEffect">
                                  <p:stCondLst>
                                    <p:cond delay="0"/>
                                  </p:stCondLst>
                                  <p:childTnLst>
                                    <p:set>
                                      <p:cBhvr>
                                        <p:cTn id="218" dur="1" fill="hold">
                                          <p:stCondLst>
                                            <p:cond delay="0"/>
                                          </p:stCondLst>
                                        </p:cTn>
                                        <p:tgtEl>
                                          <p:spTgt spid="29"/>
                                        </p:tgtEl>
                                        <p:attrNameLst>
                                          <p:attrName>style.visibility</p:attrName>
                                        </p:attrNameLst>
                                      </p:cBhvr>
                                      <p:to>
                                        <p:strVal val="visible"/>
                                      </p:to>
                                    </p:set>
                                    <p:animEffect transition="in" filter="checkerboard(across)">
                                      <p:cBhvr>
                                        <p:cTn id="219" dur="3000"/>
                                        <p:tgtEl>
                                          <p:spTgt spid="29"/>
                                        </p:tgtEl>
                                      </p:cBhvr>
                                    </p:animEffect>
                                  </p:childTnLst>
                                </p:cTn>
                              </p:par>
                              <p:par>
                                <p:cTn id="220" presetID="5" presetClass="entr" presetSubtype="10" fill="hold" grpId="1" nodeType="withEffect">
                                  <p:stCondLst>
                                    <p:cond delay="0"/>
                                  </p:stCondLst>
                                  <p:childTnLst>
                                    <p:set>
                                      <p:cBhvr>
                                        <p:cTn id="221" dur="1" fill="hold">
                                          <p:stCondLst>
                                            <p:cond delay="0"/>
                                          </p:stCondLst>
                                        </p:cTn>
                                        <p:tgtEl>
                                          <p:spTgt spid="31"/>
                                        </p:tgtEl>
                                        <p:attrNameLst>
                                          <p:attrName>style.visibility</p:attrName>
                                        </p:attrNameLst>
                                      </p:cBhvr>
                                      <p:to>
                                        <p:strVal val="visible"/>
                                      </p:to>
                                    </p:set>
                                    <p:animEffect transition="in" filter="checkerboard(across)">
                                      <p:cBhvr>
                                        <p:cTn id="222" dur="3000"/>
                                        <p:tgtEl>
                                          <p:spTgt spid="31"/>
                                        </p:tgtEl>
                                      </p:cBhvr>
                                    </p:animEffect>
                                  </p:childTnLst>
                                </p:cTn>
                              </p:par>
                              <p:par>
                                <p:cTn id="223" presetID="5" presetClass="entr" presetSubtype="10" fill="hold" grpId="1" nodeType="withEffect">
                                  <p:stCondLst>
                                    <p:cond delay="0"/>
                                  </p:stCondLst>
                                  <p:childTnLst>
                                    <p:set>
                                      <p:cBhvr>
                                        <p:cTn id="224" dur="1" fill="hold">
                                          <p:stCondLst>
                                            <p:cond delay="0"/>
                                          </p:stCondLst>
                                        </p:cTn>
                                        <p:tgtEl>
                                          <p:spTgt spid="33"/>
                                        </p:tgtEl>
                                        <p:attrNameLst>
                                          <p:attrName>style.visibility</p:attrName>
                                        </p:attrNameLst>
                                      </p:cBhvr>
                                      <p:to>
                                        <p:strVal val="visible"/>
                                      </p:to>
                                    </p:set>
                                    <p:animEffect transition="in" filter="checkerboard(across)">
                                      <p:cBhvr>
                                        <p:cTn id="225" dur="3000"/>
                                        <p:tgtEl>
                                          <p:spTgt spid="33"/>
                                        </p:tgtEl>
                                      </p:cBhvr>
                                    </p:animEffect>
                                  </p:childTnLst>
                                </p:cTn>
                              </p:par>
                              <p:par>
                                <p:cTn id="226" presetID="5" presetClass="entr" presetSubtype="10" fill="hold" grpId="1" nodeType="withEffect">
                                  <p:stCondLst>
                                    <p:cond delay="0"/>
                                  </p:stCondLst>
                                  <p:childTnLst>
                                    <p:set>
                                      <p:cBhvr>
                                        <p:cTn id="227" dur="1" fill="hold">
                                          <p:stCondLst>
                                            <p:cond delay="0"/>
                                          </p:stCondLst>
                                        </p:cTn>
                                        <p:tgtEl>
                                          <p:spTgt spid="35"/>
                                        </p:tgtEl>
                                        <p:attrNameLst>
                                          <p:attrName>style.visibility</p:attrName>
                                        </p:attrNameLst>
                                      </p:cBhvr>
                                      <p:to>
                                        <p:strVal val="visible"/>
                                      </p:to>
                                    </p:set>
                                    <p:animEffect transition="in" filter="checkerboard(across)">
                                      <p:cBhvr>
                                        <p:cTn id="228" dur="3000"/>
                                        <p:tgtEl>
                                          <p:spTgt spid="35"/>
                                        </p:tgtEl>
                                      </p:cBhvr>
                                    </p:animEffect>
                                  </p:childTnLst>
                                </p:cTn>
                              </p:par>
                              <p:par>
                                <p:cTn id="229" presetID="5" presetClass="entr" presetSubtype="10" fill="hold" grpId="1" nodeType="withEffect">
                                  <p:stCondLst>
                                    <p:cond delay="0"/>
                                  </p:stCondLst>
                                  <p:childTnLst>
                                    <p:set>
                                      <p:cBhvr>
                                        <p:cTn id="230" dur="1" fill="hold">
                                          <p:stCondLst>
                                            <p:cond delay="0"/>
                                          </p:stCondLst>
                                        </p:cTn>
                                        <p:tgtEl>
                                          <p:spTgt spid="37"/>
                                        </p:tgtEl>
                                        <p:attrNameLst>
                                          <p:attrName>style.visibility</p:attrName>
                                        </p:attrNameLst>
                                      </p:cBhvr>
                                      <p:to>
                                        <p:strVal val="visible"/>
                                      </p:to>
                                    </p:set>
                                    <p:animEffect transition="in" filter="checkerboard(across)">
                                      <p:cBhvr>
                                        <p:cTn id="231" dur="3000"/>
                                        <p:tgtEl>
                                          <p:spTgt spid="37"/>
                                        </p:tgtEl>
                                      </p:cBhvr>
                                    </p:animEffect>
                                  </p:childTnLst>
                                </p:cTn>
                              </p:par>
                              <p:par>
                                <p:cTn id="232" presetID="47" presetClass="entr" presetSubtype="0" fill="hold" nodeType="withEffect">
                                  <p:stCondLst>
                                    <p:cond delay="0"/>
                                  </p:stCondLst>
                                  <p:childTnLst>
                                    <p:set>
                                      <p:cBhvr>
                                        <p:cTn id="233" dur="1" fill="hold">
                                          <p:stCondLst>
                                            <p:cond delay="0"/>
                                          </p:stCondLst>
                                        </p:cTn>
                                        <p:tgtEl>
                                          <p:spTgt spid="4"/>
                                        </p:tgtEl>
                                        <p:attrNameLst>
                                          <p:attrName>style.visibility</p:attrName>
                                        </p:attrNameLst>
                                      </p:cBhvr>
                                      <p:to>
                                        <p:strVal val="visible"/>
                                      </p:to>
                                    </p:set>
                                    <p:animEffect transition="in" filter="fade">
                                      <p:cBhvr>
                                        <p:cTn id="234" dur="3000"/>
                                        <p:tgtEl>
                                          <p:spTgt spid="4"/>
                                        </p:tgtEl>
                                      </p:cBhvr>
                                    </p:animEffect>
                                    <p:anim calcmode="lin" valueType="num">
                                      <p:cBhvr>
                                        <p:cTn id="235" dur="3000" fill="hold"/>
                                        <p:tgtEl>
                                          <p:spTgt spid="4"/>
                                        </p:tgtEl>
                                        <p:attrNameLst>
                                          <p:attrName>ppt_x</p:attrName>
                                        </p:attrNameLst>
                                      </p:cBhvr>
                                      <p:tavLst>
                                        <p:tav tm="0">
                                          <p:val>
                                            <p:strVal val="#ppt_x"/>
                                          </p:val>
                                        </p:tav>
                                        <p:tav tm="100000">
                                          <p:val>
                                            <p:strVal val="#ppt_x"/>
                                          </p:val>
                                        </p:tav>
                                      </p:tavLst>
                                    </p:anim>
                                    <p:anim calcmode="lin" valueType="num">
                                      <p:cBhvr>
                                        <p:cTn id="236"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6361807.jpg"/>
          <p:cNvPicPr>
            <a:picLocks noChangeAspect="1"/>
          </p:cNvPicPr>
          <p:nvPr/>
        </p:nvPicPr>
        <p:blipFill>
          <a:blip r:embed="rId2"/>
          <a:stretch>
            <a:fillRect/>
          </a:stretch>
        </p:blipFill>
        <p:spPr>
          <a:xfrm>
            <a:off x="1071538" y="0"/>
            <a:ext cx="7108185" cy="6858000"/>
          </a:xfrm>
          <a:prstGeom prst="rect">
            <a:avLst/>
          </a:prstGeom>
        </p:spPr>
      </p:pic>
      <p:pic>
        <p:nvPicPr>
          <p:cNvPr id="5" name="4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190510"/>
            <a:ext cx="571480" cy="952500"/>
          </a:xfrm>
          <a:prstGeom prst="rect">
            <a:avLst/>
          </a:prstGeom>
          <a:effectLst>
            <a:reflection blurRad="6350" stA="50000" endA="300" endPos="90000" dir="5400000" sy="-100000" algn="bl" rotWithShape="0"/>
          </a:effectLst>
        </p:spPr>
      </p:pic>
      <p:pic>
        <p:nvPicPr>
          <p:cNvPr id="6" name="5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238094"/>
            <a:ext cx="571480" cy="952500"/>
          </a:xfrm>
          <a:prstGeom prst="rect">
            <a:avLst/>
          </a:prstGeom>
          <a:effectLst>
            <a:reflection blurRad="6350" stA="50000" endA="300" endPos="90000" dir="5400000" sy="-100000" algn="bl" rotWithShape="0"/>
          </a:effectLst>
        </p:spPr>
      </p:pic>
      <p:pic>
        <p:nvPicPr>
          <p:cNvPr id="7" name="6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595308"/>
            <a:ext cx="571480" cy="952500"/>
          </a:xfrm>
          <a:prstGeom prst="rect">
            <a:avLst/>
          </a:prstGeom>
          <a:effectLst>
            <a:reflection blurRad="6350" stA="50000" endA="300" endPos="90000" dir="5400000" sy="-100000" algn="bl" rotWithShape="0"/>
          </a:effectLst>
        </p:spPr>
      </p:pic>
      <p:pic>
        <p:nvPicPr>
          <p:cNvPr id="8" name="7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1023912"/>
            <a:ext cx="571480" cy="952500"/>
          </a:xfrm>
          <a:prstGeom prst="rect">
            <a:avLst/>
          </a:prstGeom>
          <a:effectLst>
            <a:reflection blurRad="6350" stA="50000" endA="300" endPos="90000" dir="5400000" sy="-100000" algn="bl" rotWithShape="0"/>
          </a:effectLst>
        </p:spPr>
      </p:pic>
      <p:pic>
        <p:nvPicPr>
          <p:cNvPr id="9" name="8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1452564"/>
            <a:ext cx="571480" cy="952500"/>
          </a:xfrm>
          <a:prstGeom prst="rect">
            <a:avLst/>
          </a:prstGeom>
          <a:effectLst>
            <a:reflection blurRad="6350" stA="50000" endA="300" endPos="90000" dir="5400000" sy="-100000" algn="bl" rotWithShape="0"/>
          </a:effectLst>
        </p:spPr>
      </p:pic>
      <p:pic>
        <p:nvPicPr>
          <p:cNvPr id="10" name="9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1881168"/>
            <a:ext cx="571480" cy="952500"/>
          </a:xfrm>
          <a:prstGeom prst="rect">
            <a:avLst/>
          </a:prstGeom>
          <a:effectLst>
            <a:reflection blurRad="6350" stA="50000" endA="300" endPos="90000" dir="5400000" sy="-100000" algn="bl" rotWithShape="0"/>
          </a:effectLst>
        </p:spPr>
      </p:pic>
      <p:pic>
        <p:nvPicPr>
          <p:cNvPr id="11" name="10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2238382"/>
            <a:ext cx="571480" cy="952500"/>
          </a:xfrm>
          <a:prstGeom prst="rect">
            <a:avLst/>
          </a:prstGeom>
          <a:effectLst>
            <a:reflection blurRad="6350" stA="50000" endA="300" endPos="90000" dir="5400000" sy="-100000" algn="bl" rotWithShape="0"/>
          </a:effectLst>
        </p:spPr>
      </p:pic>
      <p:pic>
        <p:nvPicPr>
          <p:cNvPr id="12" name="11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2666986"/>
            <a:ext cx="571480" cy="952500"/>
          </a:xfrm>
          <a:prstGeom prst="rect">
            <a:avLst/>
          </a:prstGeom>
          <a:effectLst>
            <a:reflection blurRad="6350" stA="50000" endA="300" endPos="90000" dir="5400000" sy="-100000" algn="bl" rotWithShape="0"/>
          </a:effectLst>
        </p:spPr>
      </p:pic>
      <p:pic>
        <p:nvPicPr>
          <p:cNvPr id="13" name="12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3024200"/>
            <a:ext cx="571480" cy="952500"/>
          </a:xfrm>
          <a:prstGeom prst="rect">
            <a:avLst/>
          </a:prstGeom>
          <a:effectLst>
            <a:reflection blurRad="6350" stA="50000" endA="300" endPos="90000" dir="5400000" sy="-100000" algn="bl" rotWithShape="0"/>
          </a:effectLst>
        </p:spPr>
      </p:pic>
      <p:pic>
        <p:nvPicPr>
          <p:cNvPr id="14" name="13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3452804"/>
            <a:ext cx="571480" cy="952500"/>
          </a:xfrm>
          <a:prstGeom prst="rect">
            <a:avLst/>
          </a:prstGeom>
          <a:effectLst>
            <a:reflection blurRad="6350" stA="50000" endA="300" endPos="90000" dir="5400000" sy="-100000" algn="bl" rotWithShape="0"/>
          </a:effectLst>
        </p:spPr>
      </p:pic>
      <p:pic>
        <p:nvPicPr>
          <p:cNvPr id="15" name="14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3810018"/>
            <a:ext cx="571480" cy="952500"/>
          </a:xfrm>
          <a:prstGeom prst="rect">
            <a:avLst/>
          </a:prstGeom>
          <a:effectLst>
            <a:reflection blurRad="6350" stA="50000" endA="300" endPos="90000" dir="5400000" sy="-100000" algn="bl" rotWithShape="0"/>
          </a:effectLst>
        </p:spPr>
      </p:pic>
      <p:pic>
        <p:nvPicPr>
          <p:cNvPr id="16" name="15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4238622"/>
            <a:ext cx="571480" cy="952500"/>
          </a:xfrm>
          <a:prstGeom prst="rect">
            <a:avLst/>
          </a:prstGeom>
          <a:effectLst>
            <a:reflection blurRad="6350" stA="50000" endA="300" endPos="90000" dir="5400000" sy="-100000" algn="bl" rotWithShape="0"/>
          </a:effectLst>
        </p:spPr>
      </p:pic>
      <p:pic>
        <p:nvPicPr>
          <p:cNvPr id="17" name="16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4667274"/>
            <a:ext cx="571480" cy="952500"/>
          </a:xfrm>
          <a:prstGeom prst="rect">
            <a:avLst/>
          </a:prstGeom>
          <a:effectLst>
            <a:reflection blurRad="6350" stA="50000" endA="300" endPos="90000" dir="5400000" sy="-100000" algn="bl" rotWithShape="0"/>
          </a:effectLst>
        </p:spPr>
      </p:pic>
      <p:pic>
        <p:nvPicPr>
          <p:cNvPr id="18" name="17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5095878"/>
            <a:ext cx="571480" cy="952500"/>
          </a:xfrm>
          <a:prstGeom prst="rect">
            <a:avLst/>
          </a:prstGeom>
          <a:effectLst>
            <a:reflection blurRad="6350" stA="50000" endA="300" endPos="90000" dir="5400000" sy="-100000" algn="bl" rotWithShape="0"/>
          </a:effectLst>
        </p:spPr>
      </p:pic>
      <p:pic>
        <p:nvPicPr>
          <p:cNvPr id="19" name="18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5453092"/>
            <a:ext cx="571480" cy="952500"/>
          </a:xfrm>
          <a:prstGeom prst="rect">
            <a:avLst/>
          </a:prstGeom>
          <a:effectLst>
            <a:reflection blurRad="6350" stA="50000" endA="300" endPos="90000" dir="5400000" sy="-100000" algn="bl" rotWithShape="0"/>
          </a:effectLst>
        </p:spPr>
      </p:pic>
      <p:pic>
        <p:nvPicPr>
          <p:cNvPr id="20" name="19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404792" y="5881696"/>
            <a:ext cx="571480" cy="952500"/>
          </a:xfrm>
          <a:prstGeom prst="rect">
            <a:avLst/>
          </a:prstGeom>
          <a:effectLst>
            <a:reflection blurRad="6350" stA="50000" endA="300" endPos="90000" dir="5400000" sy="-100000" algn="bl" rotWithShape="0"/>
          </a:effectLst>
        </p:spPr>
      </p:pic>
      <p:pic>
        <p:nvPicPr>
          <p:cNvPr id="21" name="20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190510"/>
            <a:ext cx="571480" cy="952500"/>
          </a:xfrm>
          <a:prstGeom prst="rect">
            <a:avLst/>
          </a:prstGeom>
          <a:effectLst>
            <a:reflection blurRad="6350" stA="50000" endA="300" endPos="90000" dir="5400000" sy="-100000" algn="bl" rotWithShape="0"/>
          </a:effectLst>
        </p:spPr>
      </p:pic>
      <p:pic>
        <p:nvPicPr>
          <p:cNvPr id="22" name="21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238094"/>
            <a:ext cx="571480" cy="952500"/>
          </a:xfrm>
          <a:prstGeom prst="rect">
            <a:avLst/>
          </a:prstGeom>
          <a:effectLst>
            <a:reflection blurRad="6350" stA="50000" endA="300" endPos="90000" dir="5400000" sy="-100000" algn="bl" rotWithShape="0"/>
          </a:effectLst>
        </p:spPr>
      </p:pic>
      <p:pic>
        <p:nvPicPr>
          <p:cNvPr id="23" name="22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595308"/>
            <a:ext cx="571480" cy="952500"/>
          </a:xfrm>
          <a:prstGeom prst="rect">
            <a:avLst/>
          </a:prstGeom>
          <a:effectLst>
            <a:reflection blurRad="6350" stA="50000" endA="300" endPos="90000" dir="5400000" sy="-100000" algn="bl" rotWithShape="0"/>
          </a:effectLst>
        </p:spPr>
      </p:pic>
      <p:pic>
        <p:nvPicPr>
          <p:cNvPr id="24" name="23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1023912"/>
            <a:ext cx="571480" cy="952500"/>
          </a:xfrm>
          <a:prstGeom prst="rect">
            <a:avLst/>
          </a:prstGeom>
          <a:effectLst>
            <a:reflection blurRad="6350" stA="50000" endA="300" endPos="90000" dir="5400000" sy="-100000" algn="bl" rotWithShape="0"/>
          </a:effectLst>
        </p:spPr>
      </p:pic>
      <p:pic>
        <p:nvPicPr>
          <p:cNvPr id="25" name="24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1452564"/>
            <a:ext cx="571480" cy="952500"/>
          </a:xfrm>
          <a:prstGeom prst="rect">
            <a:avLst/>
          </a:prstGeom>
          <a:effectLst>
            <a:reflection blurRad="6350" stA="50000" endA="300" endPos="90000" dir="5400000" sy="-100000" algn="bl" rotWithShape="0"/>
          </a:effectLst>
        </p:spPr>
      </p:pic>
      <p:pic>
        <p:nvPicPr>
          <p:cNvPr id="26" name="25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1881168"/>
            <a:ext cx="571480" cy="952500"/>
          </a:xfrm>
          <a:prstGeom prst="rect">
            <a:avLst/>
          </a:prstGeom>
          <a:effectLst>
            <a:reflection blurRad="6350" stA="50000" endA="300" endPos="90000" dir="5400000" sy="-100000" algn="bl" rotWithShape="0"/>
          </a:effectLst>
        </p:spPr>
      </p:pic>
      <p:pic>
        <p:nvPicPr>
          <p:cNvPr id="27" name="26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2238382"/>
            <a:ext cx="571480" cy="952500"/>
          </a:xfrm>
          <a:prstGeom prst="rect">
            <a:avLst/>
          </a:prstGeom>
          <a:effectLst>
            <a:reflection blurRad="6350" stA="50000" endA="300" endPos="90000" dir="5400000" sy="-100000" algn="bl" rotWithShape="0"/>
          </a:effectLst>
        </p:spPr>
      </p:pic>
      <p:pic>
        <p:nvPicPr>
          <p:cNvPr id="28" name="27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2666986"/>
            <a:ext cx="571480" cy="952500"/>
          </a:xfrm>
          <a:prstGeom prst="rect">
            <a:avLst/>
          </a:prstGeom>
          <a:effectLst>
            <a:reflection blurRad="6350" stA="50000" endA="300" endPos="90000" dir="5400000" sy="-100000" algn="bl" rotWithShape="0"/>
          </a:effectLst>
        </p:spPr>
      </p:pic>
      <p:pic>
        <p:nvPicPr>
          <p:cNvPr id="29" name="28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3024200"/>
            <a:ext cx="571480" cy="952500"/>
          </a:xfrm>
          <a:prstGeom prst="rect">
            <a:avLst/>
          </a:prstGeom>
          <a:effectLst>
            <a:reflection blurRad="6350" stA="50000" endA="300" endPos="90000" dir="5400000" sy="-100000" algn="bl" rotWithShape="0"/>
          </a:effectLst>
        </p:spPr>
      </p:pic>
      <p:pic>
        <p:nvPicPr>
          <p:cNvPr id="30" name="29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3452804"/>
            <a:ext cx="571480" cy="952500"/>
          </a:xfrm>
          <a:prstGeom prst="rect">
            <a:avLst/>
          </a:prstGeom>
          <a:effectLst>
            <a:reflection blurRad="6350" stA="50000" endA="300" endPos="90000" dir="5400000" sy="-100000" algn="bl" rotWithShape="0"/>
          </a:effectLst>
        </p:spPr>
      </p:pic>
      <p:pic>
        <p:nvPicPr>
          <p:cNvPr id="31" name="30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3810018"/>
            <a:ext cx="571480" cy="952500"/>
          </a:xfrm>
          <a:prstGeom prst="rect">
            <a:avLst/>
          </a:prstGeom>
          <a:effectLst>
            <a:reflection blurRad="6350" stA="50000" endA="300" endPos="90000" dir="5400000" sy="-100000" algn="bl" rotWithShape="0"/>
          </a:effectLst>
        </p:spPr>
      </p:pic>
      <p:pic>
        <p:nvPicPr>
          <p:cNvPr id="32" name="31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4238622"/>
            <a:ext cx="571480" cy="952500"/>
          </a:xfrm>
          <a:prstGeom prst="rect">
            <a:avLst/>
          </a:prstGeom>
          <a:effectLst>
            <a:reflection blurRad="6350" stA="50000" endA="300" endPos="90000" dir="5400000" sy="-100000" algn="bl" rotWithShape="0"/>
          </a:effectLst>
        </p:spPr>
      </p:pic>
      <p:pic>
        <p:nvPicPr>
          <p:cNvPr id="33" name="32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4667274"/>
            <a:ext cx="571480" cy="952500"/>
          </a:xfrm>
          <a:prstGeom prst="rect">
            <a:avLst/>
          </a:prstGeom>
          <a:effectLst>
            <a:reflection blurRad="6350" stA="50000" endA="300" endPos="90000" dir="5400000" sy="-100000" algn="bl" rotWithShape="0"/>
          </a:effectLst>
        </p:spPr>
      </p:pic>
      <p:pic>
        <p:nvPicPr>
          <p:cNvPr id="34" name="33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5095878"/>
            <a:ext cx="571480" cy="952500"/>
          </a:xfrm>
          <a:prstGeom prst="rect">
            <a:avLst/>
          </a:prstGeom>
          <a:effectLst>
            <a:reflection blurRad="6350" stA="50000" endA="300" endPos="90000" dir="5400000" sy="-100000" algn="bl" rotWithShape="0"/>
          </a:effectLst>
        </p:spPr>
      </p:pic>
      <p:pic>
        <p:nvPicPr>
          <p:cNvPr id="35" name="34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5453092"/>
            <a:ext cx="571480" cy="952500"/>
          </a:xfrm>
          <a:prstGeom prst="rect">
            <a:avLst/>
          </a:prstGeom>
          <a:effectLst>
            <a:reflection blurRad="6350" stA="50000" endA="300" endPos="90000" dir="5400000" sy="-100000" algn="bl" rotWithShape="0"/>
          </a:effectLst>
        </p:spPr>
      </p:pic>
      <p:pic>
        <p:nvPicPr>
          <p:cNvPr id="36" name="35 Imagen" descr="a1de5066.png"/>
          <p:cNvPicPr>
            <a:picLocks noChangeAspect="1"/>
          </p:cNvPicPr>
          <p:nvPr/>
        </p:nvPicPr>
        <p:blipFill>
          <a:blip r:embed="rId3">
            <a:duotone>
              <a:prstClr val="black"/>
              <a:schemeClr val="accent5">
                <a:tint val="45000"/>
                <a:satMod val="400000"/>
              </a:schemeClr>
            </a:duotone>
            <a:lum contrast="40000"/>
          </a:blip>
          <a:srcRect l="10002" r="22498"/>
          <a:stretch>
            <a:fillRect/>
          </a:stretch>
        </p:blipFill>
        <p:spPr>
          <a:xfrm rot="16200000" flipH="1">
            <a:off x="8382010" y="5881696"/>
            <a:ext cx="571480" cy="952500"/>
          </a:xfrm>
          <a:prstGeom prst="rect">
            <a:avLst/>
          </a:prstGeom>
          <a:effectLst>
            <a:reflection blurRad="6350" stA="50000" endA="300" endPos="90000" dir="5400000" sy="-100000" algn="bl" rotWithShape="0"/>
          </a:effectLst>
        </p:spPr>
      </p:pic>
      <p:sp>
        <p:nvSpPr>
          <p:cNvPr id="37" name="36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19" presetClass="entr" presetSubtype="5" fill="hold"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3000" fill="hold"/>
                                        <p:tgtEl>
                                          <p:spTgt spid="5"/>
                                        </p:tgtEl>
                                        <p:attrNameLst>
                                          <p:attrName>ppt_w</p:attrName>
                                        </p:attrNameLst>
                                      </p:cBhvr>
                                      <p:tavLst>
                                        <p:tav tm="0">
                                          <p:val>
                                            <p:strVal val="#ppt_w"/>
                                          </p:val>
                                        </p:tav>
                                        <p:tav tm="100000">
                                          <p:val>
                                            <p:strVal val="#ppt_w"/>
                                          </p:val>
                                        </p:tav>
                                      </p:tavLst>
                                    </p:anim>
                                    <p:anim calcmode="lin" valueType="num">
                                      <p:cBhvr>
                                        <p:cTn id="75" dur="3000" fill="hold"/>
                                        <p:tgtEl>
                                          <p:spTgt spid="5"/>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p:cTn id="78" dur="3000" fill="hold"/>
                                        <p:tgtEl>
                                          <p:spTgt spid="6"/>
                                        </p:tgtEl>
                                        <p:attrNameLst>
                                          <p:attrName>ppt_w</p:attrName>
                                        </p:attrNameLst>
                                      </p:cBhvr>
                                      <p:tavLst>
                                        <p:tav tm="0">
                                          <p:val>
                                            <p:strVal val="#ppt_w"/>
                                          </p:val>
                                        </p:tav>
                                        <p:tav tm="100000">
                                          <p:val>
                                            <p:strVal val="#ppt_w"/>
                                          </p:val>
                                        </p:tav>
                                      </p:tavLst>
                                    </p:anim>
                                    <p:anim calcmode="lin" valueType="num">
                                      <p:cBhvr>
                                        <p:cTn id="79" dur="3000" fill="hold"/>
                                        <p:tgtEl>
                                          <p:spTgt spid="6"/>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p:cTn id="82" dur="3000" fill="hold"/>
                                        <p:tgtEl>
                                          <p:spTgt spid="7"/>
                                        </p:tgtEl>
                                        <p:attrNameLst>
                                          <p:attrName>ppt_w</p:attrName>
                                        </p:attrNameLst>
                                      </p:cBhvr>
                                      <p:tavLst>
                                        <p:tav tm="0">
                                          <p:val>
                                            <p:strVal val="#ppt_w"/>
                                          </p:val>
                                        </p:tav>
                                        <p:tav tm="100000">
                                          <p:val>
                                            <p:strVal val="#ppt_w"/>
                                          </p:val>
                                        </p:tav>
                                      </p:tavLst>
                                    </p:anim>
                                    <p:anim calcmode="lin" valueType="num">
                                      <p:cBhvr>
                                        <p:cTn id="83" dur="3000" fill="hold"/>
                                        <p:tgtEl>
                                          <p:spTgt spid="7"/>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3000" fill="hold"/>
                                        <p:tgtEl>
                                          <p:spTgt spid="8"/>
                                        </p:tgtEl>
                                        <p:attrNameLst>
                                          <p:attrName>ppt_w</p:attrName>
                                        </p:attrNameLst>
                                      </p:cBhvr>
                                      <p:tavLst>
                                        <p:tav tm="0">
                                          <p:val>
                                            <p:strVal val="#ppt_w"/>
                                          </p:val>
                                        </p:tav>
                                        <p:tav tm="100000">
                                          <p:val>
                                            <p:strVal val="#ppt_w"/>
                                          </p:val>
                                        </p:tav>
                                      </p:tavLst>
                                    </p:anim>
                                    <p:anim calcmode="lin" valueType="num">
                                      <p:cBhvr>
                                        <p:cTn id="87" dur="3000" fill="hold"/>
                                        <p:tgtEl>
                                          <p:spTgt spid="8"/>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ppt_w</p:attrName>
                                        </p:attrNameLst>
                                      </p:cBhvr>
                                      <p:tavLst>
                                        <p:tav tm="0">
                                          <p:val>
                                            <p:strVal val="#ppt_w"/>
                                          </p:val>
                                        </p:tav>
                                        <p:tav tm="100000">
                                          <p:val>
                                            <p:strVal val="#ppt_w"/>
                                          </p:val>
                                        </p:tav>
                                      </p:tavLst>
                                    </p:anim>
                                    <p:anim calcmode="lin" valueType="num">
                                      <p:cBhvr>
                                        <p:cTn id="99" dur="3000" fill="hold"/>
                                        <p:tgtEl>
                                          <p:spTgt spid="11"/>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p:cTn id="102" dur="3000" fill="hold"/>
                                        <p:tgtEl>
                                          <p:spTgt spid="12"/>
                                        </p:tgtEl>
                                        <p:attrNameLst>
                                          <p:attrName>ppt_w</p:attrName>
                                        </p:attrNameLst>
                                      </p:cBhvr>
                                      <p:tavLst>
                                        <p:tav tm="0">
                                          <p:val>
                                            <p:strVal val="#ppt_w"/>
                                          </p:val>
                                        </p:tav>
                                        <p:tav tm="100000">
                                          <p:val>
                                            <p:strVal val="#ppt_w"/>
                                          </p:val>
                                        </p:tav>
                                      </p:tavLst>
                                    </p:anim>
                                    <p:anim calcmode="lin" valueType="num">
                                      <p:cBhvr>
                                        <p:cTn id="103" dur="3000" fill="hold"/>
                                        <p:tgtEl>
                                          <p:spTgt spid="12"/>
                                        </p:tgtEl>
                                        <p:attrNameLst>
                                          <p:attrName>ppt_h</p:attrName>
                                        </p:attrNameLst>
                                      </p:cBhvr>
                                      <p:tavLst>
                                        <p:tav tm="0" fmla="#ppt_h*sin(2.5*pi*$)">
                                          <p:val>
                                            <p:fltVal val="0"/>
                                          </p:val>
                                        </p:tav>
                                        <p:tav tm="100000">
                                          <p:val>
                                            <p:fltVal val="1"/>
                                          </p:val>
                                        </p:tav>
                                      </p:tavLst>
                                    </p:anim>
                                  </p:childTnLst>
                                </p:cTn>
                              </p:par>
                              <p:par>
                                <p:cTn id="104" presetID="19" presetClass="entr" presetSubtype="5" fill="hold"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p:cTn id="106" dur="3000" fill="hold"/>
                                        <p:tgtEl>
                                          <p:spTgt spid="13"/>
                                        </p:tgtEl>
                                        <p:attrNameLst>
                                          <p:attrName>ppt_w</p:attrName>
                                        </p:attrNameLst>
                                      </p:cBhvr>
                                      <p:tavLst>
                                        <p:tav tm="0">
                                          <p:val>
                                            <p:strVal val="#ppt_w"/>
                                          </p:val>
                                        </p:tav>
                                        <p:tav tm="100000">
                                          <p:val>
                                            <p:strVal val="#ppt_w"/>
                                          </p:val>
                                        </p:tav>
                                      </p:tavLst>
                                    </p:anim>
                                    <p:anim calcmode="lin" valueType="num">
                                      <p:cBhvr>
                                        <p:cTn id="107" dur="3000" fill="hold"/>
                                        <p:tgtEl>
                                          <p:spTgt spid="13"/>
                                        </p:tgtEl>
                                        <p:attrNameLst>
                                          <p:attrName>ppt_h</p:attrName>
                                        </p:attrNameLst>
                                      </p:cBhvr>
                                      <p:tavLst>
                                        <p:tav tm="0" fmla="#ppt_h*sin(2.5*pi*$)">
                                          <p:val>
                                            <p:fltVal val="0"/>
                                          </p:val>
                                        </p:tav>
                                        <p:tav tm="100000">
                                          <p:val>
                                            <p:fltVal val="1"/>
                                          </p:val>
                                        </p:tav>
                                      </p:tavLst>
                                    </p:anim>
                                  </p:childTnLst>
                                </p:cTn>
                              </p:par>
                              <p:par>
                                <p:cTn id="108" presetID="19" presetClass="entr" presetSubtype="5" fill="hold"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3000" fill="hold"/>
                                        <p:tgtEl>
                                          <p:spTgt spid="14"/>
                                        </p:tgtEl>
                                        <p:attrNameLst>
                                          <p:attrName>ppt_w</p:attrName>
                                        </p:attrNameLst>
                                      </p:cBhvr>
                                      <p:tavLst>
                                        <p:tav tm="0">
                                          <p:val>
                                            <p:strVal val="#ppt_w"/>
                                          </p:val>
                                        </p:tav>
                                        <p:tav tm="100000">
                                          <p:val>
                                            <p:strVal val="#ppt_w"/>
                                          </p:val>
                                        </p:tav>
                                      </p:tavLst>
                                    </p:anim>
                                    <p:anim calcmode="lin" valueType="num">
                                      <p:cBhvr>
                                        <p:cTn id="111" dur="3000" fill="hold"/>
                                        <p:tgtEl>
                                          <p:spTgt spid="14"/>
                                        </p:tgtEl>
                                        <p:attrNameLst>
                                          <p:attrName>ppt_h</p:attrName>
                                        </p:attrNameLst>
                                      </p:cBhvr>
                                      <p:tavLst>
                                        <p:tav tm="0" fmla="#ppt_h*sin(2.5*pi*$)">
                                          <p:val>
                                            <p:fltVal val="0"/>
                                          </p:val>
                                        </p:tav>
                                        <p:tav tm="100000">
                                          <p:val>
                                            <p:fltVal val="1"/>
                                          </p:val>
                                        </p:tav>
                                      </p:tavLst>
                                    </p:anim>
                                  </p:childTnLst>
                                </p:cTn>
                              </p:par>
                              <p:par>
                                <p:cTn id="112" presetID="19" presetClass="entr" presetSubtype="5" fill="hold"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p:cTn id="114" dur="3000" fill="hold"/>
                                        <p:tgtEl>
                                          <p:spTgt spid="15"/>
                                        </p:tgtEl>
                                        <p:attrNameLst>
                                          <p:attrName>ppt_w</p:attrName>
                                        </p:attrNameLst>
                                      </p:cBhvr>
                                      <p:tavLst>
                                        <p:tav tm="0">
                                          <p:val>
                                            <p:strVal val="#ppt_w"/>
                                          </p:val>
                                        </p:tav>
                                        <p:tav tm="100000">
                                          <p:val>
                                            <p:strVal val="#ppt_w"/>
                                          </p:val>
                                        </p:tav>
                                      </p:tavLst>
                                    </p:anim>
                                    <p:anim calcmode="lin" valueType="num">
                                      <p:cBhvr>
                                        <p:cTn id="115" dur="3000" fill="hold"/>
                                        <p:tgtEl>
                                          <p:spTgt spid="15"/>
                                        </p:tgtEl>
                                        <p:attrNameLst>
                                          <p:attrName>ppt_h</p:attrName>
                                        </p:attrNameLst>
                                      </p:cBhvr>
                                      <p:tavLst>
                                        <p:tav tm="0" fmla="#ppt_h*sin(2.5*pi*$)">
                                          <p:val>
                                            <p:fltVal val="0"/>
                                          </p:val>
                                        </p:tav>
                                        <p:tav tm="100000">
                                          <p:val>
                                            <p:fltVal val="1"/>
                                          </p:val>
                                        </p:tav>
                                      </p:tavLst>
                                    </p:anim>
                                  </p:childTnLst>
                                </p:cTn>
                              </p:par>
                              <p:par>
                                <p:cTn id="116" presetID="19" presetClass="entr" presetSubtype="5" fill="hold"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3000" fill="hold"/>
                                        <p:tgtEl>
                                          <p:spTgt spid="16"/>
                                        </p:tgtEl>
                                        <p:attrNameLst>
                                          <p:attrName>ppt_w</p:attrName>
                                        </p:attrNameLst>
                                      </p:cBhvr>
                                      <p:tavLst>
                                        <p:tav tm="0">
                                          <p:val>
                                            <p:strVal val="#ppt_w"/>
                                          </p:val>
                                        </p:tav>
                                        <p:tav tm="100000">
                                          <p:val>
                                            <p:strVal val="#ppt_w"/>
                                          </p:val>
                                        </p:tav>
                                      </p:tavLst>
                                    </p:anim>
                                    <p:anim calcmode="lin" valueType="num">
                                      <p:cBhvr>
                                        <p:cTn id="119" dur="3000" fill="hold"/>
                                        <p:tgtEl>
                                          <p:spTgt spid="16"/>
                                        </p:tgtEl>
                                        <p:attrNameLst>
                                          <p:attrName>ppt_h</p:attrName>
                                        </p:attrNameLst>
                                      </p:cBhvr>
                                      <p:tavLst>
                                        <p:tav tm="0" fmla="#ppt_h*sin(2.5*pi*$)">
                                          <p:val>
                                            <p:fltVal val="0"/>
                                          </p:val>
                                        </p:tav>
                                        <p:tav tm="100000">
                                          <p:val>
                                            <p:fltVal val="1"/>
                                          </p:val>
                                        </p:tav>
                                      </p:tavLst>
                                    </p:anim>
                                  </p:childTnLst>
                                </p:cTn>
                              </p:par>
                              <p:par>
                                <p:cTn id="120" presetID="19" presetClass="entr" presetSubtype="5" fill="hold"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p:cTn id="122" dur="3000" fill="hold"/>
                                        <p:tgtEl>
                                          <p:spTgt spid="17"/>
                                        </p:tgtEl>
                                        <p:attrNameLst>
                                          <p:attrName>ppt_w</p:attrName>
                                        </p:attrNameLst>
                                      </p:cBhvr>
                                      <p:tavLst>
                                        <p:tav tm="0">
                                          <p:val>
                                            <p:strVal val="#ppt_w"/>
                                          </p:val>
                                        </p:tav>
                                        <p:tav tm="100000">
                                          <p:val>
                                            <p:strVal val="#ppt_w"/>
                                          </p:val>
                                        </p:tav>
                                      </p:tavLst>
                                    </p:anim>
                                    <p:anim calcmode="lin" valueType="num">
                                      <p:cBhvr>
                                        <p:cTn id="123" dur="3000" fill="hold"/>
                                        <p:tgtEl>
                                          <p:spTgt spid="17"/>
                                        </p:tgtEl>
                                        <p:attrNameLst>
                                          <p:attrName>ppt_h</p:attrName>
                                        </p:attrNameLst>
                                      </p:cBhvr>
                                      <p:tavLst>
                                        <p:tav tm="0" fmla="#ppt_h*sin(2.5*pi*$)">
                                          <p:val>
                                            <p:fltVal val="0"/>
                                          </p:val>
                                        </p:tav>
                                        <p:tav tm="100000">
                                          <p:val>
                                            <p:fltVal val="1"/>
                                          </p:val>
                                        </p:tav>
                                      </p:tavLst>
                                    </p:anim>
                                  </p:childTnLst>
                                </p:cTn>
                              </p:par>
                              <p:par>
                                <p:cTn id="124" presetID="19" presetClass="entr" presetSubtype="5" fill="hold"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p:cTn id="126" dur="3000" fill="hold"/>
                                        <p:tgtEl>
                                          <p:spTgt spid="18"/>
                                        </p:tgtEl>
                                        <p:attrNameLst>
                                          <p:attrName>ppt_w</p:attrName>
                                        </p:attrNameLst>
                                      </p:cBhvr>
                                      <p:tavLst>
                                        <p:tav tm="0">
                                          <p:val>
                                            <p:strVal val="#ppt_w"/>
                                          </p:val>
                                        </p:tav>
                                        <p:tav tm="100000">
                                          <p:val>
                                            <p:strVal val="#ppt_w"/>
                                          </p:val>
                                        </p:tav>
                                      </p:tavLst>
                                    </p:anim>
                                    <p:anim calcmode="lin" valueType="num">
                                      <p:cBhvr>
                                        <p:cTn id="127" dur="3000" fill="hold"/>
                                        <p:tgtEl>
                                          <p:spTgt spid="18"/>
                                        </p:tgtEl>
                                        <p:attrNameLst>
                                          <p:attrName>ppt_h</p:attrName>
                                        </p:attrNameLst>
                                      </p:cBhvr>
                                      <p:tavLst>
                                        <p:tav tm="0" fmla="#ppt_h*sin(2.5*pi*$)">
                                          <p:val>
                                            <p:fltVal val="0"/>
                                          </p:val>
                                        </p:tav>
                                        <p:tav tm="100000">
                                          <p:val>
                                            <p:fltVal val="1"/>
                                          </p:val>
                                        </p:tav>
                                      </p:tavLst>
                                    </p:anim>
                                  </p:childTnLst>
                                </p:cTn>
                              </p:par>
                              <p:par>
                                <p:cTn id="128" presetID="19" presetClass="entr" presetSubtype="5" fill="hold"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p:cTn id="130" dur="3000" fill="hold"/>
                                        <p:tgtEl>
                                          <p:spTgt spid="19"/>
                                        </p:tgtEl>
                                        <p:attrNameLst>
                                          <p:attrName>ppt_w</p:attrName>
                                        </p:attrNameLst>
                                      </p:cBhvr>
                                      <p:tavLst>
                                        <p:tav tm="0">
                                          <p:val>
                                            <p:strVal val="#ppt_w"/>
                                          </p:val>
                                        </p:tav>
                                        <p:tav tm="100000">
                                          <p:val>
                                            <p:strVal val="#ppt_w"/>
                                          </p:val>
                                        </p:tav>
                                      </p:tavLst>
                                    </p:anim>
                                    <p:anim calcmode="lin" valueType="num">
                                      <p:cBhvr>
                                        <p:cTn id="131" dur="3000" fill="hold"/>
                                        <p:tgtEl>
                                          <p:spTgt spid="19"/>
                                        </p:tgtEl>
                                        <p:attrNameLst>
                                          <p:attrName>ppt_h</p:attrName>
                                        </p:attrNameLst>
                                      </p:cBhvr>
                                      <p:tavLst>
                                        <p:tav tm="0" fmla="#ppt_h*sin(2.5*pi*$)">
                                          <p:val>
                                            <p:fltVal val="0"/>
                                          </p:val>
                                        </p:tav>
                                        <p:tav tm="100000">
                                          <p:val>
                                            <p:fltVal val="1"/>
                                          </p:val>
                                        </p:tav>
                                      </p:tavLst>
                                    </p:anim>
                                  </p:childTnLst>
                                </p:cTn>
                              </p:par>
                              <p:par>
                                <p:cTn id="132" presetID="19" presetClass="entr" presetSubtype="5" fill="hold"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p:cTn id="134" dur="3000" fill="hold"/>
                                        <p:tgtEl>
                                          <p:spTgt spid="20"/>
                                        </p:tgtEl>
                                        <p:attrNameLst>
                                          <p:attrName>ppt_w</p:attrName>
                                        </p:attrNameLst>
                                      </p:cBhvr>
                                      <p:tavLst>
                                        <p:tav tm="0">
                                          <p:val>
                                            <p:strVal val="#ppt_w"/>
                                          </p:val>
                                        </p:tav>
                                        <p:tav tm="100000">
                                          <p:val>
                                            <p:strVal val="#ppt_w"/>
                                          </p:val>
                                        </p:tav>
                                      </p:tavLst>
                                    </p:anim>
                                    <p:anim calcmode="lin" valueType="num">
                                      <p:cBhvr>
                                        <p:cTn id="135" dur="3000" fill="hold"/>
                                        <p:tgtEl>
                                          <p:spTgt spid="20"/>
                                        </p:tgtEl>
                                        <p:attrNameLst>
                                          <p:attrName>ppt_h</p:attrName>
                                        </p:attrNameLst>
                                      </p:cBhvr>
                                      <p:tavLst>
                                        <p:tav tm="0" fmla="#ppt_h*sin(2.5*pi*$)">
                                          <p:val>
                                            <p:fltVal val="0"/>
                                          </p:val>
                                        </p:tav>
                                        <p:tav tm="100000">
                                          <p:val>
                                            <p:fltVal val="1"/>
                                          </p:val>
                                        </p:tav>
                                      </p:tavLst>
                                    </p:anim>
                                  </p:childTnLst>
                                </p:cTn>
                              </p:par>
                              <p:par>
                                <p:cTn id="136" presetID="2" presetClass="entr" presetSubtype="4" fill="hold"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3000" fill="hold"/>
                                        <p:tgtEl>
                                          <p:spTgt spid="21"/>
                                        </p:tgtEl>
                                        <p:attrNameLst>
                                          <p:attrName>ppt_x</p:attrName>
                                        </p:attrNameLst>
                                      </p:cBhvr>
                                      <p:tavLst>
                                        <p:tav tm="0">
                                          <p:val>
                                            <p:strVal val="#ppt_x"/>
                                          </p:val>
                                        </p:tav>
                                        <p:tav tm="100000">
                                          <p:val>
                                            <p:strVal val="#ppt_x"/>
                                          </p:val>
                                        </p:tav>
                                      </p:tavLst>
                                    </p:anim>
                                    <p:anim calcmode="lin" valueType="num">
                                      <p:cBhvr additive="base">
                                        <p:cTn id="139" dur="3000" fill="hold"/>
                                        <p:tgtEl>
                                          <p:spTgt spid="21"/>
                                        </p:tgtEl>
                                        <p:attrNameLst>
                                          <p:attrName>ppt_y</p:attrName>
                                        </p:attrNameLst>
                                      </p:cBhvr>
                                      <p:tavLst>
                                        <p:tav tm="0">
                                          <p:val>
                                            <p:strVal val="1+#ppt_h/2"/>
                                          </p:val>
                                        </p:tav>
                                        <p:tav tm="100000">
                                          <p:val>
                                            <p:strVal val="#ppt_y"/>
                                          </p:val>
                                        </p:tav>
                                      </p:tavLst>
                                    </p:anim>
                                  </p:childTnLst>
                                </p:cTn>
                              </p:par>
                              <p:par>
                                <p:cTn id="140" presetID="2" presetClass="entr" presetSubtype="4" fill="hold" nodeType="withEffect">
                                  <p:stCondLst>
                                    <p:cond delay="0"/>
                                  </p:stCondLst>
                                  <p:childTnLst>
                                    <p:set>
                                      <p:cBhvr>
                                        <p:cTn id="141" dur="1" fill="hold">
                                          <p:stCondLst>
                                            <p:cond delay="0"/>
                                          </p:stCondLst>
                                        </p:cTn>
                                        <p:tgtEl>
                                          <p:spTgt spid="22"/>
                                        </p:tgtEl>
                                        <p:attrNameLst>
                                          <p:attrName>style.visibility</p:attrName>
                                        </p:attrNameLst>
                                      </p:cBhvr>
                                      <p:to>
                                        <p:strVal val="visible"/>
                                      </p:to>
                                    </p:set>
                                    <p:anim calcmode="lin" valueType="num">
                                      <p:cBhvr additive="base">
                                        <p:cTn id="142" dur="3000" fill="hold"/>
                                        <p:tgtEl>
                                          <p:spTgt spid="22"/>
                                        </p:tgtEl>
                                        <p:attrNameLst>
                                          <p:attrName>ppt_x</p:attrName>
                                        </p:attrNameLst>
                                      </p:cBhvr>
                                      <p:tavLst>
                                        <p:tav tm="0">
                                          <p:val>
                                            <p:strVal val="#ppt_x"/>
                                          </p:val>
                                        </p:tav>
                                        <p:tav tm="100000">
                                          <p:val>
                                            <p:strVal val="#ppt_x"/>
                                          </p:val>
                                        </p:tav>
                                      </p:tavLst>
                                    </p:anim>
                                    <p:anim calcmode="lin" valueType="num">
                                      <p:cBhvr additive="base">
                                        <p:cTn id="143" dur="3000" fill="hold"/>
                                        <p:tgtEl>
                                          <p:spTgt spid="22"/>
                                        </p:tgtEl>
                                        <p:attrNameLst>
                                          <p:attrName>ppt_y</p:attrName>
                                        </p:attrNameLst>
                                      </p:cBhvr>
                                      <p:tavLst>
                                        <p:tav tm="0">
                                          <p:val>
                                            <p:strVal val="1+#ppt_h/2"/>
                                          </p:val>
                                        </p:tav>
                                        <p:tav tm="100000">
                                          <p:val>
                                            <p:strVal val="#ppt_y"/>
                                          </p:val>
                                        </p:tav>
                                      </p:tavLst>
                                    </p:anim>
                                  </p:childTnLst>
                                </p:cTn>
                              </p:par>
                              <p:par>
                                <p:cTn id="144" presetID="2" presetClass="entr" presetSubtype="4" fill="hold"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additive="base">
                                        <p:cTn id="146" dur="3000" fill="hold"/>
                                        <p:tgtEl>
                                          <p:spTgt spid="23"/>
                                        </p:tgtEl>
                                        <p:attrNameLst>
                                          <p:attrName>ppt_x</p:attrName>
                                        </p:attrNameLst>
                                      </p:cBhvr>
                                      <p:tavLst>
                                        <p:tav tm="0">
                                          <p:val>
                                            <p:strVal val="#ppt_x"/>
                                          </p:val>
                                        </p:tav>
                                        <p:tav tm="100000">
                                          <p:val>
                                            <p:strVal val="#ppt_x"/>
                                          </p:val>
                                        </p:tav>
                                      </p:tavLst>
                                    </p:anim>
                                    <p:anim calcmode="lin" valueType="num">
                                      <p:cBhvr additive="base">
                                        <p:cTn id="147" dur="3000" fill="hold"/>
                                        <p:tgtEl>
                                          <p:spTgt spid="23"/>
                                        </p:tgtEl>
                                        <p:attrNameLst>
                                          <p:attrName>ppt_y</p:attrName>
                                        </p:attrNameLst>
                                      </p:cBhvr>
                                      <p:tavLst>
                                        <p:tav tm="0">
                                          <p:val>
                                            <p:strVal val="1+#ppt_h/2"/>
                                          </p:val>
                                        </p:tav>
                                        <p:tav tm="100000">
                                          <p:val>
                                            <p:strVal val="#ppt_y"/>
                                          </p:val>
                                        </p:tav>
                                      </p:tavLst>
                                    </p:anim>
                                  </p:childTnLst>
                                </p:cTn>
                              </p:par>
                              <p:par>
                                <p:cTn id="148" presetID="2" presetClass="entr" presetSubtype="4"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 calcmode="lin" valueType="num">
                                      <p:cBhvr additive="base">
                                        <p:cTn id="150" dur="3000" fill="hold"/>
                                        <p:tgtEl>
                                          <p:spTgt spid="24"/>
                                        </p:tgtEl>
                                        <p:attrNameLst>
                                          <p:attrName>ppt_x</p:attrName>
                                        </p:attrNameLst>
                                      </p:cBhvr>
                                      <p:tavLst>
                                        <p:tav tm="0">
                                          <p:val>
                                            <p:strVal val="#ppt_x"/>
                                          </p:val>
                                        </p:tav>
                                        <p:tav tm="100000">
                                          <p:val>
                                            <p:strVal val="#ppt_x"/>
                                          </p:val>
                                        </p:tav>
                                      </p:tavLst>
                                    </p:anim>
                                    <p:anim calcmode="lin" valueType="num">
                                      <p:cBhvr additive="base">
                                        <p:cTn id="151" dur="3000" fill="hold"/>
                                        <p:tgtEl>
                                          <p:spTgt spid="24"/>
                                        </p:tgtEl>
                                        <p:attrNameLst>
                                          <p:attrName>ppt_y</p:attrName>
                                        </p:attrNameLst>
                                      </p:cBhvr>
                                      <p:tavLst>
                                        <p:tav tm="0">
                                          <p:val>
                                            <p:strVal val="1+#ppt_h/2"/>
                                          </p:val>
                                        </p:tav>
                                        <p:tav tm="100000">
                                          <p:val>
                                            <p:strVal val="#ppt_y"/>
                                          </p:val>
                                        </p:tav>
                                      </p:tavLst>
                                    </p:anim>
                                  </p:childTnLst>
                                </p:cTn>
                              </p:par>
                              <p:par>
                                <p:cTn id="152" presetID="2" presetClass="entr" presetSubtype="4" fill="hold" nodeType="withEffect">
                                  <p:stCondLst>
                                    <p:cond delay="0"/>
                                  </p:stCondLst>
                                  <p:childTnLst>
                                    <p:set>
                                      <p:cBhvr>
                                        <p:cTn id="153" dur="1" fill="hold">
                                          <p:stCondLst>
                                            <p:cond delay="0"/>
                                          </p:stCondLst>
                                        </p:cTn>
                                        <p:tgtEl>
                                          <p:spTgt spid="25"/>
                                        </p:tgtEl>
                                        <p:attrNameLst>
                                          <p:attrName>style.visibility</p:attrName>
                                        </p:attrNameLst>
                                      </p:cBhvr>
                                      <p:to>
                                        <p:strVal val="visible"/>
                                      </p:to>
                                    </p:set>
                                    <p:anim calcmode="lin" valueType="num">
                                      <p:cBhvr additive="base">
                                        <p:cTn id="154" dur="3000" fill="hold"/>
                                        <p:tgtEl>
                                          <p:spTgt spid="25"/>
                                        </p:tgtEl>
                                        <p:attrNameLst>
                                          <p:attrName>ppt_x</p:attrName>
                                        </p:attrNameLst>
                                      </p:cBhvr>
                                      <p:tavLst>
                                        <p:tav tm="0">
                                          <p:val>
                                            <p:strVal val="#ppt_x"/>
                                          </p:val>
                                        </p:tav>
                                        <p:tav tm="100000">
                                          <p:val>
                                            <p:strVal val="#ppt_x"/>
                                          </p:val>
                                        </p:tav>
                                      </p:tavLst>
                                    </p:anim>
                                    <p:anim calcmode="lin" valueType="num">
                                      <p:cBhvr additive="base">
                                        <p:cTn id="155" dur="3000" fill="hold"/>
                                        <p:tgtEl>
                                          <p:spTgt spid="25"/>
                                        </p:tgtEl>
                                        <p:attrNameLst>
                                          <p:attrName>ppt_y</p:attrName>
                                        </p:attrNameLst>
                                      </p:cBhvr>
                                      <p:tavLst>
                                        <p:tav tm="0">
                                          <p:val>
                                            <p:strVal val="1+#ppt_h/2"/>
                                          </p:val>
                                        </p:tav>
                                        <p:tav tm="100000">
                                          <p:val>
                                            <p:strVal val="#ppt_y"/>
                                          </p:val>
                                        </p:tav>
                                      </p:tavLst>
                                    </p:anim>
                                  </p:childTnLst>
                                </p:cTn>
                              </p:par>
                              <p:par>
                                <p:cTn id="156" presetID="2" presetClass="entr" presetSubtype="4" fill="hold" nodeType="withEffect">
                                  <p:stCondLst>
                                    <p:cond delay="0"/>
                                  </p:stCondLst>
                                  <p:childTnLst>
                                    <p:set>
                                      <p:cBhvr>
                                        <p:cTn id="157" dur="1" fill="hold">
                                          <p:stCondLst>
                                            <p:cond delay="0"/>
                                          </p:stCondLst>
                                        </p:cTn>
                                        <p:tgtEl>
                                          <p:spTgt spid="26"/>
                                        </p:tgtEl>
                                        <p:attrNameLst>
                                          <p:attrName>style.visibility</p:attrName>
                                        </p:attrNameLst>
                                      </p:cBhvr>
                                      <p:to>
                                        <p:strVal val="visible"/>
                                      </p:to>
                                    </p:set>
                                    <p:anim calcmode="lin" valueType="num">
                                      <p:cBhvr additive="base">
                                        <p:cTn id="158" dur="3000" fill="hold"/>
                                        <p:tgtEl>
                                          <p:spTgt spid="26"/>
                                        </p:tgtEl>
                                        <p:attrNameLst>
                                          <p:attrName>ppt_x</p:attrName>
                                        </p:attrNameLst>
                                      </p:cBhvr>
                                      <p:tavLst>
                                        <p:tav tm="0">
                                          <p:val>
                                            <p:strVal val="#ppt_x"/>
                                          </p:val>
                                        </p:tav>
                                        <p:tav tm="100000">
                                          <p:val>
                                            <p:strVal val="#ppt_x"/>
                                          </p:val>
                                        </p:tav>
                                      </p:tavLst>
                                    </p:anim>
                                    <p:anim calcmode="lin" valueType="num">
                                      <p:cBhvr additive="base">
                                        <p:cTn id="159" dur="3000" fill="hold"/>
                                        <p:tgtEl>
                                          <p:spTgt spid="26"/>
                                        </p:tgtEl>
                                        <p:attrNameLst>
                                          <p:attrName>ppt_y</p:attrName>
                                        </p:attrNameLst>
                                      </p:cBhvr>
                                      <p:tavLst>
                                        <p:tav tm="0">
                                          <p:val>
                                            <p:strVal val="1+#ppt_h/2"/>
                                          </p:val>
                                        </p:tav>
                                        <p:tav tm="100000">
                                          <p:val>
                                            <p:strVal val="#ppt_y"/>
                                          </p:val>
                                        </p:tav>
                                      </p:tavLst>
                                    </p:anim>
                                  </p:childTnLst>
                                </p:cTn>
                              </p:par>
                              <p:par>
                                <p:cTn id="160" presetID="2" presetClass="entr" presetSubtype="4" fill="hold" nodeType="withEffect">
                                  <p:stCondLst>
                                    <p:cond delay="0"/>
                                  </p:stCondLst>
                                  <p:childTnLst>
                                    <p:set>
                                      <p:cBhvr>
                                        <p:cTn id="161" dur="1" fill="hold">
                                          <p:stCondLst>
                                            <p:cond delay="0"/>
                                          </p:stCondLst>
                                        </p:cTn>
                                        <p:tgtEl>
                                          <p:spTgt spid="27"/>
                                        </p:tgtEl>
                                        <p:attrNameLst>
                                          <p:attrName>style.visibility</p:attrName>
                                        </p:attrNameLst>
                                      </p:cBhvr>
                                      <p:to>
                                        <p:strVal val="visible"/>
                                      </p:to>
                                    </p:set>
                                    <p:anim calcmode="lin" valueType="num">
                                      <p:cBhvr additive="base">
                                        <p:cTn id="162" dur="3000" fill="hold"/>
                                        <p:tgtEl>
                                          <p:spTgt spid="27"/>
                                        </p:tgtEl>
                                        <p:attrNameLst>
                                          <p:attrName>ppt_x</p:attrName>
                                        </p:attrNameLst>
                                      </p:cBhvr>
                                      <p:tavLst>
                                        <p:tav tm="0">
                                          <p:val>
                                            <p:strVal val="#ppt_x"/>
                                          </p:val>
                                        </p:tav>
                                        <p:tav tm="100000">
                                          <p:val>
                                            <p:strVal val="#ppt_x"/>
                                          </p:val>
                                        </p:tav>
                                      </p:tavLst>
                                    </p:anim>
                                    <p:anim calcmode="lin" valueType="num">
                                      <p:cBhvr additive="base">
                                        <p:cTn id="163" dur="3000" fill="hold"/>
                                        <p:tgtEl>
                                          <p:spTgt spid="27"/>
                                        </p:tgtEl>
                                        <p:attrNameLst>
                                          <p:attrName>ppt_y</p:attrName>
                                        </p:attrNameLst>
                                      </p:cBhvr>
                                      <p:tavLst>
                                        <p:tav tm="0">
                                          <p:val>
                                            <p:strVal val="1+#ppt_h/2"/>
                                          </p:val>
                                        </p:tav>
                                        <p:tav tm="100000">
                                          <p:val>
                                            <p:strVal val="#ppt_y"/>
                                          </p:val>
                                        </p:tav>
                                      </p:tavLst>
                                    </p:anim>
                                  </p:childTnLst>
                                </p:cTn>
                              </p:par>
                              <p:par>
                                <p:cTn id="164" presetID="2" presetClass="entr" presetSubtype="4" fill="hold" nodeType="withEffect">
                                  <p:stCondLst>
                                    <p:cond delay="0"/>
                                  </p:stCondLst>
                                  <p:childTnLst>
                                    <p:set>
                                      <p:cBhvr>
                                        <p:cTn id="165" dur="1" fill="hold">
                                          <p:stCondLst>
                                            <p:cond delay="0"/>
                                          </p:stCondLst>
                                        </p:cTn>
                                        <p:tgtEl>
                                          <p:spTgt spid="28"/>
                                        </p:tgtEl>
                                        <p:attrNameLst>
                                          <p:attrName>style.visibility</p:attrName>
                                        </p:attrNameLst>
                                      </p:cBhvr>
                                      <p:to>
                                        <p:strVal val="visible"/>
                                      </p:to>
                                    </p:set>
                                    <p:anim calcmode="lin" valueType="num">
                                      <p:cBhvr additive="base">
                                        <p:cTn id="166" dur="3000" fill="hold"/>
                                        <p:tgtEl>
                                          <p:spTgt spid="28"/>
                                        </p:tgtEl>
                                        <p:attrNameLst>
                                          <p:attrName>ppt_x</p:attrName>
                                        </p:attrNameLst>
                                      </p:cBhvr>
                                      <p:tavLst>
                                        <p:tav tm="0">
                                          <p:val>
                                            <p:strVal val="#ppt_x"/>
                                          </p:val>
                                        </p:tav>
                                        <p:tav tm="100000">
                                          <p:val>
                                            <p:strVal val="#ppt_x"/>
                                          </p:val>
                                        </p:tav>
                                      </p:tavLst>
                                    </p:anim>
                                    <p:anim calcmode="lin" valueType="num">
                                      <p:cBhvr additive="base">
                                        <p:cTn id="167" dur="3000" fill="hold"/>
                                        <p:tgtEl>
                                          <p:spTgt spid="28"/>
                                        </p:tgtEl>
                                        <p:attrNameLst>
                                          <p:attrName>ppt_y</p:attrName>
                                        </p:attrNameLst>
                                      </p:cBhvr>
                                      <p:tavLst>
                                        <p:tav tm="0">
                                          <p:val>
                                            <p:strVal val="1+#ppt_h/2"/>
                                          </p:val>
                                        </p:tav>
                                        <p:tav tm="100000">
                                          <p:val>
                                            <p:strVal val="#ppt_y"/>
                                          </p:val>
                                        </p:tav>
                                      </p:tavLst>
                                    </p:anim>
                                  </p:childTnLst>
                                </p:cTn>
                              </p:par>
                              <p:par>
                                <p:cTn id="168" presetID="2" presetClass="entr" presetSubtype="4" fill="hold" nodeType="withEffect">
                                  <p:stCondLst>
                                    <p:cond delay="0"/>
                                  </p:stCondLst>
                                  <p:childTnLst>
                                    <p:set>
                                      <p:cBhvr>
                                        <p:cTn id="169" dur="1" fill="hold">
                                          <p:stCondLst>
                                            <p:cond delay="0"/>
                                          </p:stCondLst>
                                        </p:cTn>
                                        <p:tgtEl>
                                          <p:spTgt spid="29"/>
                                        </p:tgtEl>
                                        <p:attrNameLst>
                                          <p:attrName>style.visibility</p:attrName>
                                        </p:attrNameLst>
                                      </p:cBhvr>
                                      <p:to>
                                        <p:strVal val="visible"/>
                                      </p:to>
                                    </p:set>
                                    <p:anim calcmode="lin" valueType="num">
                                      <p:cBhvr additive="base">
                                        <p:cTn id="170" dur="3000" fill="hold"/>
                                        <p:tgtEl>
                                          <p:spTgt spid="29"/>
                                        </p:tgtEl>
                                        <p:attrNameLst>
                                          <p:attrName>ppt_x</p:attrName>
                                        </p:attrNameLst>
                                      </p:cBhvr>
                                      <p:tavLst>
                                        <p:tav tm="0">
                                          <p:val>
                                            <p:strVal val="#ppt_x"/>
                                          </p:val>
                                        </p:tav>
                                        <p:tav tm="100000">
                                          <p:val>
                                            <p:strVal val="#ppt_x"/>
                                          </p:val>
                                        </p:tav>
                                      </p:tavLst>
                                    </p:anim>
                                    <p:anim calcmode="lin" valueType="num">
                                      <p:cBhvr additive="base">
                                        <p:cTn id="171" dur="3000" fill="hold"/>
                                        <p:tgtEl>
                                          <p:spTgt spid="29"/>
                                        </p:tgtEl>
                                        <p:attrNameLst>
                                          <p:attrName>ppt_y</p:attrName>
                                        </p:attrNameLst>
                                      </p:cBhvr>
                                      <p:tavLst>
                                        <p:tav tm="0">
                                          <p:val>
                                            <p:strVal val="1+#ppt_h/2"/>
                                          </p:val>
                                        </p:tav>
                                        <p:tav tm="100000">
                                          <p:val>
                                            <p:strVal val="#ppt_y"/>
                                          </p:val>
                                        </p:tav>
                                      </p:tavLst>
                                    </p:anim>
                                  </p:childTnLst>
                                </p:cTn>
                              </p:par>
                              <p:par>
                                <p:cTn id="172" presetID="2" presetClass="entr" presetSubtype="4" fill="hold" nodeType="withEffect">
                                  <p:stCondLst>
                                    <p:cond delay="0"/>
                                  </p:stCondLst>
                                  <p:childTnLst>
                                    <p:set>
                                      <p:cBhvr>
                                        <p:cTn id="173" dur="1" fill="hold">
                                          <p:stCondLst>
                                            <p:cond delay="0"/>
                                          </p:stCondLst>
                                        </p:cTn>
                                        <p:tgtEl>
                                          <p:spTgt spid="30"/>
                                        </p:tgtEl>
                                        <p:attrNameLst>
                                          <p:attrName>style.visibility</p:attrName>
                                        </p:attrNameLst>
                                      </p:cBhvr>
                                      <p:to>
                                        <p:strVal val="visible"/>
                                      </p:to>
                                    </p:set>
                                    <p:anim calcmode="lin" valueType="num">
                                      <p:cBhvr additive="base">
                                        <p:cTn id="174" dur="3000" fill="hold"/>
                                        <p:tgtEl>
                                          <p:spTgt spid="30"/>
                                        </p:tgtEl>
                                        <p:attrNameLst>
                                          <p:attrName>ppt_x</p:attrName>
                                        </p:attrNameLst>
                                      </p:cBhvr>
                                      <p:tavLst>
                                        <p:tav tm="0">
                                          <p:val>
                                            <p:strVal val="#ppt_x"/>
                                          </p:val>
                                        </p:tav>
                                        <p:tav tm="100000">
                                          <p:val>
                                            <p:strVal val="#ppt_x"/>
                                          </p:val>
                                        </p:tav>
                                      </p:tavLst>
                                    </p:anim>
                                    <p:anim calcmode="lin" valueType="num">
                                      <p:cBhvr additive="base">
                                        <p:cTn id="175" dur="3000" fill="hold"/>
                                        <p:tgtEl>
                                          <p:spTgt spid="30"/>
                                        </p:tgtEl>
                                        <p:attrNameLst>
                                          <p:attrName>ppt_y</p:attrName>
                                        </p:attrNameLst>
                                      </p:cBhvr>
                                      <p:tavLst>
                                        <p:tav tm="0">
                                          <p:val>
                                            <p:strVal val="1+#ppt_h/2"/>
                                          </p:val>
                                        </p:tav>
                                        <p:tav tm="100000">
                                          <p:val>
                                            <p:strVal val="#ppt_y"/>
                                          </p:val>
                                        </p:tav>
                                      </p:tavLst>
                                    </p:anim>
                                  </p:childTnLst>
                                </p:cTn>
                              </p:par>
                              <p:par>
                                <p:cTn id="176" presetID="2" presetClass="entr" presetSubtype="4" fill="hold" nodeType="withEffect">
                                  <p:stCondLst>
                                    <p:cond delay="0"/>
                                  </p:stCondLst>
                                  <p:childTnLst>
                                    <p:set>
                                      <p:cBhvr>
                                        <p:cTn id="177" dur="1" fill="hold">
                                          <p:stCondLst>
                                            <p:cond delay="0"/>
                                          </p:stCondLst>
                                        </p:cTn>
                                        <p:tgtEl>
                                          <p:spTgt spid="31"/>
                                        </p:tgtEl>
                                        <p:attrNameLst>
                                          <p:attrName>style.visibility</p:attrName>
                                        </p:attrNameLst>
                                      </p:cBhvr>
                                      <p:to>
                                        <p:strVal val="visible"/>
                                      </p:to>
                                    </p:set>
                                    <p:anim calcmode="lin" valueType="num">
                                      <p:cBhvr additive="base">
                                        <p:cTn id="178" dur="3000" fill="hold"/>
                                        <p:tgtEl>
                                          <p:spTgt spid="31"/>
                                        </p:tgtEl>
                                        <p:attrNameLst>
                                          <p:attrName>ppt_x</p:attrName>
                                        </p:attrNameLst>
                                      </p:cBhvr>
                                      <p:tavLst>
                                        <p:tav tm="0">
                                          <p:val>
                                            <p:strVal val="#ppt_x"/>
                                          </p:val>
                                        </p:tav>
                                        <p:tav tm="100000">
                                          <p:val>
                                            <p:strVal val="#ppt_x"/>
                                          </p:val>
                                        </p:tav>
                                      </p:tavLst>
                                    </p:anim>
                                    <p:anim calcmode="lin" valueType="num">
                                      <p:cBhvr additive="base">
                                        <p:cTn id="179" dur="3000" fill="hold"/>
                                        <p:tgtEl>
                                          <p:spTgt spid="31"/>
                                        </p:tgtEl>
                                        <p:attrNameLst>
                                          <p:attrName>ppt_y</p:attrName>
                                        </p:attrNameLst>
                                      </p:cBhvr>
                                      <p:tavLst>
                                        <p:tav tm="0">
                                          <p:val>
                                            <p:strVal val="1+#ppt_h/2"/>
                                          </p:val>
                                        </p:tav>
                                        <p:tav tm="100000">
                                          <p:val>
                                            <p:strVal val="#ppt_y"/>
                                          </p:val>
                                        </p:tav>
                                      </p:tavLst>
                                    </p:anim>
                                  </p:childTnLst>
                                </p:cTn>
                              </p:par>
                              <p:par>
                                <p:cTn id="180" presetID="2" presetClass="entr" presetSubtype="4" fill="hold" nodeType="withEffect">
                                  <p:stCondLst>
                                    <p:cond delay="0"/>
                                  </p:stCondLst>
                                  <p:childTnLst>
                                    <p:set>
                                      <p:cBhvr>
                                        <p:cTn id="181" dur="1" fill="hold">
                                          <p:stCondLst>
                                            <p:cond delay="0"/>
                                          </p:stCondLst>
                                        </p:cTn>
                                        <p:tgtEl>
                                          <p:spTgt spid="32"/>
                                        </p:tgtEl>
                                        <p:attrNameLst>
                                          <p:attrName>style.visibility</p:attrName>
                                        </p:attrNameLst>
                                      </p:cBhvr>
                                      <p:to>
                                        <p:strVal val="visible"/>
                                      </p:to>
                                    </p:set>
                                    <p:anim calcmode="lin" valueType="num">
                                      <p:cBhvr additive="base">
                                        <p:cTn id="182" dur="3000" fill="hold"/>
                                        <p:tgtEl>
                                          <p:spTgt spid="32"/>
                                        </p:tgtEl>
                                        <p:attrNameLst>
                                          <p:attrName>ppt_x</p:attrName>
                                        </p:attrNameLst>
                                      </p:cBhvr>
                                      <p:tavLst>
                                        <p:tav tm="0">
                                          <p:val>
                                            <p:strVal val="#ppt_x"/>
                                          </p:val>
                                        </p:tav>
                                        <p:tav tm="100000">
                                          <p:val>
                                            <p:strVal val="#ppt_x"/>
                                          </p:val>
                                        </p:tav>
                                      </p:tavLst>
                                    </p:anim>
                                    <p:anim calcmode="lin" valueType="num">
                                      <p:cBhvr additive="base">
                                        <p:cTn id="183" dur="3000" fill="hold"/>
                                        <p:tgtEl>
                                          <p:spTgt spid="32"/>
                                        </p:tgtEl>
                                        <p:attrNameLst>
                                          <p:attrName>ppt_y</p:attrName>
                                        </p:attrNameLst>
                                      </p:cBhvr>
                                      <p:tavLst>
                                        <p:tav tm="0">
                                          <p:val>
                                            <p:strVal val="1+#ppt_h/2"/>
                                          </p:val>
                                        </p:tav>
                                        <p:tav tm="100000">
                                          <p:val>
                                            <p:strVal val="#ppt_y"/>
                                          </p:val>
                                        </p:tav>
                                      </p:tavLst>
                                    </p:anim>
                                  </p:childTnLst>
                                </p:cTn>
                              </p:par>
                              <p:par>
                                <p:cTn id="184" presetID="2" presetClass="entr" presetSubtype="4" fill="hold" nodeType="withEffect">
                                  <p:stCondLst>
                                    <p:cond delay="0"/>
                                  </p:stCondLst>
                                  <p:childTnLst>
                                    <p:set>
                                      <p:cBhvr>
                                        <p:cTn id="185" dur="1" fill="hold">
                                          <p:stCondLst>
                                            <p:cond delay="0"/>
                                          </p:stCondLst>
                                        </p:cTn>
                                        <p:tgtEl>
                                          <p:spTgt spid="33"/>
                                        </p:tgtEl>
                                        <p:attrNameLst>
                                          <p:attrName>style.visibility</p:attrName>
                                        </p:attrNameLst>
                                      </p:cBhvr>
                                      <p:to>
                                        <p:strVal val="visible"/>
                                      </p:to>
                                    </p:set>
                                    <p:anim calcmode="lin" valueType="num">
                                      <p:cBhvr additive="base">
                                        <p:cTn id="186" dur="3000" fill="hold"/>
                                        <p:tgtEl>
                                          <p:spTgt spid="33"/>
                                        </p:tgtEl>
                                        <p:attrNameLst>
                                          <p:attrName>ppt_x</p:attrName>
                                        </p:attrNameLst>
                                      </p:cBhvr>
                                      <p:tavLst>
                                        <p:tav tm="0">
                                          <p:val>
                                            <p:strVal val="#ppt_x"/>
                                          </p:val>
                                        </p:tav>
                                        <p:tav tm="100000">
                                          <p:val>
                                            <p:strVal val="#ppt_x"/>
                                          </p:val>
                                        </p:tav>
                                      </p:tavLst>
                                    </p:anim>
                                    <p:anim calcmode="lin" valueType="num">
                                      <p:cBhvr additive="base">
                                        <p:cTn id="187" dur="3000" fill="hold"/>
                                        <p:tgtEl>
                                          <p:spTgt spid="33"/>
                                        </p:tgtEl>
                                        <p:attrNameLst>
                                          <p:attrName>ppt_y</p:attrName>
                                        </p:attrNameLst>
                                      </p:cBhvr>
                                      <p:tavLst>
                                        <p:tav tm="0">
                                          <p:val>
                                            <p:strVal val="1+#ppt_h/2"/>
                                          </p:val>
                                        </p:tav>
                                        <p:tav tm="100000">
                                          <p:val>
                                            <p:strVal val="#ppt_y"/>
                                          </p:val>
                                        </p:tav>
                                      </p:tavLst>
                                    </p:anim>
                                  </p:childTnLst>
                                </p:cTn>
                              </p:par>
                              <p:par>
                                <p:cTn id="188" presetID="2" presetClass="entr" presetSubtype="4" fill="hold" nodeType="withEffect">
                                  <p:stCondLst>
                                    <p:cond delay="0"/>
                                  </p:stCondLst>
                                  <p:childTnLst>
                                    <p:set>
                                      <p:cBhvr>
                                        <p:cTn id="189" dur="1" fill="hold">
                                          <p:stCondLst>
                                            <p:cond delay="0"/>
                                          </p:stCondLst>
                                        </p:cTn>
                                        <p:tgtEl>
                                          <p:spTgt spid="34"/>
                                        </p:tgtEl>
                                        <p:attrNameLst>
                                          <p:attrName>style.visibility</p:attrName>
                                        </p:attrNameLst>
                                      </p:cBhvr>
                                      <p:to>
                                        <p:strVal val="visible"/>
                                      </p:to>
                                    </p:set>
                                    <p:anim calcmode="lin" valueType="num">
                                      <p:cBhvr additive="base">
                                        <p:cTn id="190" dur="3000" fill="hold"/>
                                        <p:tgtEl>
                                          <p:spTgt spid="34"/>
                                        </p:tgtEl>
                                        <p:attrNameLst>
                                          <p:attrName>ppt_x</p:attrName>
                                        </p:attrNameLst>
                                      </p:cBhvr>
                                      <p:tavLst>
                                        <p:tav tm="0">
                                          <p:val>
                                            <p:strVal val="#ppt_x"/>
                                          </p:val>
                                        </p:tav>
                                        <p:tav tm="100000">
                                          <p:val>
                                            <p:strVal val="#ppt_x"/>
                                          </p:val>
                                        </p:tav>
                                      </p:tavLst>
                                    </p:anim>
                                    <p:anim calcmode="lin" valueType="num">
                                      <p:cBhvr additive="base">
                                        <p:cTn id="191" dur="3000" fill="hold"/>
                                        <p:tgtEl>
                                          <p:spTgt spid="34"/>
                                        </p:tgtEl>
                                        <p:attrNameLst>
                                          <p:attrName>ppt_y</p:attrName>
                                        </p:attrNameLst>
                                      </p:cBhvr>
                                      <p:tavLst>
                                        <p:tav tm="0">
                                          <p:val>
                                            <p:strVal val="1+#ppt_h/2"/>
                                          </p:val>
                                        </p:tav>
                                        <p:tav tm="100000">
                                          <p:val>
                                            <p:strVal val="#ppt_y"/>
                                          </p:val>
                                        </p:tav>
                                      </p:tavLst>
                                    </p:anim>
                                  </p:childTnLst>
                                </p:cTn>
                              </p:par>
                              <p:par>
                                <p:cTn id="192" presetID="2" presetClass="entr" presetSubtype="4" fill="hold" nodeType="withEffect">
                                  <p:stCondLst>
                                    <p:cond delay="0"/>
                                  </p:stCondLst>
                                  <p:childTnLst>
                                    <p:set>
                                      <p:cBhvr>
                                        <p:cTn id="193" dur="1" fill="hold">
                                          <p:stCondLst>
                                            <p:cond delay="0"/>
                                          </p:stCondLst>
                                        </p:cTn>
                                        <p:tgtEl>
                                          <p:spTgt spid="35"/>
                                        </p:tgtEl>
                                        <p:attrNameLst>
                                          <p:attrName>style.visibility</p:attrName>
                                        </p:attrNameLst>
                                      </p:cBhvr>
                                      <p:to>
                                        <p:strVal val="visible"/>
                                      </p:to>
                                    </p:set>
                                    <p:anim calcmode="lin" valueType="num">
                                      <p:cBhvr additive="base">
                                        <p:cTn id="194" dur="3000" fill="hold"/>
                                        <p:tgtEl>
                                          <p:spTgt spid="35"/>
                                        </p:tgtEl>
                                        <p:attrNameLst>
                                          <p:attrName>ppt_x</p:attrName>
                                        </p:attrNameLst>
                                      </p:cBhvr>
                                      <p:tavLst>
                                        <p:tav tm="0">
                                          <p:val>
                                            <p:strVal val="#ppt_x"/>
                                          </p:val>
                                        </p:tav>
                                        <p:tav tm="100000">
                                          <p:val>
                                            <p:strVal val="#ppt_x"/>
                                          </p:val>
                                        </p:tav>
                                      </p:tavLst>
                                    </p:anim>
                                    <p:anim calcmode="lin" valueType="num">
                                      <p:cBhvr additive="base">
                                        <p:cTn id="195" dur="3000" fill="hold"/>
                                        <p:tgtEl>
                                          <p:spTgt spid="35"/>
                                        </p:tgtEl>
                                        <p:attrNameLst>
                                          <p:attrName>ppt_y</p:attrName>
                                        </p:attrNameLst>
                                      </p:cBhvr>
                                      <p:tavLst>
                                        <p:tav tm="0">
                                          <p:val>
                                            <p:strVal val="1+#ppt_h/2"/>
                                          </p:val>
                                        </p:tav>
                                        <p:tav tm="100000">
                                          <p:val>
                                            <p:strVal val="#ppt_y"/>
                                          </p:val>
                                        </p:tav>
                                      </p:tavLst>
                                    </p:anim>
                                  </p:childTnLst>
                                </p:cTn>
                              </p:par>
                              <p:par>
                                <p:cTn id="196" presetID="2" presetClass="entr" presetSubtype="4" fill="hold" nodeType="withEffect">
                                  <p:stCondLst>
                                    <p:cond delay="0"/>
                                  </p:stCondLst>
                                  <p:childTnLst>
                                    <p:set>
                                      <p:cBhvr>
                                        <p:cTn id="197" dur="1" fill="hold">
                                          <p:stCondLst>
                                            <p:cond delay="0"/>
                                          </p:stCondLst>
                                        </p:cTn>
                                        <p:tgtEl>
                                          <p:spTgt spid="36"/>
                                        </p:tgtEl>
                                        <p:attrNameLst>
                                          <p:attrName>style.visibility</p:attrName>
                                        </p:attrNameLst>
                                      </p:cBhvr>
                                      <p:to>
                                        <p:strVal val="visible"/>
                                      </p:to>
                                    </p:set>
                                    <p:anim calcmode="lin" valueType="num">
                                      <p:cBhvr additive="base">
                                        <p:cTn id="198" dur="3000" fill="hold"/>
                                        <p:tgtEl>
                                          <p:spTgt spid="36"/>
                                        </p:tgtEl>
                                        <p:attrNameLst>
                                          <p:attrName>ppt_x</p:attrName>
                                        </p:attrNameLst>
                                      </p:cBhvr>
                                      <p:tavLst>
                                        <p:tav tm="0">
                                          <p:val>
                                            <p:strVal val="#ppt_x"/>
                                          </p:val>
                                        </p:tav>
                                        <p:tav tm="100000">
                                          <p:val>
                                            <p:strVal val="#ppt_x"/>
                                          </p:val>
                                        </p:tav>
                                      </p:tavLst>
                                    </p:anim>
                                    <p:anim calcmode="lin" valueType="num">
                                      <p:cBhvr additive="base">
                                        <p:cTn id="199" dur="3000" fill="hold"/>
                                        <p:tgtEl>
                                          <p:spTgt spid="36"/>
                                        </p:tgtEl>
                                        <p:attrNameLst>
                                          <p:attrName>ppt_y</p:attrName>
                                        </p:attrNameLst>
                                      </p:cBhvr>
                                      <p:tavLst>
                                        <p:tav tm="0">
                                          <p:val>
                                            <p:strVal val="1+#ppt_h/2"/>
                                          </p:val>
                                        </p:tav>
                                        <p:tav tm="100000">
                                          <p:val>
                                            <p:strVal val="#ppt_y"/>
                                          </p:val>
                                        </p:tav>
                                      </p:tavLst>
                                    </p:anim>
                                  </p:childTnLst>
                                </p:cTn>
                              </p:par>
                              <p:par>
                                <p:cTn id="200" presetID="19" presetClass="entr" presetSubtype="5" fill="hold" nodeType="withEffect">
                                  <p:stCondLst>
                                    <p:cond delay="0"/>
                                  </p:stCondLst>
                                  <p:childTnLst>
                                    <p:set>
                                      <p:cBhvr>
                                        <p:cTn id="201" dur="1" fill="hold">
                                          <p:stCondLst>
                                            <p:cond delay="0"/>
                                          </p:stCondLst>
                                        </p:cTn>
                                        <p:tgtEl>
                                          <p:spTgt spid="21"/>
                                        </p:tgtEl>
                                        <p:attrNameLst>
                                          <p:attrName>style.visibility</p:attrName>
                                        </p:attrNameLst>
                                      </p:cBhvr>
                                      <p:to>
                                        <p:strVal val="visible"/>
                                      </p:to>
                                    </p:set>
                                    <p:anim calcmode="lin" valueType="num">
                                      <p:cBhvr>
                                        <p:cTn id="202" dur="3000" fill="hold"/>
                                        <p:tgtEl>
                                          <p:spTgt spid="21"/>
                                        </p:tgtEl>
                                        <p:attrNameLst>
                                          <p:attrName>ppt_w</p:attrName>
                                        </p:attrNameLst>
                                      </p:cBhvr>
                                      <p:tavLst>
                                        <p:tav tm="0">
                                          <p:val>
                                            <p:strVal val="#ppt_w"/>
                                          </p:val>
                                        </p:tav>
                                        <p:tav tm="100000">
                                          <p:val>
                                            <p:strVal val="#ppt_w"/>
                                          </p:val>
                                        </p:tav>
                                      </p:tavLst>
                                    </p:anim>
                                    <p:anim calcmode="lin" valueType="num">
                                      <p:cBhvr>
                                        <p:cTn id="203" dur="3000" fill="hold"/>
                                        <p:tgtEl>
                                          <p:spTgt spid="21"/>
                                        </p:tgtEl>
                                        <p:attrNameLst>
                                          <p:attrName>ppt_h</p:attrName>
                                        </p:attrNameLst>
                                      </p:cBhvr>
                                      <p:tavLst>
                                        <p:tav tm="0" fmla="#ppt_h*sin(2.5*pi*$)">
                                          <p:val>
                                            <p:fltVal val="0"/>
                                          </p:val>
                                        </p:tav>
                                        <p:tav tm="100000">
                                          <p:val>
                                            <p:fltVal val="1"/>
                                          </p:val>
                                        </p:tav>
                                      </p:tavLst>
                                    </p:anim>
                                  </p:childTnLst>
                                </p:cTn>
                              </p:par>
                              <p:par>
                                <p:cTn id="204" presetID="19" presetClass="entr" presetSubtype="5" fill="hold" nodeType="withEffect">
                                  <p:stCondLst>
                                    <p:cond delay="0"/>
                                  </p:stCondLst>
                                  <p:childTnLst>
                                    <p:set>
                                      <p:cBhvr>
                                        <p:cTn id="205" dur="1" fill="hold">
                                          <p:stCondLst>
                                            <p:cond delay="0"/>
                                          </p:stCondLst>
                                        </p:cTn>
                                        <p:tgtEl>
                                          <p:spTgt spid="22"/>
                                        </p:tgtEl>
                                        <p:attrNameLst>
                                          <p:attrName>style.visibility</p:attrName>
                                        </p:attrNameLst>
                                      </p:cBhvr>
                                      <p:to>
                                        <p:strVal val="visible"/>
                                      </p:to>
                                    </p:set>
                                    <p:anim calcmode="lin" valueType="num">
                                      <p:cBhvr>
                                        <p:cTn id="206" dur="3000" fill="hold"/>
                                        <p:tgtEl>
                                          <p:spTgt spid="22"/>
                                        </p:tgtEl>
                                        <p:attrNameLst>
                                          <p:attrName>ppt_w</p:attrName>
                                        </p:attrNameLst>
                                      </p:cBhvr>
                                      <p:tavLst>
                                        <p:tav tm="0">
                                          <p:val>
                                            <p:strVal val="#ppt_w"/>
                                          </p:val>
                                        </p:tav>
                                        <p:tav tm="100000">
                                          <p:val>
                                            <p:strVal val="#ppt_w"/>
                                          </p:val>
                                        </p:tav>
                                      </p:tavLst>
                                    </p:anim>
                                    <p:anim calcmode="lin" valueType="num">
                                      <p:cBhvr>
                                        <p:cTn id="207" dur="3000" fill="hold"/>
                                        <p:tgtEl>
                                          <p:spTgt spid="22"/>
                                        </p:tgtEl>
                                        <p:attrNameLst>
                                          <p:attrName>ppt_h</p:attrName>
                                        </p:attrNameLst>
                                      </p:cBhvr>
                                      <p:tavLst>
                                        <p:tav tm="0" fmla="#ppt_h*sin(2.5*pi*$)">
                                          <p:val>
                                            <p:fltVal val="0"/>
                                          </p:val>
                                        </p:tav>
                                        <p:tav tm="100000">
                                          <p:val>
                                            <p:fltVal val="1"/>
                                          </p:val>
                                        </p:tav>
                                      </p:tavLst>
                                    </p:anim>
                                  </p:childTnLst>
                                </p:cTn>
                              </p:par>
                              <p:par>
                                <p:cTn id="208" presetID="19" presetClass="entr" presetSubtype="5" fill="hold" nodeType="withEffect">
                                  <p:stCondLst>
                                    <p:cond delay="0"/>
                                  </p:stCondLst>
                                  <p:childTnLst>
                                    <p:set>
                                      <p:cBhvr>
                                        <p:cTn id="209" dur="1" fill="hold">
                                          <p:stCondLst>
                                            <p:cond delay="0"/>
                                          </p:stCondLst>
                                        </p:cTn>
                                        <p:tgtEl>
                                          <p:spTgt spid="23"/>
                                        </p:tgtEl>
                                        <p:attrNameLst>
                                          <p:attrName>style.visibility</p:attrName>
                                        </p:attrNameLst>
                                      </p:cBhvr>
                                      <p:to>
                                        <p:strVal val="visible"/>
                                      </p:to>
                                    </p:set>
                                    <p:anim calcmode="lin" valueType="num">
                                      <p:cBhvr>
                                        <p:cTn id="210" dur="3000" fill="hold"/>
                                        <p:tgtEl>
                                          <p:spTgt spid="23"/>
                                        </p:tgtEl>
                                        <p:attrNameLst>
                                          <p:attrName>ppt_w</p:attrName>
                                        </p:attrNameLst>
                                      </p:cBhvr>
                                      <p:tavLst>
                                        <p:tav tm="0">
                                          <p:val>
                                            <p:strVal val="#ppt_w"/>
                                          </p:val>
                                        </p:tav>
                                        <p:tav tm="100000">
                                          <p:val>
                                            <p:strVal val="#ppt_w"/>
                                          </p:val>
                                        </p:tav>
                                      </p:tavLst>
                                    </p:anim>
                                    <p:anim calcmode="lin" valueType="num">
                                      <p:cBhvr>
                                        <p:cTn id="211" dur="3000" fill="hold"/>
                                        <p:tgtEl>
                                          <p:spTgt spid="23"/>
                                        </p:tgtEl>
                                        <p:attrNameLst>
                                          <p:attrName>ppt_h</p:attrName>
                                        </p:attrNameLst>
                                      </p:cBhvr>
                                      <p:tavLst>
                                        <p:tav tm="0" fmla="#ppt_h*sin(2.5*pi*$)">
                                          <p:val>
                                            <p:fltVal val="0"/>
                                          </p:val>
                                        </p:tav>
                                        <p:tav tm="100000">
                                          <p:val>
                                            <p:fltVal val="1"/>
                                          </p:val>
                                        </p:tav>
                                      </p:tavLst>
                                    </p:anim>
                                  </p:childTnLst>
                                </p:cTn>
                              </p:par>
                              <p:par>
                                <p:cTn id="212" presetID="19" presetClass="entr" presetSubtype="5" fill="hold" nodeType="withEffect">
                                  <p:stCondLst>
                                    <p:cond delay="0"/>
                                  </p:stCondLst>
                                  <p:childTnLst>
                                    <p:set>
                                      <p:cBhvr>
                                        <p:cTn id="213" dur="1" fill="hold">
                                          <p:stCondLst>
                                            <p:cond delay="0"/>
                                          </p:stCondLst>
                                        </p:cTn>
                                        <p:tgtEl>
                                          <p:spTgt spid="24"/>
                                        </p:tgtEl>
                                        <p:attrNameLst>
                                          <p:attrName>style.visibility</p:attrName>
                                        </p:attrNameLst>
                                      </p:cBhvr>
                                      <p:to>
                                        <p:strVal val="visible"/>
                                      </p:to>
                                    </p:set>
                                    <p:anim calcmode="lin" valueType="num">
                                      <p:cBhvr>
                                        <p:cTn id="214" dur="3000" fill="hold"/>
                                        <p:tgtEl>
                                          <p:spTgt spid="24"/>
                                        </p:tgtEl>
                                        <p:attrNameLst>
                                          <p:attrName>ppt_w</p:attrName>
                                        </p:attrNameLst>
                                      </p:cBhvr>
                                      <p:tavLst>
                                        <p:tav tm="0">
                                          <p:val>
                                            <p:strVal val="#ppt_w"/>
                                          </p:val>
                                        </p:tav>
                                        <p:tav tm="100000">
                                          <p:val>
                                            <p:strVal val="#ppt_w"/>
                                          </p:val>
                                        </p:tav>
                                      </p:tavLst>
                                    </p:anim>
                                    <p:anim calcmode="lin" valueType="num">
                                      <p:cBhvr>
                                        <p:cTn id="215" dur="3000" fill="hold"/>
                                        <p:tgtEl>
                                          <p:spTgt spid="24"/>
                                        </p:tgtEl>
                                        <p:attrNameLst>
                                          <p:attrName>ppt_h</p:attrName>
                                        </p:attrNameLst>
                                      </p:cBhvr>
                                      <p:tavLst>
                                        <p:tav tm="0" fmla="#ppt_h*sin(2.5*pi*$)">
                                          <p:val>
                                            <p:fltVal val="0"/>
                                          </p:val>
                                        </p:tav>
                                        <p:tav tm="100000">
                                          <p:val>
                                            <p:fltVal val="1"/>
                                          </p:val>
                                        </p:tav>
                                      </p:tavLst>
                                    </p:anim>
                                  </p:childTnLst>
                                </p:cTn>
                              </p:par>
                              <p:par>
                                <p:cTn id="216" presetID="19" presetClass="entr" presetSubtype="5" fill="hold" nodeType="withEffect">
                                  <p:stCondLst>
                                    <p:cond delay="0"/>
                                  </p:stCondLst>
                                  <p:childTnLst>
                                    <p:set>
                                      <p:cBhvr>
                                        <p:cTn id="217" dur="1" fill="hold">
                                          <p:stCondLst>
                                            <p:cond delay="0"/>
                                          </p:stCondLst>
                                        </p:cTn>
                                        <p:tgtEl>
                                          <p:spTgt spid="25"/>
                                        </p:tgtEl>
                                        <p:attrNameLst>
                                          <p:attrName>style.visibility</p:attrName>
                                        </p:attrNameLst>
                                      </p:cBhvr>
                                      <p:to>
                                        <p:strVal val="visible"/>
                                      </p:to>
                                    </p:set>
                                    <p:anim calcmode="lin" valueType="num">
                                      <p:cBhvr>
                                        <p:cTn id="218" dur="3000" fill="hold"/>
                                        <p:tgtEl>
                                          <p:spTgt spid="25"/>
                                        </p:tgtEl>
                                        <p:attrNameLst>
                                          <p:attrName>ppt_w</p:attrName>
                                        </p:attrNameLst>
                                      </p:cBhvr>
                                      <p:tavLst>
                                        <p:tav tm="0">
                                          <p:val>
                                            <p:strVal val="#ppt_w"/>
                                          </p:val>
                                        </p:tav>
                                        <p:tav tm="100000">
                                          <p:val>
                                            <p:strVal val="#ppt_w"/>
                                          </p:val>
                                        </p:tav>
                                      </p:tavLst>
                                    </p:anim>
                                    <p:anim calcmode="lin" valueType="num">
                                      <p:cBhvr>
                                        <p:cTn id="219" dur="3000" fill="hold"/>
                                        <p:tgtEl>
                                          <p:spTgt spid="25"/>
                                        </p:tgtEl>
                                        <p:attrNameLst>
                                          <p:attrName>ppt_h</p:attrName>
                                        </p:attrNameLst>
                                      </p:cBhvr>
                                      <p:tavLst>
                                        <p:tav tm="0" fmla="#ppt_h*sin(2.5*pi*$)">
                                          <p:val>
                                            <p:fltVal val="0"/>
                                          </p:val>
                                        </p:tav>
                                        <p:tav tm="100000">
                                          <p:val>
                                            <p:fltVal val="1"/>
                                          </p:val>
                                        </p:tav>
                                      </p:tavLst>
                                    </p:anim>
                                  </p:childTnLst>
                                </p:cTn>
                              </p:par>
                              <p:par>
                                <p:cTn id="220" presetID="19" presetClass="entr" presetSubtype="5" fill="hold" nodeType="withEffect">
                                  <p:stCondLst>
                                    <p:cond delay="0"/>
                                  </p:stCondLst>
                                  <p:childTnLst>
                                    <p:set>
                                      <p:cBhvr>
                                        <p:cTn id="221" dur="1" fill="hold">
                                          <p:stCondLst>
                                            <p:cond delay="0"/>
                                          </p:stCondLst>
                                        </p:cTn>
                                        <p:tgtEl>
                                          <p:spTgt spid="26"/>
                                        </p:tgtEl>
                                        <p:attrNameLst>
                                          <p:attrName>style.visibility</p:attrName>
                                        </p:attrNameLst>
                                      </p:cBhvr>
                                      <p:to>
                                        <p:strVal val="visible"/>
                                      </p:to>
                                    </p:set>
                                    <p:anim calcmode="lin" valueType="num">
                                      <p:cBhvr>
                                        <p:cTn id="222" dur="3000" fill="hold"/>
                                        <p:tgtEl>
                                          <p:spTgt spid="26"/>
                                        </p:tgtEl>
                                        <p:attrNameLst>
                                          <p:attrName>ppt_w</p:attrName>
                                        </p:attrNameLst>
                                      </p:cBhvr>
                                      <p:tavLst>
                                        <p:tav tm="0">
                                          <p:val>
                                            <p:strVal val="#ppt_w"/>
                                          </p:val>
                                        </p:tav>
                                        <p:tav tm="100000">
                                          <p:val>
                                            <p:strVal val="#ppt_w"/>
                                          </p:val>
                                        </p:tav>
                                      </p:tavLst>
                                    </p:anim>
                                    <p:anim calcmode="lin" valueType="num">
                                      <p:cBhvr>
                                        <p:cTn id="223" dur="3000" fill="hold"/>
                                        <p:tgtEl>
                                          <p:spTgt spid="26"/>
                                        </p:tgtEl>
                                        <p:attrNameLst>
                                          <p:attrName>ppt_h</p:attrName>
                                        </p:attrNameLst>
                                      </p:cBhvr>
                                      <p:tavLst>
                                        <p:tav tm="0" fmla="#ppt_h*sin(2.5*pi*$)">
                                          <p:val>
                                            <p:fltVal val="0"/>
                                          </p:val>
                                        </p:tav>
                                        <p:tav tm="100000">
                                          <p:val>
                                            <p:fltVal val="1"/>
                                          </p:val>
                                        </p:tav>
                                      </p:tavLst>
                                    </p:anim>
                                  </p:childTnLst>
                                </p:cTn>
                              </p:par>
                              <p:par>
                                <p:cTn id="224" presetID="19" presetClass="entr" presetSubtype="5" fill="hold" nodeType="withEffect">
                                  <p:stCondLst>
                                    <p:cond delay="0"/>
                                  </p:stCondLst>
                                  <p:childTnLst>
                                    <p:set>
                                      <p:cBhvr>
                                        <p:cTn id="225" dur="1" fill="hold">
                                          <p:stCondLst>
                                            <p:cond delay="0"/>
                                          </p:stCondLst>
                                        </p:cTn>
                                        <p:tgtEl>
                                          <p:spTgt spid="27"/>
                                        </p:tgtEl>
                                        <p:attrNameLst>
                                          <p:attrName>style.visibility</p:attrName>
                                        </p:attrNameLst>
                                      </p:cBhvr>
                                      <p:to>
                                        <p:strVal val="visible"/>
                                      </p:to>
                                    </p:set>
                                    <p:anim calcmode="lin" valueType="num">
                                      <p:cBhvr>
                                        <p:cTn id="226" dur="3000" fill="hold"/>
                                        <p:tgtEl>
                                          <p:spTgt spid="27"/>
                                        </p:tgtEl>
                                        <p:attrNameLst>
                                          <p:attrName>ppt_w</p:attrName>
                                        </p:attrNameLst>
                                      </p:cBhvr>
                                      <p:tavLst>
                                        <p:tav tm="0">
                                          <p:val>
                                            <p:strVal val="#ppt_w"/>
                                          </p:val>
                                        </p:tav>
                                        <p:tav tm="100000">
                                          <p:val>
                                            <p:strVal val="#ppt_w"/>
                                          </p:val>
                                        </p:tav>
                                      </p:tavLst>
                                    </p:anim>
                                    <p:anim calcmode="lin" valueType="num">
                                      <p:cBhvr>
                                        <p:cTn id="227" dur="3000" fill="hold"/>
                                        <p:tgtEl>
                                          <p:spTgt spid="27"/>
                                        </p:tgtEl>
                                        <p:attrNameLst>
                                          <p:attrName>ppt_h</p:attrName>
                                        </p:attrNameLst>
                                      </p:cBhvr>
                                      <p:tavLst>
                                        <p:tav tm="0" fmla="#ppt_h*sin(2.5*pi*$)">
                                          <p:val>
                                            <p:fltVal val="0"/>
                                          </p:val>
                                        </p:tav>
                                        <p:tav tm="100000">
                                          <p:val>
                                            <p:fltVal val="1"/>
                                          </p:val>
                                        </p:tav>
                                      </p:tavLst>
                                    </p:anim>
                                  </p:childTnLst>
                                </p:cTn>
                              </p:par>
                              <p:par>
                                <p:cTn id="228" presetID="19" presetClass="entr" presetSubtype="5" fill="hold" nodeType="withEffect">
                                  <p:stCondLst>
                                    <p:cond delay="0"/>
                                  </p:stCondLst>
                                  <p:childTnLst>
                                    <p:set>
                                      <p:cBhvr>
                                        <p:cTn id="229" dur="1" fill="hold">
                                          <p:stCondLst>
                                            <p:cond delay="0"/>
                                          </p:stCondLst>
                                        </p:cTn>
                                        <p:tgtEl>
                                          <p:spTgt spid="28"/>
                                        </p:tgtEl>
                                        <p:attrNameLst>
                                          <p:attrName>style.visibility</p:attrName>
                                        </p:attrNameLst>
                                      </p:cBhvr>
                                      <p:to>
                                        <p:strVal val="visible"/>
                                      </p:to>
                                    </p:set>
                                    <p:anim calcmode="lin" valueType="num">
                                      <p:cBhvr>
                                        <p:cTn id="230" dur="3000" fill="hold"/>
                                        <p:tgtEl>
                                          <p:spTgt spid="28"/>
                                        </p:tgtEl>
                                        <p:attrNameLst>
                                          <p:attrName>ppt_w</p:attrName>
                                        </p:attrNameLst>
                                      </p:cBhvr>
                                      <p:tavLst>
                                        <p:tav tm="0">
                                          <p:val>
                                            <p:strVal val="#ppt_w"/>
                                          </p:val>
                                        </p:tav>
                                        <p:tav tm="100000">
                                          <p:val>
                                            <p:strVal val="#ppt_w"/>
                                          </p:val>
                                        </p:tav>
                                      </p:tavLst>
                                    </p:anim>
                                    <p:anim calcmode="lin" valueType="num">
                                      <p:cBhvr>
                                        <p:cTn id="231" dur="3000" fill="hold"/>
                                        <p:tgtEl>
                                          <p:spTgt spid="28"/>
                                        </p:tgtEl>
                                        <p:attrNameLst>
                                          <p:attrName>ppt_h</p:attrName>
                                        </p:attrNameLst>
                                      </p:cBhvr>
                                      <p:tavLst>
                                        <p:tav tm="0" fmla="#ppt_h*sin(2.5*pi*$)">
                                          <p:val>
                                            <p:fltVal val="0"/>
                                          </p:val>
                                        </p:tav>
                                        <p:tav tm="100000">
                                          <p:val>
                                            <p:fltVal val="1"/>
                                          </p:val>
                                        </p:tav>
                                      </p:tavLst>
                                    </p:anim>
                                  </p:childTnLst>
                                </p:cTn>
                              </p:par>
                              <p:par>
                                <p:cTn id="232" presetID="19" presetClass="entr" presetSubtype="5" fill="hold" nodeType="withEffect">
                                  <p:stCondLst>
                                    <p:cond delay="0"/>
                                  </p:stCondLst>
                                  <p:childTnLst>
                                    <p:set>
                                      <p:cBhvr>
                                        <p:cTn id="233" dur="1" fill="hold">
                                          <p:stCondLst>
                                            <p:cond delay="0"/>
                                          </p:stCondLst>
                                        </p:cTn>
                                        <p:tgtEl>
                                          <p:spTgt spid="29"/>
                                        </p:tgtEl>
                                        <p:attrNameLst>
                                          <p:attrName>style.visibility</p:attrName>
                                        </p:attrNameLst>
                                      </p:cBhvr>
                                      <p:to>
                                        <p:strVal val="visible"/>
                                      </p:to>
                                    </p:set>
                                    <p:anim calcmode="lin" valueType="num">
                                      <p:cBhvr>
                                        <p:cTn id="234" dur="3000" fill="hold"/>
                                        <p:tgtEl>
                                          <p:spTgt spid="29"/>
                                        </p:tgtEl>
                                        <p:attrNameLst>
                                          <p:attrName>ppt_w</p:attrName>
                                        </p:attrNameLst>
                                      </p:cBhvr>
                                      <p:tavLst>
                                        <p:tav tm="0">
                                          <p:val>
                                            <p:strVal val="#ppt_w"/>
                                          </p:val>
                                        </p:tav>
                                        <p:tav tm="100000">
                                          <p:val>
                                            <p:strVal val="#ppt_w"/>
                                          </p:val>
                                        </p:tav>
                                      </p:tavLst>
                                    </p:anim>
                                    <p:anim calcmode="lin" valueType="num">
                                      <p:cBhvr>
                                        <p:cTn id="235" dur="3000" fill="hold"/>
                                        <p:tgtEl>
                                          <p:spTgt spid="29"/>
                                        </p:tgtEl>
                                        <p:attrNameLst>
                                          <p:attrName>ppt_h</p:attrName>
                                        </p:attrNameLst>
                                      </p:cBhvr>
                                      <p:tavLst>
                                        <p:tav tm="0" fmla="#ppt_h*sin(2.5*pi*$)">
                                          <p:val>
                                            <p:fltVal val="0"/>
                                          </p:val>
                                        </p:tav>
                                        <p:tav tm="100000">
                                          <p:val>
                                            <p:fltVal val="1"/>
                                          </p:val>
                                        </p:tav>
                                      </p:tavLst>
                                    </p:anim>
                                  </p:childTnLst>
                                </p:cTn>
                              </p:par>
                              <p:par>
                                <p:cTn id="236" presetID="19" presetClass="entr" presetSubtype="5" fill="hold"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p:cTn id="238" dur="3000" fill="hold"/>
                                        <p:tgtEl>
                                          <p:spTgt spid="30"/>
                                        </p:tgtEl>
                                        <p:attrNameLst>
                                          <p:attrName>ppt_w</p:attrName>
                                        </p:attrNameLst>
                                      </p:cBhvr>
                                      <p:tavLst>
                                        <p:tav tm="0">
                                          <p:val>
                                            <p:strVal val="#ppt_w"/>
                                          </p:val>
                                        </p:tav>
                                        <p:tav tm="100000">
                                          <p:val>
                                            <p:strVal val="#ppt_w"/>
                                          </p:val>
                                        </p:tav>
                                      </p:tavLst>
                                    </p:anim>
                                    <p:anim calcmode="lin" valueType="num">
                                      <p:cBhvr>
                                        <p:cTn id="239" dur="3000" fill="hold"/>
                                        <p:tgtEl>
                                          <p:spTgt spid="30"/>
                                        </p:tgtEl>
                                        <p:attrNameLst>
                                          <p:attrName>ppt_h</p:attrName>
                                        </p:attrNameLst>
                                      </p:cBhvr>
                                      <p:tavLst>
                                        <p:tav tm="0" fmla="#ppt_h*sin(2.5*pi*$)">
                                          <p:val>
                                            <p:fltVal val="0"/>
                                          </p:val>
                                        </p:tav>
                                        <p:tav tm="100000">
                                          <p:val>
                                            <p:fltVal val="1"/>
                                          </p:val>
                                        </p:tav>
                                      </p:tavLst>
                                    </p:anim>
                                  </p:childTnLst>
                                </p:cTn>
                              </p:par>
                              <p:par>
                                <p:cTn id="240" presetID="19" presetClass="entr" presetSubtype="5" fill="hold" nodeType="withEffect">
                                  <p:stCondLst>
                                    <p:cond delay="0"/>
                                  </p:stCondLst>
                                  <p:childTnLst>
                                    <p:set>
                                      <p:cBhvr>
                                        <p:cTn id="241" dur="1" fill="hold">
                                          <p:stCondLst>
                                            <p:cond delay="0"/>
                                          </p:stCondLst>
                                        </p:cTn>
                                        <p:tgtEl>
                                          <p:spTgt spid="31"/>
                                        </p:tgtEl>
                                        <p:attrNameLst>
                                          <p:attrName>style.visibility</p:attrName>
                                        </p:attrNameLst>
                                      </p:cBhvr>
                                      <p:to>
                                        <p:strVal val="visible"/>
                                      </p:to>
                                    </p:set>
                                    <p:anim calcmode="lin" valueType="num">
                                      <p:cBhvr>
                                        <p:cTn id="242" dur="3000" fill="hold"/>
                                        <p:tgtEl>
                                          <p:spTgt spid="31"/>
                                        </p:tgtEl>
                                        <p:attrNameLst>
                                          <p:attrName>ppt_w</p:attrName>
                                        </p:attrNameLst>
                                      </p:cBhvr>
                                      <p:tavLst>
                                        <p:tav tm="0">
                                          <p:val>
                                            <p:strVal val="#ppt_w"/>
                                          </p:val>
                                        </p:tav>
                                        <p:tav tm="100000">
                                          <p:val>
                                            <p:strVal val="#ppt_w"/>
                                          </p:val>
                                        </p:tav>
                                      </p:tavLst>
                                    </p:anim>
                                    <p:anim calcmode="lin" valueType="num">
                                      <p:cBhvr>
                                        <p:cTn id="243" dur="3000" fill="hold"/>
                                        <p:tgtEl>
                                          <p:spTgt spid="31"/>
                                        </p:tgtEl>
                                        <p:attrNameLst>
                                          <p:attrName>ppt_h</p:attrName>
                                        </p:attrNameLst>
                                      </p:cBhvr>
                                      <p:tavLst>
                                        <p:tav tm="0" fmla="#ppt_h*sin(2.5*pi*$)">
                                          <p:val>
                                            <p:fltVal val="0"/>
                                          </p:val>
                                        </p:tav>
                                        <p:tav tm="100000">
                                          <p:val>
                                            <p:fltVal val="1"/>
                                          </p:val>
                                        </p:tav>
                                      </p:tavLst>
                                    </p:anim>
                                  </p:childTnLst>
                                </p:cTn>
                              </p:par>
                              <p:par>
                                <p:cTn id="244" presetID="19" presetClass="entr" presetSubtype="5" fill="hold" nodeType="withEffect">
                                  <p:stCondLst>
                                    <p:cond delay="0"/>
                                  </p:stCondLst>
                                  <p:childTnLst>
                                    <p:set>
                                      <p:cBhvr>
                                        <p:cTn id="245" dur="1" fill="hold">
                                          <p:stCondLst>
                                            <p:cond delay="0"/>
                                          </p:stCondLst>
                                        </p:cTn>
                                        <p:tgtEl>
                                          <p:spTgt spid="32"/>
                                        </p:tgtEl>
                                        <p:attrNameLst>
                                          <p:attrName>style.visibility</p:attrName>
                                        </p:attrNameLst>
                                      </p:cBhvr>
                                      <p:to>
                                        <p:strVal val="visible"/>
                                      </p:to>
                                    </p:set>
                                    <p:anim calcmode="lin" valueType="num">
                                      <p:cBhvr>
                                        <p:cTn id="246" dur="3000" fill="hold"/>
                                        <p:tgtEl>
                                          <p:spTgt spid="32"/>
                                        </p:tgtEl>
                                        <p:attrNameLst>
                                          <p:attrName>ppt_w</p:attrName>
                                        </p:attrNameLst>
                                      </p:cBhvr>
                                      <p:tavLst>
                                        <p:tav tm="0">
                                          <p:val>
                                            <p:strVal val="#ppt_w"/>
                                          </p:val>
                                        </p:tav>
                                        <p:tav tm="100000">
                                          <p:val>
                                            <p:strVal val="#ppt_w"/>
                                          </p:val>
                                        </p:tav>
                                      </p:tavLst>
                                    </p:anim>
                                    <p:anim calcmode="lin" valueType="num">
                                      <p:cBhvr>
                                        <p:cTn id="247" dur="3000" fill="hold"/>
                                        <p:tgtEl>
                                          <p:spTgt spid="32"/>
                                        </p:tgtEl>
                                        <p:attrNameLst>
                                          <p:attrName>ppt_h</p:attrName>
                                        </p:attrNameLst>
                                      </p:cBhvr>
                                      <p:tavLst>
                                        <p:tav tm="0" fmla="#ppt_h*sin(2.5*pi*$)">
                                          <p:val>
                                            <p:fltVal val="0"/>
                                          </p:val>
                                        </p:tav>
                                        <p:tav tm="100000">
                                          <p:val>
                                            <p:fltVal val="1"/>
                                          </p:val>
                                        </p:tav>
                                      </p:tavLst>
                                    </p:anim>
                                  </p:childTnLst>
                                </p:cTn>
                              </p:par>
                              <p:par>
                                <p:cTn id="248" presetID="19" presetClass="entr" presetSubtype="5" fill="hold" nodeType="withEffect">
                                  <p:stCondLst>
                                    <p:cond delay="0"/>
                                  </p:stCondLst>
                                  <p:childTnLst>
                                    <p:set>
                                      <p:cBhvr>
                                        <p:cTn id="249" dur="1" fill="hold">
                                          <p:stCondLst>
                                            <p:cond delay="0"/>
                                          </p:stCondLst>
                                        </p:cTn>
                                        <p:tgtEl>
                                          <p:spTgt spid="33"/>
                                        </p:tgtEl>
                                        <p:attrNameLst>
                                          <p:attrName>style.visibility</p:attrName>
                                        </p:attrNameLst>
                                      </p:cBhvr>
                                      <p:to>
                                        <p:strVal val="visible"/>
                                      </p:to>
                                    </p:set>
                                    <p:anim calcmode="lin" valueType="num">
                                      <p:cBhvr>
                                        <p:cTn id="250" dur="3000" fill="hold"/>
                                        <p:tgtEl>
                                          <p:spTgt spid="33"/>
                                        </p:tgtEl>
                                        <p:attrNameLst>
                                          <p:attrName>ppt_w</p:attrName>
                                        </p:attrNameLst>
                                      </p:cBhvr>
                                      <p:tavLst>
                                        <p:tav tm="0">
                                          <p:val>
                                            <p:strVal val="#ppt_w"/>
                                          </p:val>
                                        </p:tav>
                                        <p:tav tm="100000">
                                          <p:val>
                                            <p:strVal val="#ppt_w"/>
                                          </p:val>
                                        </p:tav>
                                      </p:tavLst>
                                    </p:anim>
                                    <p:anim calcmode="lin" valueType="num">
                                      <p:cBhvr>
                                        <p:cTn id="251" dur="3000" fill="hold"/>
                                        <p:tgtEl>
                                          <p:spTgt spid="33"/>
                                        </p:tgtEl>
                                        <p:attrNameLst>
                                          <p:attrName>ppt_h</p:attrName>
                                        </p:attrNameLst>
                                      </p:cBhvr>
                                      <p:tavLst>
                                        <p:tav tm="0" fmla="#ppt_h*sin(2.5*pi*$)">
                                          <p:val>
                                            <p:fltVal val="0"/>
                                          </p:val>
                                        </p:tav>
                                        <p:tav tm="100000">
                                          <p:val>
                                            <p:fltVal val="1"/>
                                          </p:val>
                                        </p:tav>
                                      </p:tavLst>
                                    </p:anim>
                                  </p:childTnLst>
                                </p:cTn>
                              </p:par>
                              <p:par>
                                <p:cTn id="252" presetID="19" presetClass="entr" presetSubtype="5" fill="hold" nodeType="withEffect">
                                  <p:stCondLst>
                                    <p:cond delay="0"/>
                                  </p:stCondLst>
                                  <p:childTnLst>
                                    <p:set>
                                      <p:cBhvr>
                                        <p:cTn id="253" dur="1" fill="hold">
                                          <p:stCondLst>
                                            <p:cond delay="0"/>
                                          </p:stCondLst>
                                        </p:cTn>
                                        <p:tgtEl>
                                          <p:spTgt spid="34"/>
                                        </p:tgtEl>
                                        <p:attrNameLst>
                                          <p:attrName>style.visibility</p:attrName>
                                        </p:attrNameLst>
                                      </p:cBhvr>
                                      <p:to>
                                        <p:strVal val="visible"/>
                                      </p:to>
                                    </p:set>
                                    <p:anim calcmode="lin" valueType="num">
                                      <p:cBhvr>
                                        <p:cTn id="254" dur="3000" fill="hold"/>
                                        <p:tgtEl>
                                          <p:spTgt spid="34"/>
                                        </p:tgtEl>
                                        <p:attrNameLst>
                                          <p:attrName>ppt_w</p:attrName>
                                        </p:attrNameLst>
                                      </p:cBhvr>
                                      <p:tavLst>
                                        <p:tav tm="0">
                                          <p:val>
                                            <p:strVal val="#ppt_w"/>
                                          </p:val>
                                        </p:tav>
                                        <p:tav tm="100000">
                                          <p:val>
                                            <p:strVal val="#ppt_w"/>
                                          </p:val>
                                        </p:tav>
                                      </p:tavLst>
                                    </p:anim>
                                    <p:anim calcmode="lin" valueType="num">
                                      <p:cBhvr>
                                        <p:cTn id="255" dur="3000" fill="hold"/>
                                        <p:tgtEl>
                                          <p:spTgt spid="34"/>
                                        </p:tgtEl>
                                        <p:attrNameLst>
                                          <p:attrName>ppt_h</p:attrName>
                                        </p:attrNameLst>
                                      </p:cBhvr>
                                      <p:tavLst>
                                        <p:tav tm="0" fmla="#ppt_h*sin(2.5*pi*$)">
                                          <p:val>
                                            <p:fltVal val="0"/>
                                          </p:val>
                                        </p:tav>
                                        <p:tav tm="100000">
                                          <p:val>
                                            <p:fltVal val="1"/>
                                          </p:val>
                                        </p:tav>
                                      </p:tavLst>
                                    </p:anim>
                                  </p:childTnLst>
                                </p:cTn>
                              </p:par>
                              <p:par>
                                <p:cTn id="256" presetID="19" presetClass="entr" presetSubtype="5" fill="hold" nodeType="withEffect">
                                  <p:stCondLst>
                                    <p:cond delay="0"/>
                                  </p:stCondLst>
                                  <p:childTnLst>
                                    <p:set>
                                      <p:cBhvr>
                                        <p:cTn id="257" dur="1" fill="hold">
                                          <p:stCondLst>
                                            <p:cond delay="0"/>
                                          </p:stCondLst>
                                        </p:cTn>
                                        <p:tgtEl>
                                          <p:spTgt spid="35"/>
                                        </p:tgtEl>
                                        <p:attrNameLst>
                                          <p:attrName>style.visibility</p:attrName>
                                        </p:attrNameLst>
                                      </p:cBhvr>
                                      <p:to>
                                        <p:strVal val="visible"/>
                                      </p:to>
                                    </p:set>
                                    <p:anim calcmode="lin" valueType="num">
                                      <p:cBhvr>
                                        <p:cTn id="258" dur="3000" fill="hold"/>
                                        <p:tgtEl>
                                          <p:spTgt spid="35"/>
                                        </p:tgtEl>
                                        <p:attrNameLst>
                                          <p:attrName>ppt_w</p:attrName>
                                        </p:attrNameLst>
                                      </p:cBhvr>
                                      <p:tavLst>
                                        <p:tav tm="0">
                                          <p:val>
                                            <p:strVal val="#ppt_w"/>
                                          </p:val>
                                        </p:tav>
                                        <p:tav tm="100000">
                                          <p:val>
                                            <p:strVal val="#ppt_w"/>
                                          </p:val>
                                        </p:tav>
                                      </p:tavLst>
                                    </p:anim>
                                    <p:anim calcmode="lin" valueType="num">
                                      <p:cBhvr>
                                        <p:cTn id="259" dur="3000" fill="hold"/>
                                        <p:tgtEl>
                                          <p:spTgt spid="35"/>
                                        </p:tgtEl>
                                        <p:attrNameLst>
                                          <p:attrName>ppt_h</p:attrName>
                                        </p:attrNameLst>
                                      </p:cBhvr>
                                      <p:tavLst>
                                        <p:tav tm="0" fmla="#ppt_h*sin(2.5*pi*$)">
                                          <p:val>
                                            <p:fltVal val="0"/>
                                          </p:val>
                                        </p:tav>
                                        <p:tav tm="100000">
                                          <p:val>
                                            <p:fltVal val="1"/>
                                          </p:val>
                                        </p:tav>
                                      </p:tavLst>
                                    </p:anim>
                                  </p:childTnLst>
                                </p:cTn>
                              </p:par>
                              <p:par>
                                <p:cTn id="260" presetID="19" presetClass="entr" presetSubtype="5" fill="hold" nodeType="withEffect">
                                  <p:stCondLst>
                                    <p:cond delay="0"/>
                                  </p:stCondLst>
                                  <p:childTnLst>
                                    <p:set>
                                      <p:cBhvr>
                                        <p:cTn id="261" dur="1" fill="hold">
                                          <p:stCondLst>
                                            <p:cond delay="0"/>
                                          </p:stCondLst>
                                        </p:cTn>
                                        <p:tgtEl>
                                          <p:spTgt spid="36"/>
                                        </p:tgtEl>
                                        <p:attrNameLst>
                                          <p:attrName>style.visibility</p:attrName>
                                        </p:attrNameLst>
                                      </p:cBhvr>
                                      <p:to>
                                        <p:strVal val="visible"/>
                                      </p:to>
                                    </p:set>
                                    <p:anim calcmode="lin" valueType="num">
                                      <p:cBhvr>
                                        <p:cTn id="262" dur="3000" fill="hold"/>
                                        <p:tgtEl>
                                          <p:spTgt spid="36"/>
                                        </p:tgtEl>
                                        <p:attrNameLst>
                                          <p:attrName>ppt_w</p:attrName>
                                        </p:attrNameLst>
                                      </p:cBhvr>
                                      <p:tavLst>
                                        <p:tav tm="0">
                                          <p:val>
                                            <p:strVal val="#ppt_w"/>
                                          </p:val>
                                        </p:tav>
                                        <p:tav tm="100000">
                                          <p:val>
                                            <p:strVal val="#ppt_w"/>
                                          </p:val>
                                        </p:tav>
                                      </p:tavLst>
                                    </p:anim>
                                    <p:anim calcmode="lin" valueType="num">
                                      <p:cBhvr>
                                        <p:cTn id="263" dur="3000" fill="hold"/>
                                        <p:tgtEl>
                                          <p:spTgt spid="36"/>
                                        </p:tgtEl>
                                        <p:attrNameLst>
                                          <p:attrName>ppt_h</p:attrName>
                                        </p:attrNameLst>
                                      </p:cBhvr>
                                      <p:tavLst>
                                        <p:tav tm="0" fmla="#ppt_h*sin(2.5*pi*$)">
                                          <p:val>
                                            <p:fltVal val="0"/>
                                          </p:val>
                                        </p:tav>
                                        <p:tav tm="100000">
                                          <p:val>
                                            <p:fltVal val="1"/>
                                          </p:val>
                                        </p:tav>
                                      </p:tavLst>
                                    </p:anim>
                                  </p:childTnLst>
                                </p:cTn>
                              </p:par>
                              <p:par>
                                <p:cTn id="264" presetID="47" presetClass="entr" presetSubtype="0" fill="hold" nodeType="withEffect">
                                  <p:stCondLst>
                                    <p:cond delay="0"/>
                                  </p:stCondLst>
                                  <p:childTnLst>
                                    <p:set>
                                      <p:cBhvr>
                                        <p:cTn id="265" dur="1" fill="hold">
                                          <p:stCondLst>
                                            <p:cond delay="0"/>
                                          </p:stCondLst>
                                        </p:cTn>
                                        <p:tgtEl>
                                          <p:spTgt spid="4"/>
                                        </p:tgtEl>
                                        <p:attrNameLst>
                                          <p:attrName>style.visibility</p:attrName>
                                        </p:attrNameLst>
                                      </p:cBhvr>
                                      <p:to>
                                        <p:strVal val="visible"/>
                                      </p:to>
                                    </p:set>
                                    <p:animEffect transition="in" filter="fade">
                                      <p:cBhvr>
                                        <p:cTn id="266" dur="3000"/>
                                        <p:tgtEl>
                                          <p:spTgt spid="4"/>
                                        </p:tgtEl>
                                      </p:cBhvr>
                                    </p:animEffect>
                                    <p:anim calcmode="lin" valueType="num">
                                      <p:cBhvr>
                                        <p:cTn id="267" dur="3000" fill="hold"/>
                                        <p:tgtEl>
                                          <p:spTgt spid="4"/>
                                        </p:tgtEl>
                                        <p:attrNameLst>
                                          <p:attrName>ppt_x</p:attrName>
                                        </p:attrNameLst>
                                      </p:cBhvr>
                                      <p:tavLst>
                                        <p:tav tm="0">
                                          <p:val>
                                            <p:strVal val="#ppt_x"/>
                                          </p:val>
                                        </p:tav>
                                        <p:tav tm="100000">
                                          <p:val>
                                            <p:strVal val="#ppt_x"/>
                                          </p:val>
                                        </p:tav>
                                      </p:tavLst>
                                    </p:anim>
                                    <p:anim calcmode="lin" valueType="num">
                                      <p:cBhvr>
                                        <p:cTn id="26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76080065138c92a0b588df923c5c188.jpg"/>
          <p:cNvPicPr>
            <a:picLocks noChangeAspect="1"/>
          </p:cNvPicPr>
          <p:nvPr/>
        </p:nvPicPr>
        <p:blipFill>
          <a:blip r:embed="rId2"/>
          <a:srcRect t="2564" b="2564"/>
          <a:stretch>
            <a:fillRect/>
          </a:stretch>
        </p:blipFill>
        <p:spPr>
          <a:xfrm>
            <a:off x="0" y="642918"/>
            <a:ext cx="9144000" cy="5572164"/>
          </a:xfrm>
          <a:prstGeom prst="rect">
            <a:avLst/>
          </a:prstGeom>
        </p:spPr>
      </p:pic>
      <p:pic>
        <p:nvPicPr>
          <p:cNvPr id="6" name="5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5188180">
            <a:off x="0" y="0"/>
            <a:ext cx="571472" cy="664502"/>
          </a:xfrm>
          <a:prstGeom prst="rect">
            <a:avLst/>
          </a:prstGeom>
        </p:spPr>
      </p:pic>
      <p:pic>
        <p:nvPicPr>
          <p:cNvPr id="7" name="6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5188180">
            <a:off x="563514" y="-26599"/>
            <a:ext cx="571472" cy="664502"/>
          </a:xfrm>
          <a:prstGeom prst="rect">
            <a:avLst/>
          </a:prstGeom>
        </p:spPr>
      </p:pic>
      <p:pic>
        <p:nvPicPr>
          <p:cNvPr id="8" name="7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5188180">
            <a:off x="1143007" y="1"/>
            <a:ext cx="571472" cy="664502"/>
          </a:xfrm>
          <a:prstGeom prst="rect">
            <a:avLst/>
          </a:prstGeom>
        </p:spPr>
      </p:pic>
      <p:pic>
        <p:nvPicPr>
          <p:cNvPr id="9" name="8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5188180">
            <a:off x="1706521" y="-26598"/>
            <a:ext cx="571472" cy="664502"/>
          </a:xfrm>
          <a:prstGeom prst="rect">
            <a:avLst/>
          </a:prstGeom>
        </p:spPr>
      </p:pic>
      <p:pic>
        <p:nvPicPr>
          <p:cNvPr id="10" name="9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5188180">
            <a:off x="2286016" y="0"/>
            <a:ext cx="571472" cy="664502"/>
          </a:xfrm>
          <a:prstGeom prst="rect">
            <a:avLst/>
          </a:prstGeom>
        </p:spPr>
      </p:pic>
      <p:pic>
        <p:nvPicPr>
          <p:cNvPr id="11" name="10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5188180">
            <a:off x="2849530" y="-26599"/>
            <a:ext cx="571472" cy="664502"/>
          </a:xfrm>
          <a:prstGeom prst="rect">
            <a:avLst/>
          </a:prstGeom>
        </p:spPr>
      </p:pic>
      <p:pic>
        <p:nvPicPr>
          <p:cNvPr id="12" name="11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5188180">
            <a:off x="3429023" y="1"/>
            <a:ext cx="571472" cy="664502"/>
          </a:xfrm>
          <a:prstGeom prst="rect">
            <a:avLst/>
          </a:prstGeom>
        </p:spPr>
      </p:pic>
      <p:pic>
        <p:nvPicPr>
          <p:cNvPr id="13" name="12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5188180">
            <a:off x="3992537" y="-26598"/>
            <a:ext cx="571472" cy="664502"/>
          </a:xfrm>
          <a:prstGeom prst="rect">
            <a:avLst/>
          </a:prstGeom>
        </p:spPr>
      </p:pic>
      <p:pic>
        <p:nvPicPr>
          <p:cNvPr id="14" name="13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5188180">
            <a:off x="4522192" y="-6040"/>
            <a:ext cx="559366" cy="664502"/>
          </a:xfrm>
          <a:prstGeom prst="rect">
            <a:avLst/>
          </a:prstGeom>
        </p:spPr>
      </p:pic>
      <p:pic>
        <p:nvPicPr>
          <p:cNvPr id="15" name="14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5188180">
            <a:off x="5085706" y="-32639"/>
            <a:ext cx="559366" cy="664502"/>
          </a:xfrm>
          <a:prstGeom prst="rect">
            <a:avLst/>
          </a:prstGeom>
        </p:spPr>
      </p:pic>
      <p:pic>
        <p:nvPicPr>
          <p:cNvPr id="16" name="15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5188180">
            <a:off x="5665199" y="-6039"/>
            <a:ext cx="559366" cy="664502"/>
          </a:xfrm>
          <a:prstGeom prst="rect">
            <a:avLst/>
          </a:prstGeom>
        </p:spPr>
      </p:pic>
      <p:pic>
        <p:nvPicPr>
          <p:cNvPr id="17" name="16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5188180">
            <a:off x="6228713" y="-32638"/>
            <a:ext cx="559366" cy="664502"/>
          </a:xfrm>
          <a:prstGeom prst="rect">
            <a:avLst/>
          </a:prstGeom>
        </p:spPr>
      </p:pic>
      <p:pic>
        <p:nvPicPr>
          <p:cNvPr id="18" name="17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5188180">
            <a:off x="6808208" y="-6040"/>
            <a:ext cx="559366" cy="664502"/>
          </a:xfrm>
          <a:prstGeom prst="rect">
            <a:avLst/>
          </a:prstGeom>
        </p:spPr>
      </p:pic>
      <p:pic>
        <p:nvPicPr>
          <p:cNvPr id="19" name="18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5188180">
            <a:off x="7371722" y="-32639"/>
            <a:ext cx="559366" cy="664502"/>
          </a:xfrm>
          <a:prstGeom prst="rect">
            <a:avLst/>
          </a:prstGeom>
        </p:spPr>
      </p:pic>
      <p:pic>
        <p:nvPicPr>
          <p:cNvPr id="20" name="19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5188180">
            <a:off x="7951215" y="-6039"/>
            <a:ext cx="559366" cy="664502"/>
          </a:xfrm>
          <a:prstGeom prst="rect">
            <a:avLst/>
          </a:prstGeom>
        </p:spPr>
      </p:pic>
      <p:pic>
        <p:nvPicPr>
          <p:cNvPr id="21" name="20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5188180">
            <a:off x="8514729" y="-32638"/>
            <a:ext cx="559366" cy="664502"/>
          </a:xfrm>
          <a:prstGeom prst="rect">
            <a:avLst/>
          </a:prstGeom>
        </p:spPr>
      </p:pic>
      <p:pic>
        <p:nvPicPr>
          <p:cNvPr id="22" name="21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15822971">
            <a:off x="75795" y="6234831"/>
            <a:ext cx="571472" cy="664502"/>
          </a:xfrm>
          <a:prstGeom prst="rect">
            <a:avLst/>
          </a:prstGeom>
        </p:spPr>
      </p:pic>
      <p:pic>
        <p:nvPicPr>
          <p:cNvPr id="23" name="22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15822971">
            <a:off x="659582" y="6220098"/>
            <a:ext cx="571472" cy="664502"/>
          </a:xfrm>
          <a:prstGeom prst="rect">
            <a:avLst/>
          </a:prstGeom>
        </p:spPr>
      </p:pic>
      <p:pic>
        <p:nvPicPr>
          <p:cNvPr id="24" name="23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15822971">
            <a:off x="1218802" y="6220098"/>
            <a:ext cx="571472" cy="664502"/>
          </a:xfrm>
          <a:prstGeom prst="rect">
            <a:avLst/>
          </a:prstGeom>
        </p:spPr>
      </p:pic>
      <p:pic>
        <p:nvPicPr>
          <p:cNvPr id="25" name="24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15822971">
            <a:off x="1802589" y="6205365"/>
            <a:ext cx="571472" cy="664502"/>
          </a:xfrm>
          <a:prstGeom prst="rect">
            <a:avLst/>
          </a:prstGeom>
        </p:spPr>
      </p:pic>
      <p:pic>
        <p:nvPicPr>
          <p:cNvPr id="26" name="25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15822971">
            <a:off x="2349496" y="6234830"/>
            <a:ext cx="571472" cy="664502"/>
          </a:xfrm>
          <a:prstGeom prst="rect">
            <a:avLst/>
          </a:prstGeom>
        </p:spPr>
      </p:pic>
      <p:pic>
        <p:nvPicPr>
          <p:cNvPr id="27" name="26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15822971">
            <a:off x="2933283" y="6220097"/>
            <a:ext cx="571472" cy="664502"/>
          </a:xfrm>
          <a:prstGeom prst="rect">
            <a:avLst/>
          </a:prstGeom>
        </p:spPr>
      </p:pic>
      <p:pic>
        <p:nvPicPr>
          <p:cNvPr id="28" name="27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15822971">
            <a:off x="3492503" y="6220097"/>
            <a:ext cx="571472" cy="664502"/>
          </a:xfrm>
          <a:prstGeom prst="rect">
            <a:avLst/>
          </a:prstGeom>
        </p:spPr>
      </p:pic>
      <p:pic>
        <p:nvPicPr>
          <p:cNvPr id="29" name="28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15822971">
            <a:off x="4076290" y="6205364"/>
            <a:ext cx="571472" cy="664502"/>
          </a:xfrm>
          <a:prstGeom prst="rect">
            <a:avLst/>
          </a:prstGeom>
        </p:spPr>
      </p:pic>
      <p:pic>
        <p:nvPicPr>
          <p:cNvPr id="30" name="29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15822971">
            <a:off x="4719231" y="6205365"/>
            <a:ext cx="571472" cy="664502"/>
          </a:xfrm>
          <a:prstGeom prst="rect">
            <a:avLst/>
          </a:prstGeom>
        </p:spPr>
      </p:pic>
      <p:pic>
        <p:nvPicPr>
          <p:cNvPr id="31" name="30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15822971">
            <a:off x="5303018" y="6190632"/>
            <a:ext cx="571472" cy="664502"/>
          </a:xfrm>
          <a:prstGeom prst="rect">
            <a:avLst/>
          </a:prstGeom>
        </p:spPr>
      </p:pic>
      <p:pic>
        <p:nvPicPr>
          <p:cNvPr id="32" name="31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15822971">
            <a:off x="5862238" y="6190632"/>
            <a:ext cx="571472" cy="664502"/>
          </a:xfrm>
          <a:prstGeom prst="rect">
            <a:avLst/>
          </a:prstGeom>
        </p:spPr>
      </p:pic>
      <p:pic>
        <p:nvPicPr>
          <p:cNvPr id="33" name="32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15822971">
            <a:off x="6446025" y="6175899"/>
            <a:ext cx="571472" cy="664502"/>
          </a:xfrm>
          <a:prstGeom prst="rect">
            <a:avLst/>
          </a:prstGeom>
        </p:spPr>
      </p:pic>
      <p:pic>
        <p:nvPicPr>
          <p:cNvPr id="34" name="33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15822971">
            <a:off x="6992932" y="6205364"/>
            <a:ext cx="571472" cy="664502"/>
          </a:xfrm>
          <a:prstGeom prst="rect">
            <a:avLst/>
          </a:prstGeom>
        </p:spPr>
      </p:pic>
      <p:pic>
        <p:nvPicPr>
          <p:cNvPr id="35" name="34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15822971">
            <a:off x="7576719" y="6190631"/>
            <a:ext cx="571472" cy="664502"/>
          </a:xfrm>
          <a:prstGeom prst="rect">
            <a:avLst/>
          </a:prstGeom>
        </p:spPr>
      </p:pic>
      <p:pic>
        <p:nvPicPr>
          <p:cNvPr id="36" name="35 Imagen" descr="brillante-pastel-acrílico-espiral-del-spusp.png"/>
          <p:cNvPicPr>
            <a:picLocks noChangeAspect="1"/>
          </p:cNvPicPr>
          <p:nvPr/>
        </p:nvPicPr>
        <p:blipFill>
          <a:blip r:embed="rId3">
            <a:duotone>
              <a:prstClr val="black"/>
              <a:srgbClr val="FF6600">
                <a:tint val="45000"/>
                <a:satMod val="400000"/>
              </a:srgbClr>
            </a:duotone>
            <a:lum bright="-10000" contrast="20000"/>
          </a:blip>
          <a:stretch>
            <a:fillRect/>
          </a:stretch>
        </p:blipFill>
        <p:spPr>
          <a:xfrm rot="15822971">
            <a:off x="8135939" y="6190631"/>
            <a:ext cx="571472" cy="664502"/>
          </a:xfrm>
          <a:prstGeom prst="rect">
            <a:avLst/>
          </a:prstGeom>
        </p:spPr>
      </p:pic>
      <p:pic>
        <p:nvPicPr>
          <p:cNvPr id="37" name="36 Imagen" descr="brillante-pastel-acrílico-espiral-del-spusp.png"/>
          <p:cNvPicPr>
            <a:picLocks noChangeAspect="1"/>
          </p:cNvPicPr>
          <p:nvPr/>
        </p:nvPicPr>
        <p:blipFill>
          <a:blip r:embed="rId3">
            <a:duotone>
              <a:prstClr val="black"/>
              <a:srgbClr val="FFC000">
                <a:tint val="45000"/>
                <a:satMod val="400000"/>
              </a:srgbClr>
            </a:duotone>
          </a:blip>
          <a:stretch>
            <a:fillRect/>
          </a:stretch>
        </p:blipFill>
        <p:spPr>
          <a:xfrm rot="15822971">
            <a:off x="8694034" y="6204574"/>
            <a:ext cx="571472" cy="612807"/>
          </a:xfrm>
          <a:prstGeom prst="rect">
            <a:avLst/>
          </a:prstGeom>
        </p:spPr>
      </p:pic>
      <p:sp>
        <p:nvSpPr>
          <p:cNvPr id="38" name="3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1+#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0"/>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6"/>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7"/>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8"/>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9"/>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0"/>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1"/>
                                        </p:tgtEl>
                                        <p:attrNameLst>
                                          <p:attrName>r</p:attrName>
                                        </p:attrNameLst>
                                      </p:cBhvr>
                                    </p:animRot>
                                  </p:childTnLst>
                                </p:cTn>
                              </p:par>
                              <p:par>
                                <p:cTn id="104" presetID="2" presetClass="entr" presetSubtype="8" fill="hold"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additive="base">
                                        <p:cTn id="106" dur="3000" fill="hold"/>
                                        <p:tgtEl>
                                          <p:spTgt spid="22"/>
                                        </p:tgtEl>
                                        <p:attrNameLst>
                                          <p:attrName>ppt_x</p:attrName>
                                        </p:attrNameLst>
                                      </p:cBhvr>
                                      <p:tavLst>
                                        <p:tav tm="0">
                                          <p:val>
                                            <p:strVal val="0-#ppt_w/2"/>
                                          </p:val>
                                        </p:tav>
                                        <p:tav tm="100000">
                                          <p:val>
                                            <p:strVal val="#ppt_x"/>
                                          </p:val>
                                        </p:tav>
                                      </p:tavLst>
                                    </p:anim>
                                    <p:anim calcmode="lin" valueType="num">
                                      <p:cBhvr additive="base">
                                        <p:cTn id="107" dur="3000" fill="hold"/>
                                        <p:tgtEl>
                                          <p:spTgt spid="22"/>
                                        </p:tgtEl>
                                        <p:attrNameLst>
                                          <p:attrName>ppt_y</p:attrName>
                                        </p:attrNameLst>
                                      </p:cBhvr>
                                      <p:tavLst>
                                        <p:tav tm="0">
                                          <p:val>
                                            <p:strVal val="#ppt_y"/>
                                          </p:val>
                                        </p:tav>
                                        <p:tav tm="100000">
                                          <p:val>
                                            <p:strVal val="#ppt_y"/>
                                          </p:val>
                                        </p:tav>
                                      </p:tavLst>
                                    </p:anim>
                                  </p:childTnLst>
                                </p:cTn>
                              </p:par>
                              <p:par>
                                <p:cTn id="108" presetID="2" presetClass="entr" presetSubtype="8" fill="hold"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additive="base">
                                        <p:cTn id="110" dur="3000" fill="hold"/>
                                        <p:tgtEl>
                                          <p:spTgt spid="23"/>
                                        </p:tgtEl>
                                        <p:attrNameLst>
                                          <p:attrName>ppt_x</p:attrName>
                                        </p:attrNameLst>
                                      </p:cBhvr>
                                      <p:tavLst>
                                        <p:tav tm="0">
                                          <p:val>
                                            <p:strVal val="0-#ppt_w/2"/>
                                          </p:val>
                                        </p:tav>
                                        <p:tav tm="100000">
                                          <p:val>
                                            <p:strVal val="#ppt_x"/>
                                          </p:val>
                                        </p:tav>
                                      </p:tavLst>
                                    </p:anim>
                                    <p:anim calcmode="lin" valueType="num">
                                      <p:cBhvr additive="base">
                                        <p:cTn id="111" dur="3000" fill="hold"/>
                                        <p:tgtEl>
                                          <p:spTgt spid="23"/>
                                        </p:tgtEl>
                                        <p:attrNameLst>
                                          <p:attrName>ppt_y</p:attrName>
                                        </p:attrNameLst>
                                      </p:cBhvr>
                                      <p:tavLst>
                                        <p:tav tm="0">
                                          <p:val>
                                            <p:strVal val="#ppt_y"/>
                                          </p:val>
                                        </p:tav>
                                        <p:tav tm="100000">
                                          <p:val>
                                            <p:strVal val="#ppt_y"/>
                                          </p:val>
                                        </p:tav>
                                      </p:tavLst>
                                    </p:anim>
                                  </p:childTnLst>
                                </p:cTn>
                              </p:par>
                              <p:par>
                                <p:cTn id="112" presetID="2" presetClass="entr" presetSubtype="8" fill="hold"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0-#ppt_w/2"/>
                                          </p:val>
                                        </p:tav>
                                        <p:tav tm="100000">
                                          <p:val>
                                            <p:strVal val="#ppt_x"/>
                                          </p:val>
                                        </p:tav>
                                      </p:tavLst>
                                    </p:anim>
                                    <p:anim calcmode="lin" valueType="num">
                                      <p:cBhvr additive="base">
                                        <p:cTn id="115" dur="3000" fill="hold"/>
                                        <p:tgtEl>
                                          <p:spTgt spid="24"/>
                                        </p:tgtEl>
                                        <p:attrNameLst>
                                          <p:attrName>ppt_y</p:attrName>
                                        </p:attrNameLst>
                                      </p:cBhvr>
                                      <p:tavLst>
                                        <p:tav tm="0">
                                          <p:val>
                                            <p:strVal val="#ppt_y"/>
                                          </p:val>
                                        </p:tav>
                                        <p:tav tm="100000">
                                          <p:val>
                                            <p:strVal val="#ppt_y"/>
                                          </p:val>
                                        </p:tav>
                                      </p:tavLst>
                                    </p:anim>
                                  </p:childTnLst>
                                </p:cTn>
                              </p:par>
                              <p:par>
                                <p:cTn id="116" presetID="2" presetClass="entr" presetSubtype="8"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0-#ppt_w/2"/>
                                          </p:val>
                                        </p:tav>
                                        <p:tav tm="100000">
                                          <p:val>
                                            <p:strVal val="#ppt_x"/>
                                          </p:val>
                                        </p:tav>
                                      </p:tavLst>
                                    </p:anim>
                                    <p:anim calcmode="lin" valueType="num">
                                      <p:cBhvr additive="base">
                                        <p:cTn id="119" dur="3000" fill="hold"/>
                                        <p:tgtEl>
                                          <p:spTgt spid="25"/>
                                        </p:tgtEl>
                                        <p:attrNameLst>
                                          <p:attrName>ppt_y</p:attrName>
                                        </p:attrNameLst>
                                      </p:cBhvr>
                                      <p:tavLst>
                                        <p:tav tm="0">
                                          <p:val>
                                            <p:strVal val="#ppt_y"/>
                                          </p:val>
                                        </p:tav>
                                        <p:tav tm="100000">
                                          <p:val>
                                            <p:strVal val="#ppt_y"/>
                                          </p:val>
                                        </p:tav>
                                      </p:tavLst>
                                    </p:anim>
                                  </p:childTnLst>
                                </p:cTn>
                              </p:par>
                              <p:par>
                                <p:cTn id="120" presetID="2" presetClass="entr" presetSubtype="8"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0-#ppt_w/2"/>
                                          </p:val>
                                        </p:tav>
                                        <p:tav tm="100000">
                                          <p:val>
                                            <p:strVal val="#ppt_x"/>
                                          </p:val>
                                        </p:tav>
                                      </p:tavLst>
                                    </p:anim>
                                    <p:anim calcmode="lin" valueType="num">
                                      <p:cBhvr additive="base">
                                        <p:cTn id="123" dur="3000" fill="hold"/>
                                        <p:tgtEl>
                                          <p:spTgt spid="26"/>
                                        </p:tgtEl>
                                        <p:attrNameLst>
                                          <p:attrName>ppt_y</p:attrName>
                                        </p:attrNameLst>
                                      </p:cBhvr>
                                      <p:tavLst>
                                        <p:tav tm="0">
                                          <p:val>
                                            <p:strVal val="#ppt_y"/>
                                          </p:val>
                                        </p:tav>
                                        <p:tav tm="100000">
                                          <p:val>
                                            <p:strVal val="#ppt_y"/>
                                          </p:val>
                                        </p:tav>
                                      </p:tavLst>
                                    </p:anim>
                                  </p:childTnLst>
                                </p:cTn>
                              </p:par>
                              <p:par>
                                <p:cTn id="124" presetID="2" presetClass="entr" presetSubtype="8"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0-#ppt_w/2"/>
                                          </p:val>
                                        </p:tav>
                                        <p:tav tm="100000">
                                          <p:val>
                                            <p:strVal val="#ppt_x"/>
                                          </p:val>
                                        </p:tav>
                                      </p:tavLst>
                                    </p:anim>
                                    <p:anim calcmode="lin" valueType="num">
                                      <p:cBhvr additive="base">
                                        <p:cTn id="127" dur="3000" fill="hold"/>
                                        <p:tgtEl>
                                          <p:spTgt spid="27"/>
                                        </p:tgtEl>
                                        <p:attrNameLst>
                                          <p:attrName>ppt_y</p:attrName>
                                        </p:attrNameLst>
                                      </p:cBhvr>
                                      <p:tavLst>
                                        <p:tav tm="0">
                                          <p:val>
                                            <p:strVal val="#ppt_y"/>
                                          </p:val>
                                        </p:tav>
                                        <p:tav tm="100000">
                                          <p:val>
                                            <p:strVal val="#ppt_y"/>
                                          </p:val>
                                        </p:tav>
                                      </p:tavLst>
                                    </p:anim>
                                  </p:childTnLst>
                                </p:cTn>
                              </p:par>
                              <p:par>
                                <p:cTn id="128" presetID="2" presetClass="entr" presetSubtype="8" fill="hold" nodeType="withEffect">
                                  <p:stCondLst>
                                    <p:cond delay="0"/>
                                  </p:stCondLst>
                                  <p:childTnLst>
                                    <p:set>
                                      <p:cBhvr>
                                        <p:cTn id="129" dur="1" fill="hold">
                                          <p:stCondLst>
                                            <p:cond delay="0"/>
                                          </p:stCondLst>
                                        </p:cTn>
                                        <p:tgtEl>
                                          <p:spTgt spid="28"/>
                                        </p:tgtEl>
                                        <p:attrNameLst>
                                          <p:attrName>style.visibility</p:attrName>
                                        </p:attrNameLst>
                                      </p:cBhvr>
                                      <p:to>
                                        <p:strVal val="visible"/>
                                      </p:to>
                                    </p:set>
                                    <p:anim calcmode="lin" valueType="num">
                                      <p:cBhvr additive="base">
                                        <p:cTn id="130" dur="3000" fill="hold"/>
                                        <p:tgtEl>
                                          <p:spTgt spid="28"/>
                                        </p:tgtEl>
                                        <p:attrNameLst>
                                          <p:attrName>ppt_x</p:attrName>
                                        </p:attrNameLst>
                                      </p:cBhvr>
                                      <p:tavLst>
                                        <p:tav tm="0">
                                          <p:val>
                                            <p:strVal val="0-#ppt_w/2"/>
                                          </p:val>
                                        </p:tav>
                                        <p:tav tm="100000">
                                          <p:val>
                                            <p:strVal val="#ppt_x"/>
                                          </p:val>
                                        </p:tav>
                                      </p:tavLst>
                                    </p:anim>
                                    <p:anim calcmode="lin" valueType="num">
                                      <p:cBhvr additive="base">
                                        <p:cTn id="131" dur="3000" fill="hold"/>
                                        <p:tgtEl>
                                          <p:spTgt spid="28"/>
                                        </p:tgtEl>
                                        <p:attrNameLst>
                                          <p:attrName>ppt_y</p:attrName>
                                        </p:attrNameLst>
                                      </p:cBhvr>
                                      <p:tavLst>
                                        <p:tav tm="0">
                                          <p:val>
                                            <p:strVal val="#ppt_y"/>
                                          </p:val>
                                        </p:tav>
                                        <p:tav tm="100000">
                                          <p:val>
                                            <p:strVal val="#ppt_y"/>
                                          </p:val>
                                        </p:tav>
                                      </p:tavLst>
                                    </p:anim>
                                  </p:childTnLst>
                                </p:cTn>
                              </p:par>
                              <p:par>
                                <p:cTn id="132" presetID="2" presetClass="entr" presetSubtype="8" fill="hold" nodeType="withEffect">
                                  <p:stCondLst>
                                    <p:cond delay="0"/>
                                  </p:stCondLst>
                                  <p:childTnLst>
                                    <p:set>
                                      <p:cBhvr>
                                        <p:cTn id="133" dur="1" fill="hold">
                                          <p:stCondLst>
                                            <p:cond delay="0"/>
                                          </p:stCondLst>
                                        </p:cTn>
                                        <p:tgtEl>
                                          <p:spTgt spid="29"/>
                                        </p:tgtEl>
                                        <p:attrNameLst>
                                          <p:attrName>style.visibility</p:attrName>
                                        </p:attrNameLst>
                                      </p:cBhvr>
                                      <p:to>
                                        <p:strVal val="visible"/>
                                      </p:to>
                                    </p:set>
                                    <p:anim calcmode="lin" valueType="num">
                                      <p:cBhvr additive="base">
                                        <p:cTn id="134" dur="3000" fill="hold"/>
                                        <p:tgtEl>
                                          <p:spTgt spid="29"/>
                                        </p:tgtEl>
                                        <p:attrNameLst>
                                          <p:attrName>ppt_x</p:attrName>
                                        </p:attrNameLst>
                                      </p:cBhvr>
                                      <p:tavLst>
                                        <p:tav tm="0">
                                          <p:val>
                                            <p:strVal val="0-#ppt_w/2"/>
                                          </p:val>
                                        </p:tav>
                                        <p:tav tm="100000">
                                          <p:val>
                                            <p:strVal val="#ppt_x"/>
                                          </p:val>
                                        </p:tav>
                                      </p:tavLst>
                                    </p:anim>
                                    <p:anim calcmode="lin" valueType="num">
                                      <p:cBhvr additive="base">
                                        <p:cTn id="135" dur="3000" fill="hold"/>
                                        <p:tgtEl>
                                          <p:spTgt spid="29"/>
                                        </p:tgtEl>
                                        <p:attrNameLst>
                                          <p:attrName>ppt_y</p:attrName>
                                        </p:attrNameLst>
                                      </p:cBhvr>
                                      <p:tavLst>
                                        <p:tav tm="0">
                                          <p:val>
                                            <p:strVal val="#ppt_y"/>
                                          </p:val>
                                        </p:tav>
                                        <p:tav tm="100000">
                                          <p:val>
                                            <p:strVal val="#ppt_y"/>
                                          </p:val>
                                        </p:tav>
                                      </p:tavLst>
                                    </p:anim>
                                  </p:childTnLst>
                                </p:cTn>
                              </p:par>
                              <p:par>
                                <p:cTn id="136" presetID="2" presetClass="entr" presetSubtype="8" fill="hold" nodeType="withEffect">
                                  <p:stCondLst>
                                    <p:cond delay="0"/>
                                  </p:stCondLst>
                                  <p:childTnLst>
                                    <p:set>
                                      <p:cBhvr>
                                        <p:cTn id="137" dur="1" fill="hold">
                                          <p:stCondLst>
                                            <p:cond delay="0"/>
                                          </p:stCondLst>
                                        </p:cTn>
                                        <p:tgtEl>
                                          <p:spTgt spid="30"/>
                                        </p:tgtEl>
                                        <p:attrNameLst>
                                          <p:attrName>style.visibility</p:attrName>
                                        </p:attrNameLst>
                                      </p:cBhvr>
                                      <p:to>
                                        <p:strVal val="visible"/>
                                      </p:to>
                                    </p:set>
                                    <p:anim calcmode="lin" valueType="num">
                                      <p:cBhvr additive="base">
                                        <p:cTn id="138" dur="3000" fill="hold"/>
                                        <p:tgtEl>
                                          <p:spTgt spid="30"/>
                                        </p:tgtEl>
                                        <p:attrNameLst>
                                          <p:attrName>ppt_x</p:attrName>
                                        </p:attrNameLst>
                                      </p:cBhvr>
                                      <p:tavLst>
                                        <p:tav tm="0">
                                          <p:val>
                                            <p:strVal val="0-#ppt_w/2"/>
                                          </p:val>
                                        </p:tav>
                                        <p:tav tm="100000">
                                          <p:val>
                                            <p:strVal val="#ppt_x"/>
                                          </p:val>
                                        </p:tav>
                                      </p:tavLst>
                                    </p:anim>
                                    <p:anim calcmode="lin" valueType="num">
                                      <p:cBhvr additive="base">
                                        <p:cTn id="139" dur="3000" fill="hold"/>
                                        <p:tgtEl>
                                          <p:spTgt spid="30"/>
                                        </p:tgtEl>
                                        <p:attrNameLst>
                                          <p:attrName>ppt_y</p:attrName>
                                        </p:attrNameLst>
                                      </p:cBhvr>
                                      <p:tavLst>
                                        <p:tav tm="0">
                                          <p:val>
                                            <p:strVal val="#ppt_y"/>
                                          </p:val>
                                        </p:tav>
                                        <p:tav tm="100000">
                                          <p:val>
                                            <p:strVal val="#ppt_y"/>
                                          </p:val>
                                        </p:tav>
                                      </p:tavLst>
                                    </p:anim>
                                  </p:childTnLst>
                                </p:cTn>
                              </p:par>
                              <p:par>
                                <p:cTn id="140" presetID="2" presetClass="entr" presetSubtype="8" fill="hold" nodeType="withEffect">
                                  <p:stCondLst>
                                    <p:cond delay="0"/>
                                  </p:stCondLst>
                                  <p:childTnLst>
                                    <p:set>
                                      <p:cBhvr>
                                        <p:cTn id="141" dur="1" fill="hold">
                                          <p:stCondLst>
                                            <p:cond delay="0"/>
                                          </p:stCondLst>
                                        </p:cTn>
                                        <p:tgtEl>
                                          <p:spTgt spid="31"/>
                                        </p:tgtEl>
                                        <p:attrNameLst>
                                          <p:attrName>style.visibility</p:attrName>
                                        </p:attrNameLst>
                                      </p:cBhvr>
                                      <p:to>
                                        <p:strVal val="visible"/>
                                      </p:to>
                                    </p:set>
                                    <p:anim calcmode="lin" valueType="num">
                                      <p:cBhvr additive="base">
                                        <p:cTn id="142" dur="3000" fill="hold"/>
                                        <p:tgtEl>
                                          <p:spTgt spid="31"/>
                                        </p:tgtEl>
                                        <p:attrNameLst>
                                          <p:attrName>ppt_x</p:attrName>
                                        </p:attrNameLst>
                                      </p:cBhvr>
                                      <p:tavLst>
                                        <p:tav tm="0">
                                          <p:val>
                                            <p:strVal val="0-#ppt_w/2"/>
                                          </p:val>
                                        </p:tav>
                                        <p:tav tm="100000">
                                          <p:val>
                                            <p:strVal val="#ppt_x"/>
                                          </p:val>
                                        </p:tav>
                                      </p:tavLst>
                                    </p:anim>
                                    <p:anim calcmode="lin" valueType="num">
                                      <p:cBhvr additive="base">
                                        <p:cTn id="143" dur="3000" fill="hold"/>
                                        <p:tgtEl>
                                          <p:spTgt spid="31"/>
                                        </p:tgtEl>
                                        <p:attrNameLst>
                                          <p:attrName>ppt_y</p:attrName>
                                        </p:attrNameLst>
                                      </p:cBhvr>
                                      <p:tavLst>
                                        <p:tav tm="0">
                                          <p:val>
                                            <p:strVal val="#ppt_y"/>
                                          </p:val>
                                        </p:tav>
                                        <p:tav tm="100000">
                                          <p:val>
                                            <p:strVal val="#ppt_y"/>
                                          </p:val>
                                        </p:tav>
                                      </p:tavLst>
                                    </p:anim>
                                  </p:childTnLst>
                                </p:cTn>
                              </p:par>
                              <p:par>
                                <p:cTn id="144" presetID="2" presetClass="entr" presetSubtype="8" fill="hold" nodeType="withEffect">
                                  <p:stCondLst>
                                    <p:cond delay="0"/>
                                  </p:stCondLst>
                                  <p:childTnLst>
                                    <p:set>
                                      <p:cBhvr>
                                        <p:cTn id="145" dur="1" fill="hold">
                                          <p:stCondLst>
                                            <p:cond delay="0"/>
                                          </p:stCondLst>
                                        </p:cTn>
                                        <p:tgtEl>
                                          <p:spTgt spid="32"/>
                                        </p:tgtEl>
                                        <p:attrNameLst>
                                          <p:attrName>style.visibility</p:attrName>
                                        </p:attrNameLst>
                                      </p:cBhvr>
                                      <p:to>
                                        <p:strVal val="visible"/>
                                      </p:to>
                                    </p:set>
                                    <p:anim calcmode="lin" valueType="num">
                                      <p:cBhvr additive="base">
                                        <p:cTn id="146" dur="3000" fill="hold"/>
                                        <p:tgtEl>
                                          <p:spTgt spid="32"/>
                                        </p:tgtEl>
                                        <p:attrNameLst>
                                          <p:attrName>ppt_x</p:attrName>
                                        </p:attrNameLst>
                                      </p:cBhvr>
                                      <p:tavLst>
                                        <p:tav tm="0">
                                          <p:val>
                                            <p:strVal val="0-#ppt_w/2"/>
                                          </p:val>
                                        </p:tav>
                                        <p:tav tm="100000">
                                          <p:val>
                                            <p:strVal val="#ppt_x"/>
                                          </p:val>
                                        </p:tav>
                                      </p:tavLst>
                                    </p:anim>
                                    <p:anim calcmode="lin" valueType="num">
                                      <p:cBhvr additive="base">
                                        <p:cTn id="147" dur="3000" fill="hold"/>
                                        <p:tgtEl>
                                          <p:spTgt spid="32"/>
                                        </p:tgtEl>
                                        <p:attrNameLst>
                                          <p:attrName>ppt_y</p:attrName>
                                        </p:attrNameLst>
                                      </p:cBhvr>
                                      <p:tavLst>
                                        <p:tav tm="0">
                                          <p:val>
                                            <p:strVal val="#ppt_y"/>
                                          </p:val>
                                        </p:tav>
                                        <p:tav tm="100000">
                                          <p:val>
                                            <p:strVal val="#ppt_y"/>
                                          </p:val>
                                        </p:tav>
                                      </p:tavLst>
                                    </p:anim>
                                  </p:childTnLst>
                                </p:cTn>
                              </p:par>
                              <p:par>
                                <p:cTn id="148" presetID="2" presetClass="entr" presetSubtype="8"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ppt_y"/>
                                          </p:val>
                                        </p:tav>
                                        <p:tav tm="100000">
                                          <p:val>
                                            <p:strVal val="#ppt_y"/>
                                          </p:val>
                                        </p:tav>
                                      </p:tavLst>
                                    </p:anim>
                                  </p:childTnLst>
                                </p:cTn>
                              </p:par>
                              <p:par>
                                <p:cTn id="152" presetID="2" presetClass="entr" presetSubtype="8" fill="hold" nodeType="withEffect">
                                  <p:stCondLst>
                                    <p:cond delay="0"/>
                                  </p:stCondLst>
                                  <p:childTnLst>
                                    <p:set>
                                      <p:cBhvr>
                                        <p:cTn id="153" dur="1" fill="hold">
                                          <p:stCondLst>
                                            <p:cond delay="0"/>
                                          </p:stCondLst>
                                        </p:cTn>
                                        <p:tgtEl>
                                          <p:spTgt spid="34"/>
                                        </p:tgtEl>
                                        <p:attrNameLst>
                                          <p:attrName>style.visibility</p:attrName>
                                        </p:attrNameLst>
                                      </p:cBhvr>
                                      <p:to>
                                        <p:strVal val="visible"/>
                                      </p:to>
                                    </p:set>
                                    <p:anim calcmode="lin" valueType="num">
                                      <p:cBhvr additive="base">
                                        <p:cTn id="154" dur="3000" fill="hold"/>
                                        <p:tgtEl>
                                          <p:spTgt spid="34"/>
                                        </p:tgtEl>
                                        <p:attrNameLst>
                                          <p:attrName>ppt_x</p:attrName>
                                        </p:attrNameLst>
                                      </p:cBhvr>
                                      <p:tavLst>
                                        <p:tav tm="0">
                                          <p:val>
                                            <p:strVal val="0-#ppt_w/2"/>
                                          </p:val>
                                        </p:tav>
                                        <p:tav tm="100000">
                                          <p:val>
                                            <p:strVal val="#ppt_x"/>
                                          </p:val>
                                        </p:tav>
                                      </p:tavLst>
                                    </p:anim>
                                    <p:anim calcmode="lin" valueType="num">
                                      <p:cBhvr additive="base">
                                        <p:cTn id="155" dur="3000" fill="hold"/>
                                        <p:tgtEl>
                                          <p:spTgt spid="34"/>
                                        </p:tgtEl>
                                        <p:attrNameLst>
                                          <p:attrName>ppt_y</p:attrName>
                                        </p:attrNameLst>
                                      </p:cBhvr>
                                      <p:tavLst>
                                        <p:tav tm="0">
                                          <p:val>
                                            <p:strVal val="#ppt_y"/>
                                          </p:val>
                                        </p:tav>
                                        <p:tav tm="100000">
                                          <p:val>
                                            <p:strVal val="#ppt_y"/>
                                          </p:val>
                                        </p:tav>
                                      </p:tavLst>
                                    </p:anim>
                                  </p:childTnLst>
                                </p:cTn>
                              </p:par>
                              <p:par>
                                <p:cTn id="156" presetID="2" presetClass="entr" presetSubtype="8" fill="hold" nodeType="withEffect">
                                  <p:stCondLst>
                                    <p:cond delay="0"/>
                                  </p:stCondLst>
                                  <p:childTnLst>
                                    <p:set>
                                      <p:cBhvr>
                                        <p:cTn id="157" dur="1" fill="hold">
                                          <p:stCondLst>
                                            <p:cond delay="0"/>
                                          </p:stCondLst>
                                        </p:cTn>
                                        <p:tgtEl>
                                          <p:spTgt spid="35"/>
                                        </p:tgtEl>
                                        <p:attrNameLst>
                                          <p:attrName>style.visibility</p:attrName>
                                        </p:attrNameLst>
                                      </p:cBhvr>
                                      <p:to>
                                        <p:strVal val="visible"/>
                                      </p:to>
                                    </p:set>
                                    <p:anim calcmode="lin" valueType="num">
                                      <p:cBhvr additive="base">
                                        <p:cTn id="158" dur="3000" fill="hold"/>
                                        <p:tgtEl>
                                          <p:spTgt spid="35"/>
                                        </p:tgtEl>
                                        <p:attrNameLst>
                                          <p:attrName>ppt_x</p:attrName>
                                        </p:attrNameLst>
                                      </p:cBhvr>
                                      <p:tavLst>
                                        <p:tav tm="0">
                                          <p:val>
                                            <p:strVal val="0-#ppt_w/2"/>
                                          </p:val>
                                        </p:tav>
                                        <p:tav tm="100000">
                                          <p:val>
                                            <p:strVal val="#ppt_x"/>
                                          </p:val>
                                        </p:tav>
                                      </p:tavLst>
                                    </p:anim>
                                    <p:anim calcmode="lin" valueType="num">
                                      <p:cBhvr additive="base">
                                        <p:cTn id="159" dur="3000" fill="hold"/>
                                        <p:tgtEl>
                                          <p:spTgt spid="35"/>
                                        </p:tgtEl>
                                        <p:attrNameLst>
                                          <p:attrName>ppt_y</p:attrName>
                                        </p:attrNameLst>
                                      </p:cBhvr>
                                      <p:tavLst>
                                        <p:tav tm="0">
                                          <p:val>
                                            <p:strVal val="#ppt_y"/>
                                          </p:val>
                                        </p:tav>
                                        <p:tav tm="100000">
                                          <p:val>
                                            <p:strVal val="#ppt_y"/>
                                          </p:val>
                                        </p:tav>
                                      </p:tavLst>
                                    </p:anim>
                                  </p:childTnLst>
                                </p:cTn>
                              </p:par>
                              <p:par>
                                <p:cTn id="160" presetID="2" presetClass="entr" presetSubtype="8" fill="hold" nodeType="withEffect">
                                  <p:stCondLst>
                                    <p:cond delay="0"/>
                                  </p:stCondLst>
                                  <p:childTnLst>
                                    <p:set>
                                      <p:cBhvr>
                                        <p:cTn id="161" dur="1" fill="hold">
                                          <p:stCondLst>
                                            <p:cond delay="0"/>
                                          </p:stCondLst>
                                        </p:cTn>
                                        <p:tgtEl>
                                          <p:spTgt spid="36"/>
                                        </p:tgtEl>
                                        <p:attrNameLst>
                                          <p:attrName>style.visibility</p:attrName>
                                        </p:attrNameLst>
                                      </p:cBhvr>
                                      <p:to>
                                        <p:strVal val="visible"/>
                                      </p:to>
                                    </p:set>
                                    <p:anim calcmode="lin" valueType="num">
                                      <p:cBhvr additive="base">
                                        <p:cTn id="162" dur="3000" fill="hold"/>
                                        <p:tgtEl>
                                          <p:spTgt spid="36"/>
                                        </p:tgtEl>
                                        <p:attrNameLst>
                                          <p:attrName>ppt_x</p:attrName>
                                        </p:attrNameLst>
                                      </p:cBhvr>
                                      <p:tavLst>
                                        <p:tav tm="0">
                                          <p:val>
                                            <p:strVal val="0-#ppt_w/2"/>
                                          </p:val>
                                        </p:tav>
                                        <p:tav tm="100000">
                                          <p:val>
                                            <p:strVal val="#ppt_x"/>
                                          </p:val>
                                        </p:tav>
                                      </p:tavLst>
                                    </p:anim>
                                    <p:anim calcmode="lin" valueType="num">
                                      <p:cBhvr additive="base">
                                        <p:cTn id="163" dur="3000" fill="hold"/>
                                        <p:tgtEl>
                                          <p:spTgt spid="36"/>
                                        </p:tgtEl>
                                        <p:attrNameLst>
                                          <p:attrName>ppt_y</p:attrName>
                                        </p:attrNameLst>
                                      </p:cBhvr>
                                      <p:tavLst>
                                        <p:tav tm="0">
                                          <p:val>
                                            <p:strVal val="#ppt_y"/>
                                          </p:val>
                                        </p:tav>
                                        <p:tav tm="100000">
                                          <p:val>
                                            <p:strVal val="#ppt_y"/>
                                          </p:val>
                                        </p:tav>
                                      </p:tavLst>
                                    </p:anim>
                                  </p:childTnLst>
                                </p:cTn>
                              </p:par>
                              <p:par>
                                <p:cTn id="164" presetID="2" presetClass="entr" presetSubtype="8" fill="hold" nodeType="withEffect">
                                  <p:stCondLst>
                                    <p:cond delay="0"/>
                                  </p:stCondLst>
                                  <p:childTnLst>
                                    <p:set>
                                      <p:cBhvr>
                                        <p:cTn id="165" dur="1" fill="hold">
                                          <p:stCondLst>
                                            <p:cond delay="0"/>
                                          </p:stCondLst>
                                        </p:cTn>
                                        <p:tgtEl>
                                          <p:spTgt spid="37"/>
                                        </p:tgtEl>
                                        <p:attrNameLst>
                                          <p:attrName>style.visibility</p:attrName>
                                        </p:attrNameLst>
                                      </p:cBhvr>
                                      <p:to>
                                        <p:strVal val="visible"/>
                                      </p:to>
                                    </p:set>
                                    <p:anim calcmode="lin" valueType="num">
                                      <p:cBhvr additive="base">
                                        <p:cTn id="166" dur="3000" fill="hold"/>
                                        <p:tgtEl>
                                          <p:spTgt spid="37"/>
                                        </p:tgtEl>
                                        <p:attrNameLst>
                                          <p:attrName>ppt_x</p:attrName>
                                        </p:attrNameLst>
                                      </p:cBhvr>
                                      <p:tavLst>
                                        <p:tav tm="0">
                                          <p:val>
                                            <p:strVal val="0-#ppt_w/2"/>
                                          </p:val>
                                        </p:tav>
                                        <p:tav tm="100000">
                                          <p:val>
                                            <p:strVal val="#ppt_x"/>
                                          </p:val>
                                        </p:tav>
                                      </p:tavLst>
                                    </p:anim>
                                    <p:anim calcmode="lin" valueType="num">
                                      <p:cBhvr additive="base">
                                        <p:cTn id="167" dur="3000" fill="hold"/>
                                        <p:tgtEl>
                                          <p:spTgt spid="37"/>
                                        </p:tgtEl>
                                        <p:attrNameLst>
                                          <p:attrName>ppt_y</p:attrName>
                                        </p:attrNameLst>
                                      </p:cBhvr>
                                      <p:tavLst>
                                        <p:tav tm="0">
                                          <p:val>
                                            <p:strVal val="#ppt_y"/>
                                          </p:val>
                                        </p:tav>
                                        <p:tav tm="100000">
                                          <p:val>
                                            <p:strVal val="#ppt_y"/>
                                          </p:val>
                                        </p:tav>
                                      </p:tavLst>
                                    </p:anim>
                                  </p:childTnLst>
                                </p:cTn>
                              </p:par>
                              <p:par>
                                <p:cTn id="168" presetID="8" presetClass="emph" presetSubtype="0" fill="hold" nodeType="withEffect">
                                  <p:stCondLst>
                                    <p:cond delay="0"/>
                                  </p:stCondLst>
                                  <p:childTnLst>
                                    <p:animRot by="21600000">
                                      <p:cBhvr>
                                        <p:cTn id="169" dur="3000" fill="hold"/>
                                        <p:tgtEl>
                                          <p:spTgt spid="22"/>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3"/>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4"/>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5"/>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1"/>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32"/>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36"/>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37"/>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strVal val="2/3*#ppt_w"/>
                                          </p:val>
                                        </p:tav>
                                        <p:tav tm="100000">
                                          <p:val>
                                            <p:strVal val="#ppt_w"/>
                                          </p:val>
                                        </p:tav>
                                      </p:tavLst>
                                    </p:anim>
                                    <p:anim calcmode="lin" valueType="num">
                                      <p:cBhvr>
                                        <p:cTn id="203" dur="3000" fill="hold"/>
                                        <p:tgtEl>
                                          <p:spTgt spid="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f4de2e8bff7e01e9be2213cea717a82.jpg"/>
          <p:cNvPicPr>
            <a:picLocks noChangeAspect="1"/>
          </p:cNvPicPr>
          <p:nvPr/>
        </p:nvPicPr>
        <p:blipFill>
          <a:blip r:embed="rId3"/>
          <a:stretch>
            <a:fillRect/>
          </a:stretch>
        </p:blipFill>
        <p:spPr>
          <a:xfrm>
            <a:off x="1000100" y="0"/>
            <a:ext cx="7034206" cy="6858000"/>
          </a:xfrm>
          <a:prstGeom prst="rect">
            <a:avLst/>
          </a:prstGeom>
        </p:spPr>
      </p:pic>
      <p:sp>
        <p:nvSpPr>
          <p:cNvPr id="6" name="5 Rectángulo"/>
          <p:cNvSpPr/>
          <p:nvPr/>
        </p:nvSpPr>
        <p:spPr>
          <a:xfrm>
            <a:off x="285720" y="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85720" y="50004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20" y="100013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20" y="1500174"/>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20" y="2000264"/>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20" y="2500306"/>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20" y="3000396"/>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20" y="350043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20" y="400052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20" y="450057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20" y="500066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5720" y="550070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20" y="6500834"/>
            <a:ext cx="500034" cy="357166"/>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20" y="600076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358214" y="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358214" y="50004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358214" y="100013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358214" y="1500174"/>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358214" y="2000264"/>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358214" y="2500306"/>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3000396"/>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358214" y="350043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358214" y="400052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358214" y="450057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358214" y="500066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8358214" y="550070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8358214" y="6500834"/>
            <a:ext cx="500034" cy="357166"/>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358214" y="600076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ppt_x"/>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ppt_x"/>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ppt_x"/>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ppt_x"/>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ppt_x"/>
                                          </p:val>
                                        </p:tav>
                                        <p:tav tm="100000">
                                          <p:val>
                                            <p:strVal val="#ppt_x"/>
                                          </p:val>
                                        </p:tav>
                                      </p:tavLst>
                                    </p:anim>
                                    <p:anim calcmode="lin" valueType="num">
                                      <p:cBhvr additive="base">
                                        <p:cTn id="107" dur="3000" fill="hold"/>
                                        <p:tgtEl>
                                          <p:spTgt spid="30"/>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ppt_x"/>
                                          </p:val>
                                        </p:tav>
                                        <p:tav tm="100000">
                                          <p:val>
                                            <p:strVal val="#ppt_x"/>
                                          </p:val>
                                        </p:tav>
                                      </p:tavLst>
                                    </p:anim>
                                    <p:anim calcmode="lin" valueType="num">
                                      <p:cBhvr additive="base">
                                        <p:cTn id="111" dur="3000" fill="hold"/>
                                        <p:tgtEl>
                                          <p:spTgt spid="31"/>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ppt_x"/>
                                          </p:val>
                                        </p:tav>
                                        <p:tav tm="100000">
                                          <p:val>
                                            <p:strVal val="#ppt_x"/>
                                          </p:val>
                                        </p:tav>
                                      </p:tavLst>
                                    </p:anim>
                                    <p:anim calcmode="lin" valueType="num">
                                      <p:cBhvr additive="base">
                                        <p:cTn id="115" dur="3000" fill="hold"/>
                                        <p:tgtEl>
                                          <p:spTgt spid="32"/>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ppt_x"/>
                                          </p:val>
                                        </p:tav>
                                        <p:tav tm="100000">
                                          <p:val>
                                            <p:strVal val="#ppt_x"/>
                                          </p:val>
                                        </p:tav>
                                      </p:tavLst>
                                    </p:anim>
                                    <p:anim calcmode="lin" valueType="num">
                                      <p:cBhvr additive="base">
                                        <p:cTn id="119" dur="3000" fill="hold"/>
                                        <p:tgtEl>
                                          <p:spTgt spid="33"/>
                                        </p:tgtEl>
                                        <p:attrNameLst>
                                          <p:attrName>ppt_y</p:attrName>
                                        </p:attrNameLst>
                                      </p:cBhvr>
                                      <p:tavLst>
                                        <p:tav tm="0">
                                          <p:val>
                                            <p:strVal val="1+#ppt_h/2"/>
                                          </p:val>
                                        </p:tav>
                                        <p:tav tm="100000">
                                          <p:val>
                                            <p:strVal val="#ppt_y"/>
                                          </p:val>
                                        </p:tav>
                                      </p:tavLst>
                                    </p:anim>
                                  </p:childTnLst>
                                </p:cTn>
                              </p:par>
                              <p:par>
                                <p:cTn id="120" presetID="13" presetClass="entr" presetSubtype="16" fill="hold" grpId="1" nodeType="withEffect">
                                  <p:stCondLst>
                                    <p:cond delay="0"/>
                                  </p:stCondLst>
                                  <p:childTnLst>
                                    <p:set>
                                      <p:cBhvr>
                                        <p:cTn id="121" dur="1" fill="hold">
                                          <p:stCondLst>
                                            <p:cond delay="0"/>
                                          </p:stCondLst>
                                        </p:cTn>
                                        <p:tgtEl>
                                          <p:spTgt spid="6"/>
                                        </p:tgtEl>
                                        <p:attrNameLst>
                                          <p:attrName>style.visibility</p:attrName>
                                        </p:attrNameLst>
                                      </p:cBhvr>
                                      <p:to>
                                        <p:strVal val="visible"/>
                                      </p:to>
                                    </p:set>
                                    <p:animEffect transition="in" filter="plus(in)">
                                      <p:cBhvr>
                                        <p:cTn id="122" dur="3000"/>
                                        <p:tgtEl>
                                          <p:spTgt spid="6"/>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7"/>
                                        </p:tgtEl>
                                        <p:attrNameLst>
                                          <p:attrName>style.visibility</p:attrName>
                                        </p:attrNameLst>
                                      </p:cBhvr>
                                      <p:to>
                                        <p:strVal val="visible"/>
                                      </p:to>
                                    </p:set>
                                    <p:animEffect transition="in" filter="plus(in)">
                                      <p:cBhvr>
                                        <p:cTn id="125" dur="3000"/>
                                        <p:tgtEl>
                                          <p:spTgt spid="7"/>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8"/>
                                        </p:tgtEl>
                                        <p:attrNameLst>
                                          <p:attrName>style.visibility</p:attrName>
                                        </p:attrNameLst>
                                      </p:cBhvr>
                                      <p:to>
                                        <p:strVal val="visible"/>
                                      </p:to>
                                    </p:set>
                                    <p:animEffect transition="in" filter="plus(in)">
                                      <p:cBhvr>
                                        <p:cTn id="128" dur="3000"/>
                                        <p:tgtEl>
                                          <p:spTgt spid="8"/>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9"/>
                                        </p:tgtEl>
                                        <p:attrNameLst>
                                          <p:attrName>style.visibility</p:attrName>
                                        </p:attrNameLst>
                                      </p:cBhvr>
                                      <p:to>
                                        <p:strVal val="visible"/>
                                      </p:to>
                                    </p:set>
                                    <p:animEffect transition="in" filter="plus(in)">
                                      <p:cBhvr>
                                        <p:cTn id="131" dur="3000"/>
                                        <p:tgtEl>
                                          <p:spTgt spid="9"/>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0"/>
                                        </p:tgtEl>
                                        <p:attrNameLst>
                                          <p:attrName>style.visibility</p:attrName>
                                        </p:attrNameLst>
                                      </p:cBhvr>
                                      <p:to>
                                        <p:strVal val="visible"/>
                                      </p:to>
                                    </p:set>
                                    <p:animEffect transition="in" filter="plus(in)">
                                      <p:cBhvr>
                                        <p:cTn id="134" dur="3000"/>
                                        <p:tgtEl>
                                          <p:spTgt spid="10"/>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plus(in)">
                                      <p:cBhvr>
                                        <p:cTn id="137" dur="3000"/>
                                        <p:tgtEl>
                                          <p:spTgt spid="11"/>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12"/>
                                        </p:tgtEl>
                                        <p:attrNameLst>
                                          <p:attrName>style.visibility</p:attrName>
                                        </p:attrNameLst>
                                      </p:cBhvr>
                                      <p:to>
                                        <p:strVal val="visible"/>
                                      </p:to>
                                    </p:set>
                                    <p:animEffect transition="in" filter="plus(in)">
                                      <p:cBhvr>
                                        <p:cTn id="140" dur="3000"/>
                                        <p:tgtEl>
                                          <p:spTgt spid="12"/>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13"/>
                                        </p:tgtEl>
                                        <p:attrNameLst>
                                          <p:attrName>style.visibility</p:attrName>
                                        </p:attrNameLst>
                                      </p:cBhvr>
                                      <p:to>
                                        <p:strVal val="visible"/>
                                      </p:to>
                                    </p:set>
                                    <p:animEffect transition="in" filter="plus(in)">
                                      <p:cBhvr>
                                        <p:cTn id="143" dur="3000"/>
                                        <p:tgtEl>
                                          <p:spTgt spid="13"/>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14"/>
                                        </p:tgtEl>
                                        <p:attrNameLst>
                                          <p:attrName>style.visibility</p:attrName>
                                        </p:attrNameLst>
                                      </p:cBhvr>
                                      <p:to>
                                        <p:strVal val="visible"/>
                                      </p:to>
                                    </p:set>
                                    <p:animEffect transition="in" filter="plus(in)">
                                      <p:cBhvr>
                                        <p:cTn id="146" dur="3000"/>
                                        <p:tgtEl>
                                          <p:spTgt spid="14"/>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15"/>
                                        </p:tgtEl>
                                        <p:attrNameLst>
                                          <p:attrName>style.visibility</p:attrName>
                                        </p:attrNameLst>
                                      </p:cBhvr>
                                      <p:to>
                                        <p:strVal val="visible"/>
                                      </p:to>
                                    </p:set>
                                    <p:animEffect transition="in" filter="plus(in)">
                                      <p:cBhvr>
                                        <p:cTn id="149" dur="3000"/>
                                        <p:tgtEl>
                                          <p:spTgt spid="15"/>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16"/>
                                        </p:tgtEl>
                                        <p:attrNameLst>
                                          <p:attrName>style.visibility</p:attrName>
                                        </p:attrNameLst>
                                      </p:cBhvr>
                                      <p:to>
                                        <p:strVal val="visible"/>
                                      </p:to>
                                    </p:set>
                                    <p:animEffect transition="in" filter="plus(in)">
                                      <p:cBhvr>
                                        <p:cTn id="152" dur="3000"/>
                                        <p:tgtEl>
                                          <p:spTgt spid="16"/>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17"/>
                                        </p:tgtEl>
                                        <p:attrNameLst>
                                          <p:attrName>style.visibility</p:attrName>
                                        </p:attrNameLst>
                                      </p:cBhvr>
                                      <p:to>
                                        <p:strVal val="visible"/>
                                      </p:to>
                                    </p:set>
                                    <p:animEffect transition="in" filter="plus(in)">
                                      <p:cBhvr>
                                        <p:cTn id="155" dur="3000"/>
                                        <p:tgtEl>
                                          <p:spTgt spid="17"/>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Effect transition="in" filter="plus(in)">
                                      <p:cBhvr>
                                        <p:cTn id="158" dur="3000"/>
                                        <p:tgtEl>
                                          <p:spTgt spid="18"/>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plus(in)">
                                      <p:cBhvr>
                                        <p:cTn id="161" dur="3000"/>
                                        <p:tgtEl>
                                          <p:spTgt spid="19"/>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Effect transition="in" filter="plus(in)">
                                      <p:cBhvr>
                                        <p:cTn id="164" dur="3000"/>
                                        <p:tgtEl>
                                          <p:spTgt spid="20"/>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21"/>
                                        </p:tgtEl>
                                        <p:attrNameLst>
                                          <p:attrName>style.visibility</p:attrName>
                                        </p:attrNameLst>
                                      </p:cBhvr>
                                      <p:to>
                                        <p:strVal val="visible"/>
                                      </p:to>
                                    </p:set>
                                    <p:animEffect transition="in" filter="plus(in)">
                                      <p:cBhvr>
                                        <p:cTn id="167" dur="3000"/>
                                        <p:tgtEl>
                                          <p:spTgt spid="21"/>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22"/>
                                        </p:tgtEl>
                                        <p:attrNameLst>
                                          <p:attrName>style.visibility</p:attrName>
                                        </p:attrNameLst>
                                      </p:cBhvr>
                                      <p:to>
                                        <p:strVal val="visible"/>
                                      </p:to>
                                    </p:set>
                                    <p:animEffect transition="in" filter="plus(in)">
                                      <p:cBhvr>
                                        <p:cTn id="170" dur="3000"/>
                                        <p:tgtEl>
                                          <p:spTgt spid="22"/>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23"/>
                                        </p:tgtEl>
                                        <p:attrNameLst>
                                          <p:attrName>style.visibility</p:attrName>
                                        </p:attrNameLst>
                                      </p:cBhvr>
                                      <p:to>
                                        <p:strVal val="visible"/>
                                      </p:to>
                                    </p:set>
                                    <p:animEffect transition="in" filter="plus(in)">
                                      <p:cBhvr>
                                        <p:cTn id="173" dur="3000"/>
                                        <p:tgtEl>
                                          <p:spTgt spid="23"/>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4"/>
                                        </p:tgtEl>
                                        <p:attrNameLst>
                                          <p:attrName>style.visibility</p:attrName>
                                        </p:attrNameLst>
                                      </p:cBhvr>
                                      <p:to>
                                        <p:strVal val="visible"/>
                                      </p:to>
                                    </p:set>
                                    <p:animEffect transition="in" filter="plus(in)">
                                      <p:cBhvr>
                                        <p:cTn id="176" dur="3000"/>
                                        <p:tgtEl>
                                          <p:spTgt spid="24"/>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5"/>
                                        </p:tgtEl>
                                        <p:attrNameLst>
                                          <p:attrName>style.visibility</p:attrName>
                                        </p:attrNameLst>
                                      </p:cBhvr>
                                      <p:to>
                                        <p:strVal val="visible"/>
                                      </p:to>
                                    </p:set>
                                    <p:animEffect transition="in" filter="plus(in)">
                                      <p:cBhvr>
                                        <p:cTn id="179" dur="3000"/>
                                        <p:tgtEl>
                                          <p:spTgt spid="25"/>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6"/>
                                        </p:tgtEl>
                                        <p:attrNameLst>
                                          <p:attrName>style.visibility</p:attrName>
                                        </p:attrNameLst>
                                      </p:cBhvr>
                                      <p:to>
                                        <p:strVal val="visible"/>
                                      </p:to>
                                    </p:set>
                                    <p:animEffect transition="in" filter="plus(in)">
                                      <p:cBhvr>
                                        <p:cTn id="182" dur="3000"/>
                                        <p:tgtEl>
                                          <p:spTgt spid="26"/>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7"/>
                                        </p:tgtEl>
                                        <p:attrNameLst>
                                          <p:attrName>style.visibility</p:attrName>
                                        </p:attrNameLst>
                                      </p:cBhvr>
                                      <p:to>
                                        <p:strVal val="visible"/>
                                      </p:to>
                                    </p:set>
                                    <p:animEffect transition="in" filter="plus(in)">
                                      <p:cBhvr>
                                        <p:cTn id="185" dur="3000"/>
                                        <p:tgtEl>
                                          <p:spTgt spid="27"/>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8"/>
                                        </p:tgtEl>
                                        <p:attrNameLst>
                                          <p:attrName>style.visibility</p:attrName>
                                        </p:attrNameLst>
                                      </p:cBhvr>
                                      <p:to>
                                        <p:strVal val="visible"/>
                                      </p:to>
                                    </p:set>
                                    <p:animEffect transition="in" filter="plus(in)">
                                      <p:cBhvr>
                                        <p:cTn id="188" dur="3000"/>
                                        <p:tgtEl>
                                          <p:spTgt spid="28"/>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29"/>
                                        </p:tgtEl>
                                        <p:attrNameLst>
                                          <p:attrName>style.visibility</p:attrName>
                                        </p:attrNameLst>
                                      </p:cBhvr>
                                      <p:to>
                                        <p:strVal val="visible"/>
                                      </p:to>
                                    </p:set>
                                    <p:animEffect transition="in" filter="plus(in)">
                                      <p:cBhvr>
                                        <p:cTn id="191" dur="3000"/>
                                        <p:tgtEl>
                                          <p:spTgt spid="29"/>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30"/>
                                        </p:tgtEl>
                                        <p:attrNameLst>
                                          <p:attrName>style.visibility</p:attrName>
                                        </p:attrNameLst>
                                      </p:cBhvr>
                                      <p:to>
                                        <p:strVal val="visible"/>
                                      </p:to>
                                    </p:set>
                                    <p:animEffect transition="in" filter="plus(in)">
                                      <p:cBhvr>
                                        <p:cTn id="194" dur="3000"/>
                                        <p:tgtEl>
                                          <p:spTgt spid="30"/>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31"/>
                                        </p:tgtEl>
                                        <p:attrNameLst>
                                          <p:attrName>style.visibility</p:attrName>
                                        </p:attrNameLst>
                                      </p:cBhvr>
                                      <p:to>
                                        <p:strVal val="visible"/>
                                      </p:to>
                                    </p:set>
                                    <p:animEffect transition="in" filter="plus(in)">
                                      <p:cBhvr>
                                        <p:cTn id="197" dur="3000"/>
                                        <p:tgtEl>
                                          <p:spTgt spid="31"/>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32"/>
                                        </p:tgtEl>
                                        <p:attrNameLst>
                                          <p:attrName>style.visibility</p:attrName>
                                        </p:attrNameLst>
                                      </p:cBhvr>
                                      <p:to>
                                        <p:strVal val="visible"/>
                                      </p:to>
                                    </p:set>
                                    <p:animEffect transition="in" filter="plus(in)">
                                      <p:cBhvr>
                                        <p:cTn id="200" dur="3000"/>
                                        <p:tgtEl>
                                          <p:spTgt spid="32"/>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33"/>
                                        </p:tgtEl>
                                        <p:attrNameLst>
                                          <p:attrName>style.visibility</p:attrName>
                                        </p:attrNameLst>
                                      </p:cBhvr>
                                      <p:to>
                                        <p:strVal val="visible"/>
                                      </p:to>
                                    </p:set>
                                    <p:animEffect transition="in" filter="plus(in)">
                                      <p:cBhvr>
                                        <p:cTn id="203" dur="3000"/>
                                        <p:tgtEl>
                                          <p:spTgt spid="33"/>
                                        </p:tgtEl>
                                      </p:cBhvr>
                                    </p:animEffect>
                                  </p:childTnLst>
                                </p:cTn>
                              </p:par>
                              <p:par>
                                <p:cTn id="204" presetID="42" presetClass="entr" presetSubtype="0"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fade">
                                      <p:cBhvr>
                                        <p:cTn id="206" dur="3000"/>
                                        <p:tgtEl>
                                          <p:spTgt spid="4"/>
                                        </p:tgtEl>
                                      </p:cBhvr>
                                    </p:animEffect>
                                    <p:anim calcmode="lin" valueType="num">
                                      <p:cBhvr>
                                        <p:cTn id="207" dur="3000" fill="hold"/>
                                        <p:tgtEl>
                                          <p:spTgt spid="4"/>
                                        </p:tgtEl>
                                        <p:attrNameLst>
                                          <p:attrName>ppt_x</p:attrName>
                                        </p:attrNameLst>
                                      </p:cBhvr>
                                      <p:tavLst>
                                        <p:tav tm="0">
                                          <p:val>
                                            <p:strVal val="#ppt_x"/>
                                          </p:val>
                                        </p:tav>
                                        <p:tav tm="100000">
                                          <p:val>
                                            <p:strVal val="#ppt_x"/>
                                          </p:val>
                                        </p:tav>
                                      </p:tavLst>
                                    </p:anim>
                                    <p:anim calcmode="lin" valueType="num">
                                      <p:cBhvr>
                                        <p:cTn id="20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tina.jpg"/>
          <p:cNvPicPr>
            <a:picLocks noChangeAspect="1"/>
          </p:cNvPicPr>
          <p:nvPr/>
        </p:nvPicPr>
        <p:blipFill>
          <a:blip r:embed="rId2"/>
          <a:stretch>
            <a:fillRect/>
          </a:stretch>
        </p:blipFill>
        <p:spPr>
          <a:xfrm>
            <a:off x="-1" y="0"/>
            <a:ext cx="9144001" cy="6858000"/>
          </a:xfrm>
          <a:prstGeom prst="rect">
            <a:avLst/>
          </a:prstGeom>
        </p:spPr>
      </p:pic>
      <p:sp>
        <p:nvSpPr>
          <p:cNvPr id="5" name="4 Triángulo rectángulo"/>
          <p:cNvSpPr/>
          <p:nvPr/>
        </p:nvSpPr>
        <p:spPr>
          <a:xfrm>
            <a:off x="4500562" y="0"/>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000364" y="0"/>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00364" y="642918"/>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00562" y="642918"/>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000364" y="1285860"/>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00562" y="1285860"/>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00562" y="1857364"/>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000364" y="1857364"/>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00364" y="2428868"/>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00562" y="2428868"/>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3000364" y="2928934"/>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00562" y="2928934"/>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00562" y="3429000"/>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000364" y="3429000"/>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000364" y="3929066"/>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00562" y="3929066"/>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3000364" y="4429132"/>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500562" y="4429132"/>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00562" y="4929198"/>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000364" y="4929198"/>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3000364" y="5357826"/>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500562" y="5357826"/>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00562" y="5857892"/>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000364" y="5857892"/>
            <a:ext cx="1428760" cy="1214422"/>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4"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4"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4"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4"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4"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4"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4"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4"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4"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4"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4"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4"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2" presetClass="entr" presetSubtype="1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0-#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3000" fill="hold"/>
                                        <p:tgtEl>
                                          <p:spTgt spid="7"/>
                                        </p:tgtEl>
                                        <p:attrNameLst>
                                          <p:attrName>ppt_x</p:attrName>
                                        </p:attrNameLst>
                                      </p:cBhvr>
                                      <p:tavLst>
                                        <p:tav tm="0">
                                          <p:val>
                                            <p:strVal val="0-#ppt_w/2"/>
                                          </p:val>
                                        </p:tav>
                                        <p:tav tm="100000">
                                          <p:val>
                                            <p:strVal val="#ppt_x"/>
                                          </p:val>
                                        </p:tav>
                                      </p:tavLst>
                                    </p:anim>
                                    <p:anim calcmode="lin" valueType="num">
                                      <p:cBhvr additive="base">
                                        <p:cTn id="87" dur="3000" fill="hold"/>
                                        <p:tgtEl>
                                          <p:spTgt spid="7"/>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0-#ppt_w/2"/>
                                          </p:val>
                                        </p:tav>
                                        <p:tav tm="100000">
                                          <p:val>
                                            <p:strVal val="#ppt_x"/>
                                          </p:val>
                                        </p:tav>
                                      </p:tavLst>
                                    </p:anim>
                                    <p:anim calcmode="lin" valueType="num">
                                      <p:cBhvr additive="base">
                                        <p:cTn id="95" dur="3000" fill="hold"/>
                                        <p:tgtEl>
                                          <p:spTgt spid="12"/>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additive="base">
                                        <p:cTn id="102" dur="3000" fill="hold"/>
                                        <p:tgtEl>
                                          <p:spTgt spid="15"/>
                                        </p:tgtEl>
                                        <p:attrNameLst>
                                          <p:attrName>ppt_x</p:attrName>
                                        </p:attrNameLst>
                                      </p:cBhvr>
                                      <p:tavLst>
                                        <p:tav tm="0">
                                          <p:val>
                                            <p:strVal val="0-#ppt_w/2"/>
                                          </p:val>
                                        </p:tav>
                                        <p:tav tm="100000">
                                          <p:val>
                                            <p:strVal val="#ppt_x"/>
                                          </p:val>
                                        </p:tav>
                                      </p:tavLst>
                                    </p:anim>
                                    <p:anim calcmode="lin" valueType="num">
                                      <p:cBhvr additive="base">
                                        <p:cTn id="103" dur="3000" fill="hold"/>
                                        <p:tgtEl>
                                          <p:spTgt spid="15"/>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0-#ppt_w/2"/>
                                          </p:val>
                                        </p:tav>
                                        <p:tav tm="100000">
                                          <p:val>
                                            <p:strVal val="#ppt_x"/>
                                          </p:val>
                                        </p:tav>
                                      </p:tavLst>
                                    </p:anim>
                                    <p:anim calcmode="lin" valueType="num">
                                      <p:cBhvr additive="base">
                                        <p:cTn id="107" dur="3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0-#ppt_w/2"/>
                                          </p:val>
                                        </p:tav>
                                        <p:tav tm="100000">
                                          <p:val>
                                            <p:strVal val="#ppt_x"/>
                                          </p:val>
                                        </p:tav>
                                      </p:tavLst>
                                    </p:anim>
                                    <p:anim calcmode="lin" valueType="num">
                                      <p:cBhvr additive="base">
                                        <p:cTn id="115" dur="3000" fill="hold"/>
                                        <p:tgtEl>
                                          <p:spTgt spid="21"/>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0-#ppt_w/2"/>
                                          </p:val>
                                        </p:tav>
                                        <p:tav tm="100000">
                                          <p:val>
                                            <p:strVal val="#ppt_x"/>
                                          </p:val>
                                        </p:tav>
                                      </p:tavLst>
                                    </p:anim>
                                    <p:anim calcmode="lin" valueType="num">
                                      <p:cBhvr additive="base">
                                        <p:cTn id="119" dur="3000" fill="hold"/>
                                        <p:tgtEl>
                                          <p:spTgt spid="24"/>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3000" fill="hold"/>
                                        <p:tgtEl>
                                          <p:spTgt spid="25"/>
                                        </p:tgtEl>
                                        <p:attrNameLst>
                                          <p:attrName>ppt_x</p:attrName>
                                        </p:attrNameLst>
                                      </p:cBhvr>
                                      <p:tavLst>
                                        <p:tav tm="0">
                                          <p:val>
                                            <p:strVal val="0-#ppt_w/2"/>
                                          </p:val>
                                        </p:tav>
                                        <p:tav tm="100000">
                                          <p:val>
                                            <p:strVal val="#ppt_x"/>
                                          </p:val>
                                        </p:tav>
                                      </p:tavLst>
                                    </p:anim>
                                    <p:anim calcmode="lin" valueType="num">
                                      <p:cBhvr additive="base">
                                        <p:cTn id="123" dur="3000" fill="hold"/>
                                        <p:tgtEl>
                                          <p:spTgt spid="25"/>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0-#ppt_w/2"/>
                                          </p:val>
                                        </p:tav>
                                        <p:tav tm="100000">
                                          <p:val>
                                            <p:strVal val="#ppt_x"/>
                                          </p:val>
                                        </p:tav>
                                      </p:tavLst>
                                    </p:anim>
                                    <p:anim calcmode="lin" valueType="num">
                                      <p:cBhvr additive="base">
                                        <p:cTn id="127" dur="3000" fill="hold"/>
                                        <p:tgtEl>
                                          <p:spTgt spid="28"/>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additive="base">
                                        <p:cTn id="130" dur="3000" fill="hold"/>
                                        <p:tgtEl>
                                          <p:spTgt spid="5"/>
                                        </p:tgtEl>
                                        <p:attrNameLst>
                                          <p:attrName>ppt_x</p:attrName>
                                        </p:attrNameLst>
                                      </p:cBhvr>
                                      <p:tavLst>
                                        <p:tav tm="0">
                                          <p:val>
                                            <p:strVal val="1+#ppt_w/2"/>
                                          </p:val>
                                        </p:tav>
                                        <p:tav tm="100000">
                                          <p:val>
                                            <p:strVal val="#ppt_x"/>
                                          </p:val>
                                        </p:tav>
                                      </p:tavLst>
                                    </p:anim>
                                    <p:anim calcmode="lin" valueType="num">
                                      <p:cBhvr additive="base">
                                        <p:cTn id="131" dur="3000" fill="hold"/>
                                        <p:tgtEl>
                                          <p:spTgt spid="5"/>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1+#ppt_w/2"/>
                                          </p:val>
                                        </p:tav>
                                        <p:tav tm="100000">
                                          <p:val>
                                            <p:strVal val="#ppt_x"/>
                                          </p:val>
                                        </p:tav>
                                      </p:tavLst>
                                    </p:anim>
                                    <p:anim calcmode="lin" valueType="num">
                                      <p:cBhvr additive="base">
                                        <p:cTn id="135" dur="3000" fill="hold"/>
                                        <p:tgtEl>
                                          <p:spTgt spid="8"/>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1+#ppt_w/2"/>
                                          </p:val>
                                        </p:tav>
                                        <p:tav tm="100000">
                                          <p:val>
                                            <p:strVal val="#ppt_x"/>
                                          </p:val>
                                        </p:tav>
                                      </p:tavLst>
                                    </p:anim>
                                    <p:anim calcmode="lin" valueType="num">
                                      <p:cBhvr additive="base">
                                        <p:cTn id="139" dur="3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3000" fill="hold"/>
                                        <p:tgtEl>
                                          <p:spTgt spid="11"/>
                                        </p:tgtEl>
                                        <p:attrNameLst>
                                          <p:attrName>ppt_x</p:attrName>
                                        </p:attrNameLst>
                                      </p:cBhvr>
                                      <p:tavLst>
                                        <p:tav tm="0">
                                          <p:val>
                                            <p:strVal val="1+#ppt_w/2"/>
                                          </p:val>
                                        </p:tav>
                                        <p:tav tm="100000">
                                          <p:val>
                                            <p:strVal val="#ppt_x"/>
                                          </p:val>
                                        </p:tav>
                                      </p:tavLst>
                                    </p:anim>
                                    <p:anim calcmode="lin" valueType="num">
                                      <p:cBhvr additive="base">
                                        <p:cTn id="143" dur="3000" fill="hold"/>
                                        <p:tgtEl>
                                          <p:spTgt spid="11"/>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14"/>
                                        </p:tgtEl>
                                        <p:attrNameLst>
                                          <p:attrName>style.visibility</p:attrName>
                                        </p:attrNameLst>
                                      </p:cBhvr>
                                      <p:to>
                                        <p:strVal val="visible"/>
                                      </p:to>
                                    </p:set>
                                    <p:anim calcmode="lin" valueType="num">
                                      <p:cBhvr additive="base">
                                        <p:cTn id="146" dur="3000" fill="hold"/>
                                        <p:tgtEl>
                                          <p:spTgt spid="14"/>
                                        </p:tgtEl>
                                        <p:attrNameLst>
                                          <p:attrName>ppt_x</p:attrName>
                                        </p:attrNameLst>
                                      </p:cBhvr>
                                      <p:tavLst>
                                        <p:tav tm="0">
                                          <p:val>
                                            <p:strVal val="1+#ppt_w/2"/>
                                          </p:val>
                                        </p:tav>
                                        <p:tav tm="100000">
                                          <p:val>
                                            <p:strVal val="#ppt_x"/>
                                          </p:val>
                                        </p:tav>
                                      </p:tavLst>
                                    </p:anim>
                                    <p:anim calcmode="lin" valueType="num">
                                      <p:cBhvr additive="base">
                                        <p:cTn id="147" dur="3000" fill="hold"/>
                                        <p:tgtEl>
                                          <p:spTgt spid="14"/>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1+#ppt_w/2"/>
                                          </p:val>
                                        </p:tav>
                                        <p:tav tm="100000">
                                          <p:val>
                                            <p:strVal val="#ppt_x"/>
                                          </p:val>
                                        </p:tav>
                                      </p:tavLst>
                                    </p:anim>
                                    <p:anim calcmode="lin" valueType="num">
                                      <p:cBhvr additive="base">
                                        <p:cTn id="151" dur="3000" fill="hold"/>
                                        <p:tgtEl>
                                          <p:spTgt spid="16"/>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additive="base">
                                        <p:cTn id="154" dur="3000" fill="hold"/>
                                        <p:tgtEl>
                                          <p:spTgt spid="17"/>
                                        </p:tgtEl>
                                        <p:attrNameLst>
                                          <p:attrName>ppt_x</p:attrName>
                                        </p:attrNameLst>
                                      </p:cBhvr>
                                      <p:tavLst>
                                        <p:tav tm="0">
                                          <p:val>
                                            <p:strVal val="1+#ppt_w/2"/>
                                          </p:val>
                                        </p:tav>
                                        <p:tav tm="100000">
                                          <p:val>
                                            <p:strVal val="#ppt_x"/>
                                          </p:val>
                                        </p:tav>
                                      </p:tavLst>
                                    </p:anim>
                                    <p:anim calcmode="lin" valueType="num">
                                      <p:cBhvr additive="base">
                                        <p:cTn id="155" dur="3000" fill="hold"/>
                                        <p:tgtEl>
                                          <p:spTgt spid="17"/>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3000" fill="hold"/>
                                        <p:tgtEl>
                                          <p:spTgt spid="20"/>
                                        </p:tgtEl>
                                        <p:attrNameLst>
                                          <p:attrName>ppt_x</p:attrName>
                                        </p:attrNameLst>
                                      </p:cBhvr>
                                      <p:tavLst>
                                        <p:tav tm="0">
                                          <p:val>
                                            <p:strVal val="1+#ppt_w/2"/>
                                          </p:val>
                                        </p:tav>
                                        <p:tav tm="100000">
                                          <p:val>
                                            <p:strVal val="#ppt_x"/>
                                          </p:val>
                                        </p:tav>
                                      </p:tavLst>
                                    </p:anim>
                                    <p:anim calcmode="lin" valueType="num">
                                      <p:cBhvr additive="base">
                                        <p:cTn id="159" dur="30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additive="base">
                                        <p:cTn id="162" dur="3000" fill="hold"/>
                                        <p:tgtEl>
                                          <p:spTgt spid="22"/>
                                        </p:tgtEl>
                                        <p:attrNameLst>
                                          <p:attrName>ppt_x</p:attrName>
                                        </p:attrNameLst>
                                      </p:cBhvr>
                                      <p:tavLst>
                                        <p:tav tm="0">
                                          <p:val>
                                            <p:strVal val="1+#ppt_w/2"/>
                                          </p:val>
                                        </p:tav>
                                        <p:tav tm="100000">
                                          <p:val>
                                            <p:strVal val="#ppt_x"/>
                                          </p:val>
                                        </p:tav>
                                      </p:tavLst>
                                    </p:anim>
                                    <p:anim calcmode="lin" valueType="num">
                                      <p:cBhvr additive="base">
                                        <p:cTn id="163" dur="3000" fill="hold"/>
                                        <p:tgtEl>
                                          <p:spTgt spid="22"/>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23"/>
                                        </p:tgtEl>
                                        <p:attrNameLst>
                                          <p:attrName>style.visibility</p:attrName>
                                        </p:attrNameLst>
                                      </p:cBhvr>
                                      <p:to>
                                        <p:strVal val="visible"/>
                                      </p:to>
                                    </p:set>
                                    <p:anim calcmode="lin" valueType="num">
                                      <p:cBhvr additive="base">
                                        <p:cTn id="166" dur="3000" fill="hold"/>
                                        <p:tgtEl>
                                          <p:spTgt spid="23"/>
                                        </p:tgtEl>
                                        <p:attrNameLst>
                                          <p:attrName>ppt_x</p:attrName>
                                        </p:attrNameLst>
                                      </p:cBhvr>
                                      <p:tavLst>
                                        <p:tav tm="0">
                                          <p:val>
                                            <p:strVal val="1+#ppt_w/2"/>
                                          </p:val>
                                        </p:tav>
                                        <p:tav tm="100000">
                                          <p:val>
                                            <p:strVal val="#ppt_x"/>
                                          </p:val>
                                        </p:tav>
                                      </p:tavLst>
                                    </p:anim>
                                    <p:anim calcmode="lin" valueType="num">
                                      <p:cBhvr additive="base">
                                        <p:cTn id="167" dur="3000" fill="hold"/>
                                        <p:tgtEl>
                                          <p:spTgt spid="23"/>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26"/>
                                        </p:tgtEl>
                                        <p:attrNameLst>
                                          <p:attrName>style.visibility</p:attrName>
                                        </p:attrNameLst>
                                      </p:cBhvr>
                                      <p:to>
                                        <p:strVal val="visible"/>
                                      </p:to>
                                    </p:set>
                                    <p:anim calcmode="lin" valueType="num">
                                      <p:cBhvr additive="base">
                                        <p:cTn id="170" dur="3000" fill="hold"/>
                                        <p:tgtEl>
                                          <p:spTgt spid="26"/>
                                        </p:tgtEl>
                                        <p:attrNameLst>
                                          <p:attrName>ppt_x</p:attrName>
                                        </p:attrNameLst>
                                      </p:cBhvr>
                                      <p:tavLst>
                                        <p:tav tm="0">
                                          <p:val>
                                            <p:strVal val="1+#ppt_w/2"/>
                                          </p:val>
                                        </p:tav>
                                        <p:tav tm="100000">
                                          <p:val>
                                            <p:strVal val="#ppt_x"/>
                                          </p:val>
                                        </p:tav>
                                      </p:tavLst>
                                    </p:anim>
                                    <p:anim calcmode="lin" valueType="num">
                                      <p:cBhvr additive="base">
                                        <p:cTn id="171" dur="3000" fill="hold"/>
                                        <p:tgtEl>
                                          <p:spTgt spid="26"/>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27"/>
                                        </p:tgtEl>
                                        <p:attrNameLst>
                                          <p:attrName>style.visibility</p:attrName>
                                        </p:attrNameLst>
                                      </p:cBhvr>
                                      <p:to>
                                        <p:strVal val="visible"/>
                                      </p:to>
                                    </p:set>
                                    <p:anim calcmode="lin" valueType="num">
                                      <p:cBhvr additive="base">
                                        <p:cTn id="174" dur="3000" fill="hold"/>
                                        <p:tgtEl>
                                          <p:spTgt spid="27"/>
                                        </p:tgtEl>
                                        <p:attrNameLst>
                                          <p:attrName>ppt_x</p:attrName>
                                        </p:attrNameLst>
                                      </p:cBhvr>
                                      <p:tavLst>
                                        <p:tav tm="0">
                                          <p:val>
                                            <p:strVal val="1+#ppt_w/2"/>
                                          </p:val>
                                        </p:tav>
                                        <p:tav tm="100000">
                                          <p:val>
                                            <p:strVal val="#ppt_x"/>
                                          </p:val>
                                        </p:tav>
                                      </p:tavLst>
                                    </p:anim>
                                    <p:anim calcmode="lin" valueType="num">
                                      <p:cBhvr additive="base">
                                        <p:cTn id="175" dur="3000" fill="hold"/>
                                        <p:tgtEl>
                                          <p:spTgt spid="27"/>
                                        </p:tgtEl>
                                        <p:attrNameLst>
                                          <p:attrName>ppt_y</p:attrName>
                                        </p:attrNameLst>
                                      </p:cBhvr>
                                      <p:tavLst>
                                        <p:tav tm="0">
                                          <p:val>
                                            <p:strVal val="1+#ppt_h/2"/>
                                          </p:val>
                                        </p:tav>
                                        <p:tav tm="100000">
                                          <p:val>
                                            <p:strVal val="#ppt_y"/>
                                          </p:val>
                                        </p:tav>
                                      </p:tavLst>
                                    </p:anim>
                                  </p:childTnLst>
                                </p:cTn>
                              </p:par>
                              <p:par>
                                <p:cTn id="176" presetID="8" presetClass="emph" presetSubtype="0" fill="hold" grpId="1" nodeType="withEffect">
                                  <p:stCondLst>
                                    <p:cond delay="0"/>
                                  </p:stCondLst>
                                  <p:childTnLst>
                                    <p:animRot by="-21600000">
                                      <p:cBhvr>
                                        <p:cTn id="177" dur="3000" fill="hold"/>
                                        <p:tgtEl>
                                          <p:spTgt spid="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8"/>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1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1"/>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4"/>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6"/>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7"/>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20"/>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22"/>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23"/>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2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6"/>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7"/>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9"/>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12"/>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13"/>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15"/>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19"/>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21"/>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25"/>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8"/>
                                        </p:tgtEl>
                                        <p:attrNameLst>
                                          <p:attrName>r</p:attrName>
                                        </p:attrNameLst>
                                      </p:cBhvr>
                                    </p:animRot>
                                  </p:childTnLst>
                                </p:cTn>
                              </p:par>
                            </p:childTnLst>
                          </p:cTn>
                        </p:par>
                        <p:par>
                          <p:cTn id="224" fill="hold">
                            <p:stCondLst>
                              <p:cond delay="3000"/>
                            </p:stCondLst>
                            <p:childTnLst>
                              <p:par>
                                <p:cTn id="225" presetID="2" presetClass="exit" presetSubtype="2" fill="hold" grpId="2" nodeType="afterEffect">
                                  <p:stCondLst>
                                    <p:cond delay="0"/>
                                  </p:stCondLst>
                                  <p:childTnLst>
                                    <p:anim calcmode="lin" valueType="num">
                                      <p:cBhvr additive="base">
                                        <p:cTn id="226" dur="3000"/>
                                        <p:tgtEl>
                                          <p:spTgt spid="6"/>
                                        </p:tgtEl>
                                        <p:attrNameLst>
                                          <p:attrName>ppt_x</p:attrName>
                                        </p:attrNameLst>
                                      </p:cBhvr>
                                      <p:tavLst>
                                        <p:tav tm="0">
                                          <p:val>
                                            <p:strVal val="ppt_x"/>
                                          </p:val>
                                        </p:tav>
                                        <p:tav tm="100000">
                                          <p:val>
                                            <p:strVal val="1+ppt_w/2"/>
                                          </p:val>
                                        </p:tav>
                                      </p:tavLst>
                                    </p:anim>
                                    <p:anim calcmode="lin" valueType="num">
                                      <p:cBhvr additive="base">
                                        <p:cTn id="227" dur="3000"/>
                                        <p:tgtEl>
                                          <p:spTgt spid="6"/>
                                        </p:tgtEl>
                                        <p:attrNameLst>
                                          <p:attrName>ppt_y</p:attrName>
                                        </p:attrNameLst>
                                      </p:cBhvr>
                                      <p:tavLst>
                                        <p:tav tm="0">
                                          <p:val>
                                            <p:strVal val="ppt_y"/>
                                          </p:val>
                                        </p:tav>
                                        <p:tav tm="100000">
                                          <p:val>
                                            <p:strVal val="ppt_y"/>
                                          </p:val>
                                        </p:tav>
                                      </p:tavLst>
                                    </p:anim>
                                    <p:set>
                                      <p:cBhvr>
                                        <p:cTn id="228" dur="1" fill="hold">
                                          <p:stCondLst>
                                            <p:cond delay="2999"/>
                                          </p:stCondLst>
                                        </p:cTn>
                                        <p:tgtEl>
                                          <p:spTgt spid="6"/>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3000"/>
                                        <p:tgtEl>
                                          <p:spTgt spid="7"/>
                                        </p:tgtEl>
                                        <p:attrNameLst>
                                          <p:attrName>ppt_x</p:attrName>
                                        </p:attrNameLst>
                                      </p:cBhvr>
                                      <p:tavLst>
                                        <p:tav tm="0">
                                          <p:val>
                                            <p:strVal val="ppt_x"/>
                                          </p:val>
                                        </p:tav>
                                        <p:tav tm="100000">
                                          <p:val>
                                            <p:strVal val="1+ppt_w/2"/>
                                          </p:val>
                                        </p:tav>
                                      </p:tavLst>
                                    </p:anim>
                                    <p:anim calcmode="lin" valueType="num">
                                      <p:cBhvr additive="base">
                                        <p:cTn id="231" dur="3000"/>
                                        <p:tgtEl>
                                          <p:spTgt spid="7"/>
                                        </p:tgtEl>
                                        <p:attrNameLst>
                                          <p:attrName>ppt_y</p:attrName>
                                        </p:attrNameLst>
                                      </p:cBhvr>
                                      <p:tavLst>
                                        <p:tav tm="0">
                                          <p:val>
                                            <p:strVal val="ppt_y"/>
                                          </p:val>
                                        </p:tav>
                                        <p:tav tm="100000">
                                          <p:val>
                                            <p:strVal val="ppt_y"/>
                                          </p:val>
                                        </p:tav>
                                      </p:tavLst>
                                    </p:anim>
                                    <p:set>
                                      <p:cBhvr>
                                        <p:cTn id="232" dur="1" fill="hold">
                                          <p:stCondLst>
                                            <p:cond delay="2999"/>
                                          </p:stCondLst>
                                        </p:cTn>
                                        <p:tgtEl>
                                          <p:spTgt spid="7"/>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3000"/>
                                        <p:tgtEl>
                                          <p:spTgt spid="9"/>
                                        </p:tgtEl>
                                        <p:attrNameLst>
                                          <p:attrName>ppt_x</p:attrName>
                                        </p:attrNameLst>
                                      </p:cBhvr>
                                      <p:tavLst>
                                        <p:tav tm="0">
                                          <p:val>
                                            <p:strVal val="ppt_x"/>
                                          </p:val>
                                        </p:tav>
                                        <p:tav tm="100000">
                                          <p:val>
                                            <p:strVal val="1+ppt_w/2"/>
                                          </p:val>
                                        </p:tav>
                                      </p:tavLst>
                                    </p:anim>
                                    <p:anim calcmode="lin" valueType="num">
                                      <p:cBhvr additive="base">
                                        <p:cTn id="235" dur="3000"/>
                                        <p:tgtEl>
                                          <p:spTgt spid="9"/>
                                        </p:tgtEl>
                                        <p:attrNameLst>
                                          <p:attrName>ppt_y</p:attrName>
                                        </p:attrNameLst>
                                      </p:cBhvr>
                                      <p:tavLst>
                                        <p:tav tm="0">
                                          <p:val>
                                            <p:strVal val="ppt_y"/>
                                          </p:val>
                                        </p:tav>
                                        <p:tav tm="100000">
                                          <p:val>
                                            <p:strVal val="ppt_y"/>
                                          </p:val>
                                        </p:tav>
                                      </p:tavLst>
                                    </p:anim>
                                    <p:set>
                                      <p:cBhvr>
                                        <p:cTn id="236" dur="1" fill="hold">
                                          <p:stCondLst>
                                            <p:cond delay="2999"/>
                                          </p:stCondLst>
                                        </p:cTn>
                                        <p:tgtEl>
                                          <p:spTgt spid="9"/>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1+ppt_w/2"/>
                                          </p:val>
                                        </p:tav>
                                      </p:tavLst>
                                    </p:anim>
                                    <p:anim calcmode="lin" valueType="num">
                                      <p:cBhvr additive="base">
                                        <p:cTn id="239" dur="3000"/>
                                        <p:tgtEl>
                                          <p:spTgt spid="12"/>
                                        </p:tgtEl>
                                        <p:attrNameLst>
                                          <p:attrName>ppt_y</p:attrName>
                                        </p:attrNameLst>
                                      </p:cBhvr>
                                      <p:tavLst>
                                        <p:tav tm="0">
                                          <p:val>
                                            <p:strVal val="ppt_y"/>
                                          </p:val>
                                        </p:tav>
                                        <p:tav tm="100000">
                                          <p:val>
                                            <p:strVal val="ppt_y"/>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1+ppt_w/2"/>
                                          </p:val>
                                        </p:tav>
                                      </p:tavLst>
                                    </p:anim>
                                    <p:anim calcmode="lin" valueType="num">
                                      <p:cBhvr additive="base">
                                        <p:cTn id="243" dur="3000"/>
                                        <p:tgtEl>
                                          <p:spTgt spid="13"/>
                                        </p:tgtEl>
                                        <p:attrNameLst>
                                          <p:attrName>ppt_y</p:attrName>
                                        </p:attrNameLst>
                                      </p:cBhvr>
                                      <p:tavLst>
                                        <p:tav tm="0">
                                          <p:val>
                                            <p:strVal val="ppt_y"/>
                                          </p:val>
                                        </p:tav>
                                        <p:tav tm="100000">
                                          <p:val>
                                            <p:strVal val="ppt_y"/>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3000"/>
                                        <p:tgtEl>
                                          <p:spTgt spid="15"/>
                                        </p:tgtEl>
                                        <p:attrNameLst>
                                          <p:attrName>ppt_x</p:attrName>
                                        </p:attrNameLst>
                                      </p:cBhvr>
                                      <p:tavLst>
                                        <p:tav tm="0">
                                          <p:val>
                                            <p:strVal val="ppt_x"/>
                                          </p:val>
                                        </p:tav>
                                        <p:tav tm="100000">
                                          <p:val>
                                            <p:strVal val="1+ppt_w/2"/>
                                          </p:val>
                                        </p:tav>
                                      </p:tavLst>
                                    </p:anim>
                                    <p:anim calcmode="lin" valueType="num">
                                      <p:cBhvr additive="base">
                                        <p:cTn id="247" dur="3000"/>
                                        <p:tgtEl>
                                          <p:spTgt spid="15"/>
                                        </p:tgtEl>
                                        <p:attrNameLst>
                                          <p:attrName>ppt_y</p:attrName>
                                        </p:attrNameLst>
                                      </p:cBhvr>
                                      <p:tavLst>
                                        <p:tav tm="0">
                                          <p:val>
                                            <p:strVal val="ppt_y"/>
                                          </p:val>
                                        </p:tav>
                                        <p:tav tm="100000">
                                          <p:val>
                                            <p:strVal val="ppt_y"/>
                                          </p:val>
                                        </p:tav>
                                      </p:tavLst>
                                    </p:anim>
                                    <p:set>
                                      <p:cBhvr>
                                        <p:cTn id="248" dur="1" fill="hold">
                                          <p:stCondLst>
                                            <p:cond delay="2999"/>
                                          </p:stCondLst>
                                        </p:cTn>
                                        <p:tgtEl>
                                          <p:spTgt spid="15"/>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3000"/>
                                        <p:tgtEl>
                                          <p:spTgt spid="18"/>
                                        </p:tgtEl>
                                        <p:attrNameLst>
                                          <p:attrName>ppt_x</p:attrName>
                                        </p:attrNameLst>
                                      </p:cBhvr>
                                      <p:tavLst>
                                        <p:tav tm="0">
                                          <p:val>
                                            <p:strVal val="ppt_x"/>
                                          </p:val>
                                        </p:tav>
                                        <p:tav tm="100000">
                                          <p:val>
                                            <p:strVal val="1+ppt_w/2"/>
                                          </p:val>
                                        </p:tav>
                                      </p:tavLst>
                                    </p:anim>
                                    <p:anim calcmode="lin" valueType="num">
                                      <p:cBhvr additive="base">
                                        <p:cTn id="251" dur="3000"/>
                                        <p:tgtEl>
                                          <p:spTgt spid="18"/>
                                        </p:tgtEl>
                                        <p:attrNameLst>
                                          <p:attrName>ppt_y</p:attrName>
                                        </p:attrNameLst>
                                      </p:cBhvr>
                                      <p:tavLst>
                                        <p:tav tm="0">
                                          <p:val>
                                            <p:strVal val="ppt_y"/>
                                          </p:val>
                                        </p:tav>
                                        <p:tav tm="100000">
                                          <p:val>
                                            <p:strVal val="ppt_y"/>
                                          </p:val>
                                        </p:tav>
                                      </p:tavLst>
                                    </p:anim>
                                    <p:set>
                                      <p:cBhvr>
                                        <p:cTn id="252" dur="1" fill="hold">
                                          <p:stCondLst>
                                            <p:cond delay="2999"/>
                                          </p:stCondLst>
                                        </p:cTn>
                                        <p:tgtEl>
                                          <p:spTgt spid="18"/>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19"/>
                                        </p:tgtEl>
                                        <p:attrNameLst>
                                          <p:attrName>ppt_x</p:attrName>
                                        </p:attrNameLst>
                                      </p:cBhvr>
                                      <p:tavLst>
                                        <p:tav tm="0">
                                          <p:val>
                                            <p:strVal val="ppt_x"/>
                                          </p:val>
                                        </p:tav>
                                        <p:tav tm="100000">
                                          <p:val>
                                            <p:strVal val="1+ppt_w/2"/>
                                          </p:val>
                                        </p:tav>
                                      </p:tavLst>
                                    </p:anim>
                                    <p:anim calcmode="lin" valueType="num">
                                      <p:cBhvr additive="base">
                                        <p:cTn id="255" dur="3000"/>
                                        <p:tgtEl>
                                          <p:spTgt spid="19"/>
                                        </p:tgtEl>
                                        <p:attrNameLst>
                                          <p:attrName>ppt_y</p:attrName>
                                        </p:attrNameLst>
                                      </p:cBhvr>
                                      <p:tavLst>
                                        <p:tav tm="0">
                                          <p:val>
                                            <p:strVal val="ppt_y"/>
                                          </p:val>
                                        </p:tav>
                                        <p:tav tm="100000">
                                          <p:val>
                                            <p:strVal val="ppt_y"/>
                                          </p:val>
                                        </p:tav>
                                      </p:tavLst>
                                    </p:anim>
                                    <p:set>
                                      <p:cBhvr>
                                        <p:cTn id="256" dur="1" fill="hold">
                                          <p:stCondLst>
                                            <p:cond delay="2999"/>
                                          </p:stCondLst>
                                        </p:cTn>
                                        <p:tgtEl>
                                          <p:spTgt spid="19"/>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21"/>
                                        </p:tgtEl>
                                        <p:attrNameLst>
                                          <p:attrName>ppt_x</p:attrName>
                                        </p:attrNameLst>
                                      </p:cBhvr>
                                      <p:tavLst>
                                        <p:tav tm="0">
                                          <p:val>
                                            <p:strVal val="ppt_x"/>
                                          </p:val>
                                        </p:tav>
                                        <p:tav tm="100000">
                                          <p:val>
                                            <p:strVal val="1+ppt_w/2"/>
                                          </p:val>
                                        </p:tav>
                                      </p:tavLst>
                                    </p:anim>
                                    <p:anim calcmode="lin" valueType="num">
                                      <p:cBhvr additive="base">
                                        <p:cTn id="259" dur="3000"/>
                                        <p:tgtEl>
                                          <p:spTgt spid="21"/>
                                        </p:tgtEl>
                                        <p:attrNameLst>
                                          <p:attrName>ppt_y</p:attrName>
                                        </p:attrNameLst>
                                      </p:cBhvr>
                                      <p:tavLst>
                                        <p:tav tm="0">
                                          <p:val>
                                            <p:strVal val="ppt_y"/>
                                          </p:val>
                                        </p:tav>
                                        <p:tav tm="100000">
                                          <p:val>
                                            <p:strVal val="ppt_y"/>
                                          </p:val>
                                        </p:tav>
                                      </p:tavLst>
                                    </p:anim>
                                    <p:set>
                                      <p:cBhvr>
                                        <p:cTn id="260" dur="1" fill="hold">
                                          <p:stCondLst>
                                            <p:cond delay="2999"/>
                                          </p:stCondLst>
                                        </p:cTn>
                                        <p:tgtEl>
                                          <p:spTgt spid="21"/>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24"/>
                                        </p:tgtEl>
                                        <p:attrNameLst>
                                          <p:attrName>ppt_x</p:attrName>
                                        </p:attrNameLst>
                                      </p:cBhvr>
                                      <p:tavLst>
                                        <p:tav tm="0">
                                          <p:val>
                                            <p:strVal val="ppt_x"/>
                                          </p:val>
                                        </p:tav>
                                        <p:tav tm="100000">
                                          <p:val>
                                            <p:strVal val="1+ppt_w/2"/>
                                          </p:val>
                                        </p:tav>
                                      </p:tavLst>
                                    </p:anim>
                                    <p:anim calcmode="lin" valueType="num">
                                      <p:cBhvr additive="base">
                                        <p:cTn id="263" dur="3000"/>
                                        <p:tgtEl>
                                          <p:spTgt spid="24"/>
                                        </p:tgtEl>
                                        <p:attrNameLst>
                                          <p:attrName>ppt_y</p:attrName>
                                        </p:attrNameLst>
                                      </p:cBhvr>
                                      <p:tavLst>
                                        <p:tav tm="0">
                                          <p:val>
                                            <p:strVal val="ppt_y"/>
                                          </p:val>
                                        </p:tav>
                                        <p:tav tm="100000">
                                          <p:val>
                                            <p:strVal val="ppt_y"/>
                                          </p:val>
                                        </p:tav>
                                      </p:tavLst>
                                    </p:anim>
                                    <p:set>
                                      <p:cBhvr>
                                        <p:cTn id="264" dur="1" fill="hold">
                                          <p:stCondLst>
                                            <p:cond delay="2999"/>
                                          </p:stCondLst>
                                        </p:cTn>
                                        <p:tgtEl>
                                          <p:spTgt spid="24"/>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25"/>
                                        </p:tgtEl>
                                        <p:attrNameLst>
                                          <p:attrName>ppt_x</p:attrName>
                                        </p:attrNameLst>
                                      </p:cBhvr>
                                      <p:tavLst>
                                        <p:tav tm="0">
                                          <p:val>
                                            <p:strVal val="ppt_x"/>
                                          </p:val>
                                        </p:tav>
                                        <p:tav tm="100000">
                                          <p:val>
                                            <p:strVal val="1+ppt_w/2"/>
                                          </p:val>
                                        </p:tav>
                                      </p:tavLst>
                                    </p:anim>
                                    <p:anim calcmode="lin" valueType="num">
                                      <p:cBhvr additive="base">
                                        <p:cTn id="267" dur="3000"/>
                                        <p:tgtEl>
                                          <p:spTgt spid="25"/>
                                        </p:tgtEl>
                                        <p:attrNameLst>
                                          <p:attrName>ppt_y</p:attrName>
                                        </p:attrNameLst>
                                      </p:cBhvr>
                                      <p:tavLst>
                                        <p:tav tm="0">
                                          <p:val>
                                            <p:strVal val="ppt_y"/>
                                          </p:val>
                                        </p:tav>
                                        <p:tav tm="100000">
                                          <p:val>
                                            <p:strVal val="ppt_y"/>
                                          </p:val>
                                        </p:tav>
                                      </p:tavLst>
                                    </p:anim>
                                    <p:set>
                                      <p:cBhvr>
                                        <p:cTn id="268" dur="1" fill="hold">
                                          <p:stCondLst>
                                            <p:cond delay="2999"/>
                                          </p:stCondLst>
                                        </p:cTn>
                                        <p:tgtEl>
                                          <p:spTgt spid="25"/>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28"/>
                                        </p:tgtEl>
                                        <p:attrNameLst>
                                          <p:attrName>ppt_x</p:attrName>
                                        </p:attrNameLst>
                                      </p:cBhvr>
                                      <p:tavLst>
                                        <p:tav tm="0">
                                          <p:val>
                                            <p:strVal val="ppt_x"/>
                                          </p:val>
                                        </p:tav>
                                        <p:tav tm="100000">
                                          <p:val>
                                            <p:strVal val="1+ppt_w/2"/>
                                          </p:val>
                                        </p:tav>
                                      </p:tavLst>
                                    </p:anim>
                                    <p:anim calcmode="lin" valueType="num">
                                      <p:cBhvr additive="base">
                                        <p:cTn id="271" dur="3000"/>
                                        <p:tgtEl>
                                          <p:spTgt spid="28"/>
                                        </p:tgtEl>
                                        <p:attrNameLst>
                                          <p:attrName>ppt_y</p:attrName>
                                        </p:attrNameLst>
                                      </p:cBhvr>
                                      <p:tavLst>
                                        <p:tav tm="0">
                                          <p:val>
                                            <p:strVal val="ppt_y"/>
                                          </p:val>
                                        </p:tav>
                                        <p:tav tm="100000">
                                          <p:val>
                                            <p:strVal val="ppt_y"/>
                                          </p:val>
                                        </p:tav>
                                      </p:tavLst>
                                    </p:anim>
                                    <p:set>
                                      <p:cBhvr>
                                        <p:cTn id="272" dur="1" fill="hold">
                                          <p:stCondLst>
                                            <p:cond delay="2999"/>
                                          </p:stCondLst>
                                        </p:cTn>
                                        <p:tgtEl>
                                          <p:spTgt spid="28"/>
                                        </p:tgtEl>
                                        <p:attrNameLst>
                                          <p:attrName>style.visibility</p:attrName>
                                        </p:attrNameLst>
                                      </p:cBhvr>
                                      <p:to>
                                        <p:strVal val="hidden"/>
                                      </p:to>
                                    </p:set>
                                  </p:childTnLst>
                                </p:cTn>
                              </p:par>
                              <p:par>
                                <p:cTn id="273" presetID="2" presetClass="exit" presetSubtype="8" fill="hold" grpId="2"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0-ppt_w/2"/>
                                          </p:val>
                                        </p:tav>
                                      </p:tavLst>
                                    </p:anim>
                                    <p:anim calcmode="lin" valueType="num">
                                      <p:cBhvr additive="base">
                                        <p:cTn id="275" dur="3000"/>
                                        <p:tgtEl>
                                          <p:spTgt spid="5"/>
                                        </p:tgtEl>
                                        <p:attrNameLst>
                                          <p:attrName>ppt_y</p:attrName>
                                        </p:attrNameLst>
                                      </p:cBhvr>
                                      <p:tavLst>
                                        <p:tav tm="0">
                                          <p:val>
                                            <p:strVal val="ppt_y"/>
                                          </p:val>
                                        </p:tav>
                                        <p:tav tm="100000">
                                          <p:val>
                                            <p:strVal val="ppt_y"/>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0-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8" fill="hold" grpId="2" nodeType="withEffect">
                                  <p:stCondLst>
                                    <p:cond delay="0"/>
                                  </p:stCondLst>
                                  <p:childTnLst>
                                    <p:anim calcmode="lin" valueType="num">
                                      <p:cBhvr additive="base">
                                        <p:cTn id="282" dur="3000"/>
                                        <p:tgtEl>
                                          <p:spTgt spid="10"/>
                                        </p:tgtEl>
                                        <p:attrNameLst>
                                          <p:attrName>ppt_x</p:attrName>
                                        </p:attrNameLst>
                                      </p:cBhvr>
                                      <p:tavLst>
                                        <p:tav tm="0">
                                          <p:val>
                                            <p:strVal val="ppt_x"/>
                                          </p:val>
                                        </p:tav>
                                        <p:tav tm="100000">
                                          <p:val>
                                            <p:strVal val="0-ppt_w/2"/>
                                          </p:val>
                                        </p:tav>
                                      </p:tavLst>
                                    </p:anim>
                                    <p:anim calcmode="lin" valueType="num">
                                      <p:cBhvr additive="base">
                                        <p:cTn id="283" dur="3000"/>
                                        <p:tgtEl>
                                          <p:spTgt spid="10"/>
                                        </p:tgtEl>
                                        <p:attrNameLst>
                                          <p:attrName>ppt_y</p:attrName>
                                        </p:attrNameLst>
                                      </p:cBhvr>
                                      <p:tavLst>
                                        <p:tav tm="0">
                                          <p:val>
                                            <p:strVal val="ppt_y"/>
                                          </p:val>
                                        </p:tav>
                                        <p:tav tm="100000">
                                          <p:val>
                                            <p:strVal val="ppt_y"/>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11"/>
                                        </p:tgtEl>
                                        <p:attrNameLst>
                                          <p:attrName>ppt_x</p:attrName>
                                        </p:attrNameLst>
                                      </p:cBhvr>
                                      <p:tavLst>
                                        <p:tav tm="0">
                                          <p:val>
                                            <p:strVal val="ppt_x"/>
                                          </p:val>
                                        </p:tav>
                                        <p:tav tm="100000">
                                          <p:val>
                                            <p:strVal val="0-ppt_w/2"/>
                                          </p:val>
                                        </p:tav>
                                      </p:tavLst>
                                    </p:anim>
                                    <p:anim calcmode="lin" valueType="num">
                                      <p:cBhvr additive="base">
                                        <p:cTn id="287" dur="3000"/>
                                        <p:tgtEl>
                                          <p:spTgt spid="11"/>
                                        </p:tgtEl>
                                        <p:attrNameLst>
                                          <p:attrName>ppt_y</p:attrName>
                                        </p:attrNameLst>
                                      </p:cBhvr>
                                      <p:tavLst>
                                        <p:tav tm="0">
                                          <p:val>
                                            <p:strVal val="ppt_y"/>
                                          </p:val>
                                        </p:tav>
                                        <p:tav tm="100000">
                                          <p:val>
                                            <p:strVal val="ppt_y"/>
                                          </p:val>
                                        </p:tav>
                                      </p:tavLst>
                                    </p:anim>
                                    <p:set>
                                      <p:cBhvr>
                                        <p:cTn id="288" dur="1" fill="hold">
                                          <p:stCondLst>
                                            <p:cond delay="2999"/>
                                          </p:stCondLst>
                                        </p:cTn>
                                        <p:tgtEl>
                                          <p:spTgt spid="11"/>
                                        </p:tgtEl>
                                        <p:attrNameLst>
                                          <p:attrName>style.visibility</p:attrName>
                                        </p:attrNameLst>
                                      </p:cBhvr>
                                      <p:to>
                                        <p:strVal val="hidden"/>
                                      </p:to>
                                    </p:set>
                                  </p:childTnLst>
                                </p:cTn>
                              </p:par>
                              <p:par>
                                <p:cTn id="289" presetID="2" presetClass="exit" presetSubtype="8" fill="hold" grpId="2" nodeType="withEffect">
                                  <p:stCondLst>
                                    <p:cond delay="0"/>
                                  </p:stCondLst>
                                  <p:childTnLst>
                                    <p:anim calcmode="lin" valueType="num">
                                      <p:cBhvr additive="base">
                                        <p:cTn id="290" dur="3000"/>
                                        <p:tgtEl>
                                          <p:spTgt spid="14"/>
                                        </p:tgtEl>
                                        <p:attrNameLst>
                                          <p:attrName>ppt_x</p:attrName>
                                        </p:attrNameLst>
                                      </p:cBhvr>
                                      <p:tavLst>
                                        <p:tav tm="0">
                                          <p:val>
                                            <p:strVal val="ppt_x"/>
                                          </p:val>
                                        </p:tav>
                                        <p:tav tm="100000">
                                          <p:val>
                                            <p:strVal val="0-ppt_w/2"/>
                                          </p:val>
                                        </p:tav>
                                      </p:tavLst>
                                    </p:anim>
                                    <p:anim calcmode="lin" valueType="num">
                                      <p:cBhvr additive="base">
                                        <p:cTn id="291" dur="3000"/>
                                        <p:tgtEl>
                                          <p:spTgt spid="14"/>
                                        </p:tgtEl>
                                        <p:attrNameLst>
                                          <p:attrName>ppt_y</p:attrName>
                                        </p:attrNameLst>
                                      </p:cBhvr>
                                      <p:tavLst>
                                        <p:tav tm="0">
                                          <p:val>
                                            <p:strVal val="ppt_y"/>
                                          </p:val>
                                        </p:tav>
                                        <p:tav tm="100000">
                                          <p:val>
                                            <p:strVal val="ppt_y"/>
                                          </p:val>
                                        </p:tav>
                                      </p:tavLst>
                                    </p:anim>
                                    <p:set>
                                      <p:cBhvr>
                                        <p:cTn id="292" dur="1" fill="hold">
                                          <p:stCondLst>
                                            <p:cond delay="2999"/>
                                          </p:stCondLst>
                                        </p:cTn>
                                        <p:tgtEl>
                                          <p:spTgt spid="14"/>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6"/>
                                        </p:tgtEl>
                                        <p:attrNameLst>
                                          <p:attrName>ppt_x</p:attrName>
                                        </p:attrNameLst>
                                      </p:cBhvr>
                                      <p:tavLst>
                                        <p:tav tm="0">
                                          <p:val>
                                            <p:strVal val="ppt_x"/>
                                          </p:val>
                                        </p:tav>
                                        <p:tav tm="100000">
                                          <p:val>
                                            <p:strVal val="0-ppt_w/2"/>
                                          </p:val>
                                        </p:tav>
                                      </p:tavLst>
                                    </p:anim>
                                    <p:anim calcmode="lin" valueType="num">
                                      <p:cBhvr additive="base">
                                        <p:cTn id="295" dur="3000"/>
                                        <p:tgtEl>
                                          <p:spTgt spid="16"/>
                                        </p:tgtEl>
                                        <p:attrNameLst>
                                          <p:attrName>ppt_y</p:attrName>
                                        </p:attrNameLst>
                                      </p:cBhvr>
                                      <p:tavLst>
                                        <p:tav tm="0">
                                          <p:val>
                                            <p:strVal val="ppt_y"/>
                                          </p:val>
                                        </p:tav>
                                        <p:tav tm="100000">
                                          <p:val>
                                            <p:strVal val="ppt_y"/>
                                          </p:val>
                                        </p:tav>
                                      </p:tavLst>
                                    </p:anim>
                                    <p:set>
                                      <p:cBhvr>
                                        <p:cTn id="296" dur="1" fill="hold">
                                          <p:stCondLst>
                                            <p:cond delay="2999"/>
                                          </p:stCondLst>
                                        </p:cTn>
                                        <p:tgtEl>
                                          <p:spTgt spid="16"/>
                                        </p:tgtEl>
                                        <p:attrNameLst>
                                          <p:attrName>style.visibility</p:attrName>
                                        </p:attrNameLst>
                                      </p:cBhvr>
                                      <p:to>
                                        <p:strVal val="hidden"/>
                                      </p:to>
                                    </p:set>
                                  </p:childTnLst>
                                </p:cTn>
                              </p:par>
                              <p:par>
                                <p:cTn id="297" presetID="2" presetClass="exit" presetSubtype="8" fill="hold" grpId="2" nodeType="withEffect">
                                  <p:stCondLst>
                                    <p:cond delay="0"/>
                                  </p:stCondLst>
                                  <p:childTnLst>
                                    <p:anim calcmode="lin" valueType="num">
                                      <p:cBhvr additive="base">
                                        <p:cTn id="298" dur="3000"/>
                                        <p:tgtEl>
                                          <p:spTgt spid="17"/>
                                        </p:tgtEl>
                                        <p:attrNameLst>
                                          <p:attrName>ppt_x</p:attrName>
                                        </p:attrNameLst>
                                      </p:cBhvr>
                                      <p:tavLst>
                                        <p:tav tm="0">
                                          <p:val>
                                            <p:strVal val="ppt_x"/>
                                          </p:val>
                                        </p:tav>
                                        <p:tav tm="100000">
                                          <p:val>
                                            <p:strVal val="0-ppt_w/2"/>
                                          </p:val>
                                        </p:tav>
                                      </p:tavLst>
                                    </p:anim>
                                    <p:anim calcmode="lin" valueType="num">
                                      <p:cBhvr additive="base">
                                        <p:cTn id="299" dur="3000"/>
                                        <p:tgtEl>
                                          <p:spTgt spid="17"/>
                                        </p:tgtEl>
                                        <p:attrNameLst>
                                          <p:attrName>ppt_y</p:attrName>
                                        </p:attrNameLst>
                                      </p:cBhvr>
                                      <p:tavLst>
                                        <p:tav tm="0">
                                          <p:val>
                                            <p:strVal val="ppt_y"/>
                                          </p:val>
                                        </p:tav>
                                        <p:tav tm="100000">
                                          <p:val>
                                            <p:strVal val="ppt_y"/>
                                          </p:val>
                                        </p:tav>
                                      </p:tavLst>
                                    </p:anim>
                                    <p:set>
                                      <p:cBhvr>
                                        <p:cTn id="300" dur="1" fill="hold">
                                          <p:stCondLst>
                                            <p:cond delay="2999"/>
                                          </p:stCondLst>
                                        </p:cTn>
                                        <p:tgtEl>
                                          <p:spTgt spid="17"/>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0-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8" fill="hold" grpId="2" nodeType="withEffect">
                                  <p:stCondLst>
                                    <p:cond delay="0"/>
                                  </p:stCondLst>
                                  <p:childTnLst>
                                    <p:anim calcmode="lin" valueType="num">
                                      <p:cBhvr additive="base">
                                        <p:cTn id="306" dur="3000"/>
                                        <p:tgtEl>
                                          <p:spTgt spid="22"/>
                                        </p:tgtEl>
                                        <p:attrNameLst>
                                          <p:attrName>ppt_x</p:attrName>
                                        </p:attrNameLst>
                                      </p:cBhvr>
                                      <p:tavLst>
                                        <p:tav tm="0">
                                          <p:val>
                                            <p:strVal val="ppt_x"/>
                                          </p:val>
                                        </p:tav>
                                        <p:tav tm="100000">
                                          <p:val>
                                            <p:strVal val="0-ppt_w/2"/>
                                          </p:val>
                                        </p:tav>
                                      </p:tavLst>
                                    </p:anim>
                                    <p:anim calcmode="lin" valueType="num">
                                      <p:cBhvr additive="base">
                                        <p:cTn id="307" dur="3000"/>
                                        <p:tgtEl>
                                          <p:spTgt spid="22"/>
                                        </p:tgtEl>
                                        <p:attrNameLst>
                                          <p:attrName>ppt_y</p:attrName>
                                        </p:attrNameLst>
                                      </p:cBhvr>
                                      <p:tavLst>
                                        <p:tav tm="0">
                                          <p:val>
                                            <p:strVal val="ppt_y"/>
                                          </p:val>
                                        </p:tav>
                                        <p:tav tm="100000">
                                          <p:val>
                                            <p:strVal val="ppt_y"/>
                                          </p:val>
                                        </p:tav>
                                      </p:tavLst>
                                    </p:anim>
                                    <p:set>
                                      <p:cBhvr>
                                        <p:cTn id="308" dur="1" fill="hold">
                                          <p:stCondLst>
                                            <p:cond delay="2999"/>
                                          </p:stCondLst>
                                        </p:cTn>
                                        <p:tgtEl>
                                          <p:spTgt spid="22"/>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23"/>
                                        </p:tgtEl>
                                        <p:attrNameLst>
                                          <p:attrName>ppt_x</p:attrName>
                                        </p:attrNameLst>
                                      </p:cBhvr>
                                      <p:tavLst>
                                        <p:tav tm="0">
                                          <p:val>
                                            <p:strVal val="ppt_x"/>
                                          </p:val>
                                        </p:tav>
                                        <p:tav tm="100000">
                                          <p:val>
                                            <p:strVal val="0-ppt_w/2"/>
                                          </p:val>
                                        </p:tav>
                                      </p:tavLst>
                                    </p:anim>
                                    <p:anim calcmode="lin" valueType="num">
                                      <p:cBhvr additive="base">
                                        <p:cTn id="311" dur="3000"/>
                                        <p:tgtEl>
                                          <p:spTgt spid="23"/>
                                        </p:tgtEl>
                                        <p:attrNameLst>
                                          <p:attrName>ppt_y</p:attrName>
                                        </p:attrNameLst>
                                      </p:cBhvr>
                                      <p:tavLst>
                                        <p:tav tm="0">
                                          <p:val>
                                            <p:strVal val="ppt_y"/>
                                          </p:val>
                                        </p:tav>
                                        <p:tav tm="100000">
                                          <p:val>
                                            <p:strVal val="ppt_y"/>
                                          </p:val>
                                        </p:tav>
                                      </p:tavLst>
                                    </p:anim>
                                    <p:set>
                                      <p:cBhvr>
                                        <p:cTn id="312" dur="1" fill="hold">
                                          <p:stCondLst>
                                            <p:cond delay="2999"/>
                                          </p:stCondLst>
                                        </p:cTn>
                                        <p:tgtEl>
                                          <p:spTgt spid="23"/>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26"/>
                                        </p:tgtEl>
                                        <p:attrNameLst>
                                          <p:attrName>ppt_x</p:attrName>
                                        </p:attrNameLst>
                                      </p:cBhvr>
                                      <p:tavLst>
                                        <p:tav tm="0">
                                          <p:val>
                                            <p:strVal val="ppt_x"/>
                                          </p:val>
                                        </p:tav>
                                        <p:tav tm="100000">
                                          <p:val>
                                            <p:strVal val="0-ppt_w/2"/>
                                          </p:val>
                                        </p:tav>
                                      </p:tavLst>
                                    </p:anim>
                                    <p:anim calcmode="lin" valueType="num">
                                      <p:cBhvr additive="base">
                                        <p:cTn id="315" dur="3000"/>
                                        <p:tgtEl>
                                          <p:spTgt spid="26"/>
                                        </p:tgtEl>
                                        <p:attrNameLst>
                                          <p:attrName>ppt_y</p:attrName>
                                        </p:attrNameLst>
                                      </p:cBhvr>
                                      <p:tavLst>
                                        <p:tav tm="0">
                                          <p:val>
                                            <p:strVal val="ppt_y"/>
                                          </p:val>
                                        </p:tav>
                                        <p:tav tm="100000">
                                          <p:val>
                                            <p:strVal val="ppt_y"/>
                                          </p:val>
                                        </p:tav>
                                      </p:tavLst>
                                    </p:anim>
                                    <p:set>
                                      <p:cBhvr>
                                        <p:cTn id="316" dur="1" fill="hold">
                                          <p:stCondLst>
                                            <p:cond delay="2999"/>
                                          </p:stCondLst>
                                        </p:cTn>
                                        <p:tgtEl>
                                          <p:spTgt spid="26"/>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27"/>
                                        </p:tgtEl>
                                        <p:attrNameLst>
                                          <p:attrName>ppt_x</p:attrName>
                                        </p:attrNameLst>
                                      </p:cBhvr>
                                      <p:tavLst>
                                        <p:tav tm="0">
                                          <p:val>
                                            <p:strVal val="ppt_x"/>
                                          </p:val>
                                        </p:tav>
                                        <p:tav tm="100000">
                                          <p:val>
                                            <p:strVal val="0-ppt_w/2"/>
                                          </p:val>
                                        </p:tav>
                                      </p:tavLst>
                                    </p:anim>
                                    <p:anim calcmode="lin" valueType="num">
                                      <p:cBhvr additive="base">
                                        <p:cTn id="319" dur="3000"/>
                                        <p:tgtEl>
                                          <p:spTgt spid="27"/>
                                        </p:tgtEl>
                                        <p:attrNameLst>
                                          <p:attrName>ppt_y</p:attrName>
                                        </p:attrNameLst>
                                      </p:cBhvr>
                                      <p:tavLst>
                                        <p:tav tm="0">
                                          <p:val>
                                            <p:strVal val="ppt_y"/>
                                          </p:val>
                                        </p:tav>
                                        <p:tav tm="100000">
                                          <p:val>
                                            <p:strVal val="ppt_y"/>
                                          </p:val>
                                        </p:tav>
                                      </p:tavLst>
                                    </p:anim>
                                    <p:set>
                                      <p:cBhvr>
                                        <p:cTn id="320" dur="1" fill="hold">
                                          <p:stCondLst>
                                            <p:cond delay="2999"/>
                                          </p:stCondLst>
                                        </p:cTn>
                                        <p:tgtEl>
                                          <p:spTgt spid="27"/>
                                        </p:tgtEl>
                                        <p:attrNameLst>
                                          <p:attrName>style.visibility</p:attrName>
                                        </p:attrNameLst>
                                      </p:cBhvr>
                                      <p:to>
                                        <p:strVal val="hidden"/>
                                      </p:to>
                                    </p:set>
                                  </p:childTnLst>
                                </p:cTn>
                              </p:par>
                              <p:par>
                                <p:cTn id="321" presetID="8" presetClass="emph" presetSubtype="0" fill="hold" grpId="3" nodeType="withEffect">
                                  <p:stCondLst>
                                    <p:cond delay="0"/>
                                  </p:stCondLst>
                                  <p:childTnLst>
                                    <p:animRot by="-21600000">
                                      <p:cBhvr>
                                        <p:cTn id="322" dur="3000" fill="hold"/>
                                        <p:tgtEl>
                                          <p:spTgt spid="5"/>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8"/>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10"/>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11"/>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14"/>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16"/>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17"/>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0"/>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2"/>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3"/>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26"/>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27"/>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6"/>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7"/>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9"/>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1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1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15"/>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18"/>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19"/>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21"/>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24"/>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25"/>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28"/>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ppt_w</p:attrName>
                                        </p:attrNameLst>
                                      </p:cBhvr>
                                      <p:tavLst>
                                        <p:tav tm="0">
                                          <p:val>
                                            <p:strVal val="4/3*#ppt_w"/>
                                          </p:val>
                                        </p:tav>
                                        <p:tav tm="100000">
                                          <p:val>
                                            <p:strVal val="#ppt_w"/>
                                          </p:val>
                                        </p:tav>
                                      </p:tavLst>
                                    </p:anim>
                                    <p:anim calcmode="lin" valueType="num">
                                      <p:cBhvr>
                                        <p:cTn id="372" dur="3000" fill="hold"/>
                                        <p:tgtEl>
                                          <p:spTgt spid="4"/>
                                        </p:tgtEl>
                                        <p:attrNameLst>
                                          <p:attrName>ppt_h</p:attrName>
                                        </p:attrNameLst>
                                      </p:cBhvr>
                                      <p:tavLst>
                                        <p:tav tm="0">
                                          <p:val>
                                            <p:strVal val="4/3*#ppt_h"/>
                                          </p:val>
                                        </p:tav>
                                        <p:tav tm="100000">
                                          <p:val>
                                            <p:strVal val="#ppt_h"/>
                                          </p:val>
                                        </p:tav>
                                      </p:tavLst>
                                    </p:anim>
                                  </p:childTnLst>
                                </p:cTn>
                              </p:par>
                              <p:par>
                                <p:cTn id="373" presetID="16" presetClass="entr" presetSubtype="37" fill="hold" nodeType="withEffect">
                                  <p:stCondLst>
                                    <p:cond delay="0"/>
                                  </p:stCondLst>
                                  <p:childTnLst>
                                    <p:set>
                                      <p:cBhvr>
                                        <p:cTn id="374" dur="1" fill="hold">
                                          <p:stCondLst>
                                            <p:cond delay="0"/>
                                          </p:stCondLst>
                                        </p:cTn>
                                        <p:tgtEl>
                                          <p:spTgt spid="4"/>
                                        </p:tgtEl>
                                        <p:attrNameLst>
                                          <p:attrName>style.visibility</p:attrName>
                                        </p:attrNameLst>
                                      </p:cBhvr>
                                      <p:to>
                                        <p:strVal val="visible"/>
                                      </p:to>
                                    </p:set>
                                    <p:animEffect transition="in" filter="barn(outVertical)">
                                      <p:cBhvr>
                                        <p:cTn id="3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947244881_0e2b310570_b.jpg"/>
          <p:cNvPicPr>
            <a:picLocks noChangeAspect="1"/>
          </p:cNvPicPr>
          <p:nvPr/>
        </p:nvPicPr>
        <p:blipFill>
          <a:blip r:embed="rId2"/>
          <a:stretch>
            <a:fillRect/>
          </a:stretch>
        </p:blipFill>
        <p:spPr>
          <a:xfrm>
            <a:off x="1214414" y="0"/>
            <a:ext cx="6572296" cy="6858000"/>
          </a:xfrm>
          <a:prstGeom prst="rect">
            <a:avLst/>
          </a:prstGeom>
        </p:spPr>
      </p:pic>
      <p:pic>
        <p:nvPicPr>
          <p:cNvPr id="6" name="5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858148" y="1"/>
            <a:ext cx="1000100" cy="972598"/>
          </a:xfrm>
          <a:prstGeom prst="rect">
            <a:avLst/>
          </a:prstGeom>
          <a:effectLst/>
        </p:spPr>
      </p:pic>
      <p:pic>
        <p:nvPicPr>
          <p:cNvPr id="7" name="6 Imagen" descr="colors-psd-433608.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285720" y="0"/>
            <a:ext cx="928694" cy="942423"/>
          </a:xfrm>
          <a:prstGeom prst="rect">
            <a:avLst/>
          </a:prstGeom>
          <a:effectLst/>
        </p:spPr>
      </p:pic>
      <p:pic>
        <p:nvPicPr>
          <p:cNvPr id="8" name="7 Imagen" descr="colors-psd-433608.png"/>
          <p:cNvPicPr>
            <a:picLocks noChangeAspect="1"/>
          </p:cNvPicPr>
          <p:nvPr/>
        </p:nvPicPr>
        <p:blipFill>
          <a:blip r:embed="rId5" cstate="print">
            <a:duotone>
              <a:prstClr val="black"/>
              <a:schemeClr val="accent6">
                <a:tint val="45000"/>
                <a:satMod val="400000"/>
              </a:schemeClr>
            </a:duotone>
            <a:lum bright="10000" contrast="40000"/>
          </a:blip>
          <a:stretch>
            <a:fillRect/>
          </a:stretch>
        </p:blipFill>
        <p:spPr>
          <a:xfrm flipH="1">
            <a:off x="285720" y="714356"/>
            <a:ext cx="857256" cy="869929"/>
          </a:xfrm>
          <a:prstGeom prst="rect">
            <a:avLst/>
          </a:prstGeom>
          <a:effectLst/>
        </p:spPr>
      </p:pic>
      <p:pic>
        <p:nvPicPr>
          <p:cNvPr id="9" name="8 Imagen" descr="colors-psd-433608.png"/>
          <p:cNvPicPr>
            <a:picLocks noChangeAspect="1"/>
          </p:cNvPicPr>
          <p:nvPr/>
        </p:nvPicPr>
        <p:blipFill>
          <a:blip r:embed="rId3" cstate="print">
            <a:duotone>
              <a:prstClr val="black"/>
              <a:schemeClr val="accent6">
                <a:tint val="45000"/>
                <a:satMod val="400000"/>
              </a:schemeClr>
            </a:duotone>
            <a:lum bright="10000" contrast="40000"/>
          </a:blip>
          <a:stretch>
            <a:fillRect/>
          </a:stretch>
        </p:blipFill>
        <p:spPr>
          <a:xfrm>
            <a:off x="7858148" y="642918"/>
            <a:ext cx="1000100" cy="972598"/>
          </a:xfrm>
          <a:prstGeom prst="rect">
            <a:avLst/>
          </a:prstGeom>
          <a:effectLst/>
        </p:spPr>
      </p:pic>
      <p:pic>
        <p:nvPicPr>
          <p:cNvPr id="10" name="9 Imagen" descr="colors-psd-433608.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285720" y="1357298"/>
            <a:ext cx="928694" cy="942423"/>
          </a:xfrm>
          <a:prstGeom prst="rect">
            <a:avLst/>
          </a:prstGeom>
          <a:effectLst/>
        </p:spPr>
      </p:pic>
      <p:pic>
        <p:nvPicPr>
          <p:cNvPr id="11" name="10 Imagen" descr="colors-psd-433608.png"/>
          <p:cNvPicPr>
            <a:picLocks noChangeAspect="1"/>
          </p:cNvPicPr>
          <p:nvPr/>
        </p:nvPicPr>
        <p:blipFill>
          <a:blip r:embed="rId4" cstate="print">
            <a:duotone>
              <a:prstClr val="black"/>
              <a:schemeClr val="accent6">
                <a:tint val="45000"/>
                <a:satMod val="400000"/>
              </a:schemeClr>
            </a:duotone>
            <a:lum bright="30000" contrast="40000"/>
          </a:blip>
          <a:stretch>
            <a:fillRect/>
          </a:stretch>
        </p:blipFill>
        <p:spPr>
          <a:xfrm flipH="1">
            <a:off x="285720" y="2071678"/>
            <a:ext cx="928694" cy="942423"/>
          </a:xfrm>
          <a:prstGeom prst="rect">
            <a:avLst/>
          </a:prstGeom>
          <a:effectLst/>
        </p:spPr>
      </p:pic>
      <p:pic>
        <p:nvPicPr>
          <p:cNvPr id="12" name="11 Imagen" descr="colors-psd-433608.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858148" y="1357323"/>
            <a:ext cx="1000100" cy="972598"/>
          </a:xfrm>
          <a:prstGeom prst="rect">
            <a:avLst/>
          </a:prstGeom>
          <a:effectLst/>
        </p:spPr>
      </p:pic>
      <p:pic>
        <p:nvPicPr>
          <p:cNvPr id="13" name="12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7858148" y="2000240"/>
            <a:ext cx="1000100" cy="972598"/>
          </a:xfrm>
          <a:prstGeom prst="rect">
            <a:avLst/>
          </a:prstGeom>
          <a:effectLst/>
        </p:spPr>
      </p:pic>
      <p:pic>
        <p:nvPicPr>
          <p:cNvPr id="14" name="13 Imagen" descr="colors-psd-433608.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858148" y="2714645"/>
            <a:ext cx="1000100" cy="972598"/>
          </a:xfrm>
          <a:prstGeom prst="rect">
            <a:avLst/>
          </a:prstGeom>
          <a:effectLst/>
        </p:spPr>
      </p:pic>
      <p:pic>
        <p:nvPicPr>
          <p:cNvPr id="15" name="14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858148" y="3357562"/>
            <a:ext cx="1000100" cy="972598"/>
          </a:xfrm>
          <a:prstGeom prst="rect">
            <a:avLst/>
          </a:prstGeom>
          <a:effectLst/>
        </p:spPr>
      </p:pic>
      <p:pic>
        <p:nvPicPr>
          <p:cNvPr id="16" name="15 Imagen" descr="colors-psd-433608.png"/>
          <p:cNvPicPr>
            <a:picLocks noChangeAspect="1"/>
          </p:cNvPicPr>
          <p:nvPr/>
        </p:nvPicPr>
        <p:blipFill>
          <a:blip r:embed="rId3" cstate="print">
            <a:duotone>
              <a:prstClr val="black"/>
              <a:schemeClr val="accent6">
                <a:tint val="45000"/>
                <a:satMod val="400000"/>
              </a:schemeClr>
            </a:duotone>
            <a:lum bright="10000" contrast="40000"/>
          </a:blip>
          <a:stretch>
            <a:fillRect/>
          </a:stretch>
        </p:blipFill>
        <p:spPr>
          <a:xfrm>
            <a:off x="7858148" y="4071967"/>
            <a:ext cx="1000100" cy="972598"/>
          </a:xfrm>
          <a:prstGeom prst="rect">
            <a:avLst/>
          </a:prstGeom>
          <a:effectLst/>
        </p:spPr>
      </p:pic>
      <p:pic>
        <p:nvPicPr>
          <p:cNvPr id="17" name="16 Imagen" descr="colors-psd-433608.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786710" y="4643446"/>
            <a:ext cx="1000100" cy="972598"/>
          </a:xfrm>
          <a:prstGeom prst="rect">
            <a:avLst/>
          </a:prstGeom>
          <a:effectLst/>
        </p:spPr>
      </p:pic>
      <p:pic>
        <p:nvPicPr>
          <p:cNvPr id="18" name="17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7786710" y="5242485"/>
            <a:ext cx="1000100" cy="972598"/>
          </a:xfrm>
          <a:prstGeom prst="rect">
            <a:avLst/>
          </a:prstGeom>
          <a:effectLst/>
        </p:spPr>
      </p:pic>
      <p:pic>
        <p:nvPicPr>
          <p:cNvPr id="19" name="18 Imagen" descr="colors-psd-433608.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786710" y="5885402"/>
            <a:ext cx="1000100" cy="972598"/>
          </a:xfrm>
          <a:prstGeom prst="rect">
            <a:avLst/>
          </a:prstGeom>
          <a:effectLst/>
        </p:spPr>
      </p:pic>
      <p:pic>
        <p:nvPicPr>
          <p:cNvPr id="20" name="19 Imagen" descr="colors-psd-433608.png"/>
          <p:cNvPicPr>
            <a:picLocks noChangeAspect="1"/>
          </p:cNvPicPr>
          <p:nvPr/>
        </p:nvPicPr>
        <p:blipFill>
          <a:blip r:embed="rId4" cstate="print">
            <a:duotone>
              <a:prstClr val="black"/>
              <a:schemeClr val="accent6">
                <a:tint val="45000"/>
                <a:satMod val="400000"/>
              </a:schemeClr>
            </a:duotone>
            <a:lum bright="40000" contrast="40000"/>
          </a:blip>
          <a:stretch>
            <a:fillRect/>
          </a:stretch>
        </p:blipFill>
        <p:spPr>
          <a:xfrm flipH="1">
            <a:off x="285720" y="2714620"/>
            <a:ext cx="928694" cy="942423"/>
          </a:xfrm>
          <a:prstGeom prst="rect">
            <a:avLst/>
          </a:prstGeom>
          <a:effectLst/>
        </p:spPr>
      </p:pic>
      <p:pic>
        <p:nvPicPr>
          <p:cNvPr id="21" name="20 Imagen" descr="colors-psd-433608.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285720" y="3429000"/>
            <a:ext cx="928694" cy="942423"/>
          </a:xfrm>
          <a:prstGeom prst="rect">
            <a:avLst/>
          </a:prstGeom>
          <a:effectLst/>
        </p:spPr>
      </p:pic>
      <p:pic>
        <p:nvPicPr>
          <p:cNvPr id="22" name="21 Imagen" descr="colors-psd-433608.png"/>
          <p:cNvPicPr>
            <a:picLocks noChangeAspect="1"/>
          </p:cNvPicPr>
          <p:nvPr/>
        </p:nvPicPr>
        <p:blipFill>
          <a:blip r:embed="rId5" cstate="print">
            <a:duotone>
              <a:prstClr val="black"/>
              <a:schemeClr val="accent6">
                <a:tint val="45000"/>
                <a:satMod val="400000"/>
              </a:schemeClr>
            </a:duotone>
            <a:lum bright="10000" contrast="40000"/>
          </a:blip>
          <a:stretch>
            <a:fillRect/>
          </a:stretch>
        </p:blipFill>
        <p:spPr>
          <a:xfrm flipH="1">
            <a:off x="285720" y="4143380"/>
            <a:ext cx="857256" cy="869929"/>
          </a:xfrm>
          <a:prstGeom prst="rect">
            <a:avLst/>
          </a:prstGeom>
          <a:effectLst/>
        </p:spPr>
      </p:pic>
      <p:pic>
        <p:nvPicPr>
          <p:cNvPr id="23" name="22 Imagen" descr="colors-psd-433608.png"/>
          <p:cNvPicPr>
            <a:picLocks noChangeAspect="1"/>
          </p:cNvPicPr>
          <p:nvPr/>
        </p:nvPicPr>
        <p:blipFill>
          <a:blip r:embed="rId6" cstate="print">
            <a:duotone>
              <a:prstClr val="black"/>
              <a:schemeClr val="accent6">
                <a:tint val="45000"/>
                <a:satMod val="400000"/>
              </a:schemeClr>
            </a:duotone>
            <a:lum bright="20000" contrast="40000"/>
          </a:blip>
          <a:stretch>
            <a:fillRect/>
          </a:stretch>
        </p:blipFill>
        <p:spPr>
          <a:xfrm flipH="1">
            <a:off x="285720" y="4714885"/>
            <a:ext cx="844768" cy="857256"/>
          </a:xfrm>
          <a:prstGeom prst="rect">
            <a:avLst/>
          </a:prstGeom>
          <a:effectLst/>
        </p:spPr>
      </p:pic>
      <p:pic>
        <p:nvPicPr>
          <p:cNvPr id="24" name="23 Imagen" descr="colors-psd-433608.png"/>
          <p:cNvPicPr>
            <a:picLocks noChangeAspect="1"/>
          </p:cNvPicPr>
          <p:nvPr/>
        </p:nvPicPr>
        <p:blipFill>
          <a:blip r:embed="rId5" cstate="print">
            <a:duotone>
              <a:prstClr val="black"/>
              <a:schemeClr val="accent6">
                <a:tint val="45000"/>
                <a:satMod val="400000"/>
              </a:schemeClr>
            </a:duotone>
            <a:lum bright="30000" contrast="40000"/>
          </a:blip>
          <a:stretch>
            <a:fillRect/>
          </a:stretch>
        </p:blipFill>
        <p:spPr>
          <a:xfrm flipH="1">
            <a:off x="285720" y="5286388"/>
            <a:ext cx="857256" cy="869929"/>
          </a:xfrm>
          <a:prstGeom prst="rect">
            <a:avLst/>
          </a:prstGeom>
          <a:effectLst/>
        </p:spPr>
      </p:pic>
      <p:pic>
        <p:nvPicPr>
          <p:cNvPr id="25" name="24 Imagen" descr="colors-psd-433608.png"/>
          <p:cNvPicPr>
            <a:picLocks noChangeAspect="1"/>
          </p:cNvPicPr>
          <p:nvPr/>
        </p:nvPicPr>
        <p:blipFill>
          <a:blip r:embed="rId7" cstate="print">
            <a:duotone>
              <a:prstClr val="black"/>
              <a:schemeClr val="accent6">
                <a:tint val="45000"/>
                <a:satMod val="400000"/>
              </a:schemeClr>
            </a:duotone>
            <a:lum bright="40000" contrast="40000"/>
          </a:blip>
          <a:stretch>
            <a:fillRect/>
          </a:stretch>
        </p:blipFill>
        <p:spPr>
          <a:xfrm flipH="1">
            <a:off x="285720" y="6000768"/>
            <a:ext cx="857256" cy="857232"/>
          </a:xfrm>
          <a:prstGeom prst="rect">
            <a:avLst/>
          </a:prstGeom>
          <a:effectLst/>
        </p:spPr>
      </p:pic>
      <p:sp>
        <p:nvSpPr>
          <p:cNvPr id="26" name="25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20"/>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21"/>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22"/>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23"/>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2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25"/>
                                        </p:tgtEl>
                                        <p:attrNameLst>
                                          <p:attrName>r</p:attrName>
                                        </p:attrNameLst>
                                      </p:cBhvr>
                                    </p:animRot>
                                  </p:childTnLst>
                                </p:cTn>
                              </p:par>
                              <p:par>
                                <p:cTn id="68" presetID="2" presetClass="entr" presetSubtype="4"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ppt_x"/>
                                          </p:val>
                                        </p:tav>
                                        <p:tav tm="100000">
                                          <p:val>
                                            <p:strVal val="#ppt_x"/>
                                          </p:val>
                                        </p:tav>
                                      </p:tavLst>
                                    </p:anim>
                                    <p:anim calcmode="lin" valueType="num">
                                      <p:cBhvr additive="base">
                                        <p:cTn id="71" dur="3000" fill="hold"/>
                                        <p:tgtEl>
                                          <p:spTgt spid="6"/>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ppt_x"/>
                                          </p:val>
                                        </p:tav>
                                        <p:tav tm="100000">
                                          <p:val>
                                            <p:strVal val="#ppt_x"/>
                                          </p:val>
                                        </p:tav>
                                      </p:tavLst>
                                    </p:anim>
                                    <p:anim calcmode="lin" valueType="num">
                                      <p:cBhvr additive="base">
                                        <p:cTn id="75" dur="3000" fill="hold"/>
                                        <p:tgtEl>
                                          <p:spTgt spid="9"/>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ppt_x"/>
                                          </p:val>
                                        </p:tav>
                                        <p:tav tm="100000">
                                          <p:val>
                                            <p:strVal val="#ppt_x"/>
                                          </p:val>
                                        </p:tav>
                                      </p:tavLst>
                                    </p:anim>
                                    <p:anim calcmode="lin" valueType="num">
                                      <p:cBhvr additive="base">
                                        <p:cTn id="79" dur="3000" fill="hold"/>
                                        <p:tgtEl>
                                          <p:spTgt spid="1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3000" fill="hold"/>
                                        <p:tgtEl>
                                          <p:spTgt spid="13"/>
                                        </p:tgtEl>
                                        <p:attrNameLst>
                                          <p:attrName>ppt_x</p:attrName>
                                        </p:attrNameLst>
                                      </p:cBhvr>
                                      <p:tavLst>
                                        <p:tav tm="0">
                                          <p:val>
                                            <p:strVal val="#ppt_x"/>
                                          </p:val>
                                        </p:tav>
                                        <p:tav tm="100000">
                                          <p:val>
                                            <p:strVal val="#ppt_x"/>
                                          </p:val>
                                        </p:tav>
                                      </p:tavLst>
                                    </p:anim>
                                    <p:anim calcmode="lin" valueType="num">
                                      <p:cBhvr additive="base">
                                        <p:cTn id="83" dur="3000" fill="hold"/>
                                        <p:tgtEl>
                                          <p:spTgt spid="1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ppt_x"/>
                                          </p:val>
                                        </p:tav>
                                        <p:tav tm="100000">
                                          <p:val>
                                            <p:strVal val="#ppt_x"/>
                                          </p:val>
                                        </p:tav>
                                      </p:tavLst>
                                    </p:anim>
                                    <p:anim calcmode="lin" valueType="num">
                                      <p:cBhvr additive="base">
                                        <p:cTn id="87" dur="3000" fill="hold"/>
                                        <p:tgtEl>
                                          <p:spTgt spid="1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ppt_x"/>
                                          </p:val>
                                        </p:tav>
                                        <p:tav tm="100000">
                                          <p:val>
                                            <p:strVal val="#ppt_x"/>
                                          </p:val>
                                        </p:tav>
                                      </p:tavLst>
                                    </p:anim>
                                    <p:anim calcmode="lin" valueType="num">
                                      <p:cBhvr additive="base">
                                        <p:cTn id="91" dur="3000" fill="hold"/>
                                        <p:tgtEl>
                                          <p:spTgt spid="1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3000" fill="hold"/>
                                        <p:tgtEl>
                                          <p:spTgt spid="16"/>
                                        </p:tgtEl>
                                        <p:attrNameLst>
                                          <p:attrName>ppt_x</p:attrName>
                                        </p:attrNameLst>
                                      </p:cBhvr>
                                      <p:tavLst>
                                        <p:tav tm="0">
                                          <p:val>
                                            <p:strVal val="#ppt_x"/>
                                          </p:val>
                                        </p:tav>
                                        <p:tav tm="100000">
                                          <p:val>
                                            <p:strVal val="#ppt_x"/>
                                          </p:val>
                                        </p:tav>
                                      </p:tavLst>
                                    </p:anim>
                                    <p:anim calcmode="lin" valueType="num">
                                      <p:cBhvr additive="base">
                                        <p:cTn id="95" dur="3000" fill="hold"/>
                                        <p:tgtEl>
                                          <p:spTgt spid="1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additive="base">
                                        <p:cTn id="98" dur="3000" fill="hold"/>
                                        <p:tgtEl>
                                          <p:spTgt spid="17"/>
                                        </p:tgtEl>
                                        <p:attrNameLst>
                                          <p:attrName>ppt_x</p:attrName>
                                        </p:attrNameLst>
                                      </p:cBhvr>
                                      <p:tavLst>
                                        <p:tav tm="0">
                                          <p:val>
                                            <p:strVal val="#ppt_x"/>
                                          </p:val>
                                        </p:tav>
                                        <p:tav tm="100000">
                                          <p:val>
                                            <p:strVal val="#ppt_x"/>
                                          </p:val>
                                        </p:tav>
                                      </p:tavLst>
                                    </p:anim>
                                    <p:anim calcmode="lin" valueType="num">
                                      <p:cBhvr additive="base">
                                        <p:cTn id="99" dur="3000" fill="hold"/>
                                        <p:tgtEl>
                                          <p:spTgt spid="1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additive="base">
                                        <p:cTn id="102" dur="3000" fill="hold"/>
                                        <p:tgtEl>
                                          <p:spTgt spid="18"/>
                                        </p:tgtEl>
                                        <p:attrNameLst>
                                          <p:attrName>ppt_x</p:attrName>
                                        </p:attrNameLst>
                                      </p:cBhvr>
                                      <p:tavLst>
                                        <p:tav tm="0">
                                          <p:val>
                                            <p:strVal val="#ppt_x"/>
                                          </p:val>
                                        </p:tav>
                                        <p:tav tm="100000">
                                          <p:val>
                                            <p:strVal val="#ppt_x"/>
                                          </p:val>
                                        </p:tav>
                                      </p:tavLst>
                                    </p:anim>
                                    <p:anim calcmode="lin" valueType="num">
                                      <p:cBhvr additive="base">
                                        <p:cTn id="103" dur="3000" fill="hold"/>
                                        <p:tgtEl>
                                          <p:spTgt spid="1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3000" fill="hold"/>
                                        <p:tgtEl>
                                          <p:spTgt spid="19"/>
                                        </p:tgtEl>
                                        <p:attrNameLst>
                                          <p:attrName>ppt_x</p:attrName>
                                        </p:attrNameLst>
                                      </p:cBhvr>
                                      <p:tavLst>
                                        <p:tav tm="0">
                                          <p:val>
                                            <p:strVal val="#ppt_x"/>
                                          </p:val>
                                        </p:tav>
                                        <p:tav tm="100000">
                                          <p:val>
                                            <p:strVal val="#ppt_x"/>
                                          </p:val>
                                        </p:tav>
                                      </p:tavLst>
                                    </p:anim>
                                    <p:anim calcmode="lin" valueType="num">
                                      <p:cBhvr additive="base">
                                        <p:cTn id="107" dur="3000" fill="hold"/>
                                        <p:tgtEl>
                                          <p:spTgt spid="19"/>
                                        </p:tgtEl>
                                        <p:attrNameLst>
                                          <p:attrName>ppt_y</p:attrName>
                                        </p:attrNameLst>
                                      </p:cBhvr>
                                      <p:tavLst>
                                        <p:tav tm="0">
                                          <p:val>
                                            <p:strVal val="1+#ppt_h/2"/>
                                          </p:val>
                                        </p:tav>
                                        <p:tav tm="100000">
                                          <p:val>
                                            <p:strVal val="#ppt_y"/>
                                          </p:val>
                                        </p:tav>
                                      </p:tavLst>
                                    </p:anim>
                                  </p:childTnLst>
                                </p:cTn>
                              </p:par>
                              <p:par>
                                <p:cTn id="108" presetID="8" presetClass="emph" presetSubtype="0" fill="hold"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9"/>
                                        </p:tgtEl>
                                        <p:attrNameLst>
                                          <p:attrName>r</p:attrName>
                                        </p:attrNameLst>
                                      </p:cBhvr>
                                    </p:animRot>
                                  </p:childTnLst>
                                </p:cTn>
                              </p:par>
                              <p:par>
                                <p:cTn id="128" presetID="23" presetClass="entr" presetSubtype="272"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3000" fill="hold"/>
                                        <p:tgtEl>
                                          <p:spTgt spid="4"/>
                                        </p:tgtEl>
                                        <p:attrNameLst>
                                          <p:attrName>ppt_w</p:attrName>
                                        </p:attrNameLst>
                                      </p:cBhvr>
                                      <p:tavLst>
                                        <p:tav tm="0">
                                          <p:val>
                                            <p:strVal val="2/3*#ppt_w"/>
                                          </p:val>
                                        </p:tav>
                                        <p:tav tm="100000">
                                          <p:val>
                                            <p:strVal val="#ppt_w"/>
                                          </p:val>
                                        </p:tav>
                                      </p:tavLst>
                                    </p:anim>
                                    <p:anim calcmode="lin" valueType="num">
                                      <p:cBhvr>
                                        <p:cTn id="131" dur="3000" fill="hold"/>
                                        <p:tgtEl>
                                          <p:spTgt spid="4"/>
                                        </p:tgtEl>
                                        <p:attrNameLst>
                                          <p:attrName>ppt_h</p:attrName>
                                        </p:attrNameLst>
                                      </p:cBhvr>
                                      <p:tavLst>
                                        <p:tav tm="0">
                                          <p:val>
                                            <p:strVal val="2/3*#ppt_h"/>
                                          </p:val>
                                        </p:tav>
                                        <p:tav tm="100000">
                                          <p:val>
                                            <p:strVal val="#ppt_h"/>
                                          </p:val>
                                        </p:tav>
                                      </p:tavLst>
                                    </p:anim>
                                  </p:childTnLst>
                                </p:cTn>
                              </p:par>
                              <p:par>
                                <p:cTn id="132" presetID="42" presetClass="entr" presetSubtype="0"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fade">
                                      <p:cBhvr>
                                        <p:cTn id="134" dur="3000"/>
                                        <p:tgtEl>
                                          <p:spTgt spid="4"/>
                                        </p:tgtEl>
                                      </p:cBhvr>
                                    </p:animEffect>
                                    <p:anim calcmode="lin" valueType="num">
                                      <p:cBhvr>
                                        <p:cTn id="135" dur="3000" fill="hold"/>
                                        <p:tgtEl>
                                          <p:spTgt spid="4"/>
                                        </p:tgtEl>
                                        <p:attrNameLst>
                                          <p:attrName>ppt_x</p:attrName>
                                        </p:attrNameLst>
                                      </p:cBhvr>
                                      <p:tavLst>
                                        <p:tav tm="0">
                                          <p:val>
                                            <p:strVal val="#ppt_x"/>
                                          </p:val>
                                        </p:tav>
                                        <p:tav tm="100000">
                                          <p:val>
                                            <p:strVal val="#ppt_x"/>
                                          </p:val>
                                        </p:tav>
                                      </p:tavLst>
                                    </p:anim>
                                    <p:anim calcmode="lin" valueType="num">
                                      <p:cBhvr>
                                        <p:cTn id="136"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2685.1202465632.1.o1319707332.jpg"/>
          <p:cNvPicPr>
            <a:picLocks noChangeAspect="1"/>
          </p:cNvPicPr>
          <p:nvPr/>
        </p:nvPicPr>
        <p:blipFill>
          <a:blip r:embed="rId2"/>
          <a:stretch>
            <a:fillRect/>
          </a:stretch>
        </p:blipFill>
        <p:spPr>
          <a:xfrm>
            <a:off x="4786314" y="0"/>
            <a:ext cx="4357686" cy="6858000"/>
          </a:xfrm>
          <a:prstGeom prst="rect">
            <a:avLst/>
          </a:prstGeom>
        </p:spPr>
      </p:pic>
      <p:pic>
        <p:nvPicPr>
          <p:cNvPr id="5" name="4 Imagen" descr="434163730_216e2fd7a4_b.jpg"/>
          <p:cNvPicPr>
            <a:picLocks noChangeAspect="1"/>
          </p:cNvPicPr>
          <p:nvPr/>
        </p:nvPicPr>
        <p:blipFill>
          <a:blip r:embed="rId3"/>
          <a:stretch>
            <a:fillRect/>
          </a:stretch>
        </p:blipFill>
        <p:spPr>
          <a:xfrm>
            <a:off x="0" y="0"/>
            <a:ext cx="4643438" cy="6858000"/>
          </a:xfrm>
          <a:prstGeom prst="rect">
            <a:avLst/>
          </a:prstGeom>
        </p:spPr>
      </p:pic>
      <p:pic>
        <p:nvPicPr>
          <p:cNvPr id="30" name="29 Imagen" descr="434163730_216e2fd7a4_b.jpg"/>
          <p:cNvPicPr>
            <a:picLocks noChangeAspect="1"/>
          </p:cNvPicPr>
          <p:nvPr/>
        </p:nvPicPr>
        <p:blipFill>
          <a:blip r:embed="rId3"/>
          <a:stretch>
            <a:fillRect/>
          </a:stretch>
        </p:blipFill>
        <p:spPr>
          <a:xfrm>
            <a:off x="4786314" y="0"/>
            <a:ext cx="4643438" cy="6858000"/>
          </a:xfrm>
          <a:prstGeom prst="rect">
            <a:avLst/>
          </a:prstGeom>
        </p:spPr>
      </p:pic>
      <p:pic>
        <p:nvPicPr>
          <p:cNvPr id="31" name="30 Imagen" descr="322685.1202465632.1.o1319707332.jpg"/>
          <p:cNvPicPr>
            <a:picLocks noChangeAspect="1"/>
          </p:cNvPicPr>
          <p:nvPr/>
        </p:nvPicPr>
        <p:blipFill>
          <a:blip r:embed="rId2"/>
          <a:stretch>
            <a:fillRect/>
          </a:stretch>
        </p:blipFill>
        <p:spPr>
          <a:xfrm>
            <a:off x="0" y="0"/>
            <a:ext cx="4643438" cy="6858000"/>
          </a:xfrm>
          <a:prstGeom prst="rect">
            <a:avLst/>
          </a:prstGeom>
        </p:spPr>
      </p:pic>
      <p:sp>
        <p:nvSpPr>
          <p:cNvPr id="8" name="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1500"/>
                                  </p:stCondLst>
                                  <p:childTnLst>
                                    <p:anim calcmode="lin" valueType="num">
                                      <p:cBhvr>
                                        <p:cTn id="9" dur="5000"/>
                                        <p:tgtEl>
                                          <p:spTgt spid="31"/>
                                        </p:tgtEl>
                                        <p:attrNameLst>
                                          <p:attrName>ppt_x</p:attrName>
                                        </p:attrNameLst>
                                      </p:cBhvr>
                                      <p:tavLst>
                                        <p:tav tm="0">
                                          <p:val>
                                            <p:strVal val="ppt_x"/>
                                          </p:val>
                                        </p:tav>
                                        <p:tav tm="100000">
                                          <p:val>
                                            <p:strVal val="ppt_x+ppt_w/2"/>
                                          </p:val>
                                        </p:tav>
                                      </p:tavLst>
                                    </p:anim>
                                    <p:anim calcmode="lin" valueType="num">
                                      <p:cBhvr>
                                        <p:cTn id="10" dur="5000"/>
                                        <p:tgtEl>
                                          <p:spTgt spid="31"/>
                                        </p:tgtEl>
                                        <p:attrNameLst>
                                          <p:attrName>ppt_y</p:attrName>
                                        </p:attrNameLst>
                                      </p:cBhvr>
                                      <p:tavLst>
                                        <p:tav tm="0">
                                          <p:val>
                                            <p:strVal val="ppt_y"/>
                                          </p:val>
                                        </p:tav>
                                        <p:tav tm="100000">
                                          <p:val>
                                            <p:strVal val="ppt_y"/>
                                          </p:val>
                                        </p:tav>
                                      </p:tavLst>
                                    </p:anim>
                                    <p:anim calcmode="lin" valueType="num">
                                      <p:cBhvr>
                                        <p:cTn id="11" dur="5000"/>
                                        <p:tgtEl>
                                          <p:spTgt spid="31"/>
                                        </p:tgtEl>
                                        <p:attrNameLst>
                                          <p:attrName>ppt_w</p:attrName>
                                        </p:attrNameLst>
                                      </p:cBhvr>
                                      <p:tavLst>
                                        <p:tav tm="0">
                                          <p:val>
                                            <p:strVal val="ppt_w"/>
                                          </p:val>
                                        </p:tav>
                                        <p:tav tm="100000">
                                          <p:val>
                                            <p:fltVal val="0"/>
                                          </p:val>
                                        </p:tav>
                                      </p:tavLst>
                                    </p:anim>
                                    <p:anim calcmode="lin" valueType="num">
                                      <p:cBhvr>
                                        <p:cTn id="12" dur="5000"/>
                                        <p:tgtEl>
                                          <p:spTgt spid="31"/>
                                        </p:tgtEl>
                                        <p:attrNameLst>
                                          <p:attrName>ppt_h</p:attrName>
                                        </p:attrNameLst>
                                      </p:cBhvr>
                                      <p:tavLst>
                                        <p:tav tm="0">
                                          <p:val>
                                            <p:strVal val="ppt_h"/>
                                          </p:val>
                                        </p:tav>
                                        <p:tav tm="100000">
                                          <p:val>
                                            <p:strVal val="ppt_h"/>
                                          </p:val>
                                        </p:tav>
                                      </p:tavLst>
                                    </p:anim>
                                    <p:set>
                                      <p:cBhvr>
                                        <p:cTn id="13" dur="1" fill="hold">
                                          <p:stCondLst>
                                            <p:cond delay="4999"/>
                                          </p:stCondLst>
                                        </p:cTn>
                                        <p:tgtEl>
                                          <p:spTgt spid="31"/>
                                        </p:tgtEl>
                                        <p:attrNameLst>
                                          <p:attrName>style.visibility</p:attrName>
                                        </p:attrNameLst>
                                      </p:cBhvr>
                                      <p:to>
                                        <p:strVal val="hidden"/>
                                      </p:to>
                                    </p:set>
                                  </p:childTnLst>
                                </p:cTn>
                              </p:par>
                              <p:par>
                                <p:cTn id="14" presetID="17" presetClass="exit" presetSubtype="8" fill="hold" nodeType="withEffect">
                                  <p:stCondLst>
                                    <p:cond delay="1500"/>
                                  </p:stCondLst>
                                  <p:childTnLst>
                                    <p:anim calcmode="lin" valueType="num">
                                      <p:cBhvr>
                                        <p:cTn id="15" dur="5000"/>
                                        <p:tgtEl>
                                          <p:spTgt spid="30"/>
                                        </p:tgtEl>
                                        <p:attrNameLst>
                                          <p:attrName>ppt_x</p:attrName>
                                        </p:attrNameLst>
                                      </p:cBhvr>
                                      <p:tavLst>
                                        <p:tav tm="0">
                                          <p:val>
                                            <p:strVal val="ppt_x"/>
                                          </p:val>
                                        </p:tav>
                                        <p:tav tm="100000">
                                          <p:val>
                                            <p:strVal val="ppt_x-ppt_w/2"/>
                                          </p:val>
                                        </p:tav>
                                      </p:tavLst>
                                    </p:anim>
                                    <p:anim calcmode="lin" valueType="num">
                                      <p:cBhvr>
                                        <p:cTn id="16" dur="5000"/>
                                        <p:tgtEl>
                                          <p:spTgt spid="30"/>
                                        </p:tgtEl>
                                        <p:attrNameLst>
                                          <p:attrName>ppt_y</p:attrName>
                                        </p:attrNameLst>
                                      </p:cBhvr>
                                      <p:tavLst>
                                        <p:tav tm="0">
                                          <p:val>
                                            <p:strVal val="ppt_y"/>
                                          </p:val>
                                        </p:tav>
                                        <p:tav tm="100000">
                                          <p:val>
                                            <p:strVal val="ppt_y"/>
                                          </p:val>
                                        </p:tav>
                                      </p:tavLst>
                                    </p:anim>
                                    <p:anim calcmode="lin" valueType="num">
                                      <p:cBhvr>
                                        <p:cTn id="17" dur="5000"/>
                                        <p:tgtEl>
                                          <p:spTgt spid="30"/>
                                        </p:tgtEl>
                                        <p:attrNameLst>
                                          <p:attrName>ppt_w</p:attrName>
                                        </p:attrNameLst>
                                      </p:cBhvr>
                                      <p:tavLst>
                                        <p:tav tm="0">
                                          <p:val>
                                            <p:strVal val="ppt_w"/>
                                          </p:val>
                                        </p:tav>
                                        <p:tav tm="100000">
                                          <p:val>
                                            <p:fltVal val="0"/>
                                          </p:val>
                                        </p:tav>
                                      </p:tavLst>
                                    </p:anim>
                                    <p:anim calcmode="lin" valueType="num">
                                      <p:cBhvr>
                                        <p:cTn id="18" dur="5000"/>
                                        <p:tgtEl>
                                          <p:spTgt spid="30"/>
                                        </p:tgtEl>
                                        <p:attrNameLst>
                                          <p:attrName>ppt_h</p:attrName>
                                        </p:attrNameLst>
                                      </p:cBhvr>
                                      <p:tavLst>
                                        <p:tav tm="0">
                                          <p:val>
                                            <p:strVal val="ppt_h"/>
                                          </p:val>
                                        </p:tav>
                                        <p:tav tm="100000">
                                          <p:val>
                                            <p:strVal val="ppt_h"/>
                                          </p:val>
                                        </p:tav>
                                      </p:tavLst>
                                    </p:anim>
                                    <p:set>
                                      <p:cBhvr>
                                        <p:cTn id="19" dur="1" fill="hold">
                                          <p:stCondLst>
                                            <p:cond delay="4999"/>
                                          </p:stCondLst>
                                        </p:cTn>
                                        <p:tgtEl>
                                          <p:spTgt spid="30"/>
                                        </p:tgtEl>
                                        <p:attrNameLst>
                                          <p:attrName>style.visibility</p:attrName>
                                        </p:attrNameLst>
                                      </p:cBhvr>
                                      <p:to>
                                        <p:strVal val="hidden"/>
                                      </p:to>
                                    </p:set>
                                  </p:childTnLst>
                                </p:cTn>
                              </p:par>
                              <p:par>
                                <p:cTn id="20" presetID="17" presetClass="entr" presetSubtype="8" fill="hold" nodeType="withEffect">
                                  <p:stCondLst>
                                    <p:cond delay="1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0" fill="hold"/>
                                        <p:tgtEl>
                                          <p:spTgt spid="5"/>
                                        </p:tgtEl>
                                        <p:attrNameLst>
                                          <p:attrName>ppt_x</p:attrName>
                                        </p:attrNameLst>
                                      </p:cBhvr>
                                      <p:tavLst>
                                        <p:tav tm="0">
                                          <p:val>
                                            <p:strVal val="#ppt_x-#ppt_w/2"/>
                                          </p:val>
                                        </p:tav>
                                        <p:tav tm="100000">
                                          <p:val>
                                            <p:strVal val="#ppt_x"/>
                                          </p:val>
                                        </p:tav>
                                      </p:tavLst>
                                    </p:anim>
                                    <p:anim calcmode="lin" valueType="num">
                                      <p:cBhvr>
                                        <p:cTn id="23" dur="5000" fill="hold"/>
                                        <p:tgtEl>
                                          <p:spTgt spid="5"/>
                                        </p:tgtEl>
                                        <p:attrNameLst>
                                          <p:attrName>ppt_y</p:attrName>
                                        </p:attrNameLst>
                                      </p:cBhvr>
                                      <p:tavLst>
                                        <p:tav tm="0">
                                          <p:val>
                                            <p:strVal val="#ppt_y"/>
                                          </p:val>
                                        </p:tav>
                                        <p:tav tm="100000">
                                          <p:val>
                                            <p:strVal val="#ppt_y"/>
                                          </p:val>
                                        </p:tav>
                                      </p:tavLst>
                                    </p:anim>
                                    <p:anim calcmode="lin" valueType="num">
                                      <p:cBhvr>
                                        <p:cTn id="24" dur="5000" fill="hold"/>
                                        <p:tgtEl>
                                          <p:spTgt spid="5"/>
                                        </p:tgtEl>
                                        <p:attrNameLst>
                                          <p:attrName>ppt_w</p:attrName>
                                        </p:attrNameLst>
                                      </p:cBhvr>
                                      <p:tavLst>
                                        <p:tav tm="0">
                                          <p:val>
                                            <p:fltVal val="0"/>
                                          </p:val>
                                        </p:tav>
                                        <p:tav tm="100000">
                                          <p:val>
                                            <p:strVal val="#ppt_w"/>
                                          </p:val>
                                        </p:tav>
                                      </p:tavLst>
                                    </p:anim>
                                    <p:anim calcmode="lin" valueType="num">
                                      <p:cBhvr>
                                        <p:cTn id="25" dur="5000" fill="hold"/>
                                        <p:tgtEl>
                                          <p:spTgt spid="5"/>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150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ppt_x</p:attrName>
                                        </p:attrNameLst>
                                      </p:cBhvr>
                                      <p:tavLst>
                                        <p:tav tm="0">
                                          <p:val>
                                            <p:strVal val="#ppt_x+#ppt_w/2"/>
                                          </p:val>
                                        </p:tav>
                                        <p:tav tm="100000">
                                          <p:val>
                                            <p:strVal val="#ppt_x"/>
                                          </p:val>
                                        </p:tav>
                                      </p:tavLst>
                                    </p:anim>
                                    <p:anim calcmode="lin" valueType="num">
                                      <p:cBhvr>
                                        <p:cTn id="29" dur="5000" fill="hold"/>
                                        <p:tgtEl>
                                          <p:spTgt spid="4"/>
                                        </p:tgtEl>
                                        <p:attrNameLst>
                                          <p:attrName>ppt_y</p:attrName>
                                        </p:attrNameLst>
                                      </p:cBhvr>
                                      <p:tavLst>
                                        <p:tav tm="0">
                                          <p:val>
                                            <p:strVal val="#ppt_y"/>
                                          </p:val>
                                        </p:tav>
                                        <p:tav tm="100000">
                                          <p:val>
                                            <p:strVal val="#ppt_y"/>
                                          </p:val>
                                        </p:tav>
                                      </p:tavLst>
                                    </p:anim>
                                    <p:anim calcmode="lin" valueType="num">
                                      <p:cBhvr>
                                        <p:cTn id="30" dur="5000" fill="hold"/>
                                        <p:tgtEl>
                                          <p:spTgt spid="4"/>
                                        </p:tgtEl>
                                        <p:attrNameLst>
                                          <p:attrName>ppt_w</p:attrName>
                                        </p:attrNameLst>
                                      </p:cBhvr>
                                      <p:tavLst>
                                        <p:tav tm="0">
                                          <p:val>
                                            <p:fltVal val="0"/>
                                          </p:val>
                                        </p:tav>
                                        <p:tav tm="100000">
                                          <p:val>
                                            <p:strVal val="#ppt_w"/>
                                          </p:val>
                                        </p:tav>
                                      </p:tavLst>
                                    </p:anim>
                                    <p:anim calcmode="lin" valueType="num">
                                      <p:cBhvr>
                                        <p:cTn id="3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b_381e23_p1170740.JPG"/>
          <p:cNvPicPr>
            <a:picLocks noChangeAspect="1"/>
          </p:cNvPicPr>
          <p:nvPr/>
        </p:nvPicPr>
        <p:blipFill>
          <a:blip r:embed="rId2"/>
          <a:stretch>
            <a:fillRect/>
          </a:stretch>
        </p:blipFill>
        <p:spPr>
          <a:xfrm>
            <a:off x="45720" y="0"/>
            <a:ext cx="9052560" cy="6858000"/>
          </a:xfrm>
          <a:prstGeom prst="rect">
            <a:avLst/>
          </a:prstGeom>
        </p:spPr>
      </p:pic>
      <p:sp>
        <p:nvSpPr>
          <p:cNvPr id="5" name="4 Cheurón"/>
          <p:cNvSpPr/>
          <p:nvPr/>
        </p:nvSpPr>
        <p:spPr>
          <a:xfrm>
            <a:off x="0" y="785794"/>
            <a:ext cx="4500562" cy="5572164"/>
          </a:xfrm>
          <a:prstGeom prst="chevron">
            <a:avLst>
              <a:gd name="adj" fmla="val 93345"/>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857752" y="857232"/>
            <a:ext cx="4286248" cy="5429264"/>
          </a:xfrm>
          <a:prstGeom prst="chevron">
            <a:avLst>
              <a:gd name="adj" fmla="val 92376"/>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5618220" y="857232"/>
            <a:ext cx="3525779" cy="5429264"/>
          </a:xfrm>
          <a:prstGeom prst="chevron">
            <a:avLst>
              <a:gd name="adj" fmla="val 92277"/>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785794"/>
            <a:ext cx="3750465" cy="5572164"/>
          </a:xfrm>
          <a:prstGeom prst="chevron">
            <a:avLst>
              <a:gd name="adj" fmla="val 92778"/>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6309555" y="857232"/>
            <a:ext cx="2834444" cy="5429264"/>
          </a:xfrm>
          <a:prstGeom prst="chevron">
            <a:avLst>
              <a:gd name="adj" fmla="val 91466"/>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724356" y="857232"/>
            <a:ext cx="2419643" cy="5429264"/>
          </a:xfrm>
          <a:prstGeom prst="chevron">
            <a:avLst>
              <a:gd name="adj" fmla="val 90226"/>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785794"/>
            <a:ext cx="3068556" cy="5572164"/>
          </a:xfrm>
          <a:prstGeom prst="chevron">
            <a:avLst>
              <a:gd name="adj" fmla="val 91324"/>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785794"/>
            <a:ext cx="2591220" cy="5572164"/>
          </a:xfrm>
          <a:prstGeom prst="chevron">
            <a:avLst>
              <a:gd name="adj" fmla="val 91324"/>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7346558" y="857232"/>
            <a:ext cx="1797441" cy="5429264"/>
          </a:xfrm>
          <a:prstGeom prst="chevron">
            <a:avLst>
              <a:gd name="adj" fmla="val 90226"/>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1" y="785794"/>
            <a:ext cx="2182076" cy="5572164"/>
          </a:xfrm>
          <a:prstGeom prst="chevron">
            <a:avLst>
              <a:gd name="adj" fmla="val 91324"/>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flipH="1">
            <a:off x="7830494" y="857232"/>
            <a:ext cx="1313506" cy="5429264"/>
          </a:xfrm>
          <a:prstGeom prst="chevron">
            <a:avLst>
              <a:gd name="adj" fmla="val 86748"/>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1" y="785794"/>
            <a:ext cx="1636548" cy="5572164"/>
          </a:xfrm>
          <a:prstGeom prst="chevron">
            <a:avLst>
              <a:gd name="adj" fmla="val 91324"/>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1" y="785794"/>
            <a:ext cx="1295565" cy="5572164"/>
          </a:xfrm>
          <a:prstGeom prst="chevron">
            <a:avLst>
              <a:gd name="adj" fmla="val 89920"/>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flipH="1">
            <a:off x="8176162" y="857232"/>
            <a:ext cx="967838" cy="5429264"/>
          </a:xfrm>
          <a:prstGeom prst="chevron">
            <a:avLst>
              <a:gd name="adj" fmla="val 84843"/>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2" presetClass="exit" presetSubtype="8" fill="hold" grpId="1"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0-ppt_w/2"/>
                                          </p:val>
                                        </p:tav>
                                      </p:tavLst>
                                    </p:anim>
                                    <p:anim calcmode="lin" valueType="num">
                                      <p:cBhvr additive="base">
                                        <p:cTn id="67" dur="3000"/>
                                        <p:tgtEl>
                                          <p:spTgt spid="6"/>
                                        </p:tgtEl>
                                        <p:attrNameLst>
                                          <p:attrName>ppt_y</p:attrName>
                                        </p:attrNameLst>
                                      </p:cBhvr>
                                      <p:tavLst>
                                        <p:tav tm="0">
                                          <p:val>
                                            <p:strVal val="ppt_y"/>
                                          </p:val>
                                        </p:tav>
                                        <p:tav tm="100000">
                                          <p:val>
                                            <p:strVal val="ppt_y"/>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ppt_y"/>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0-ppt_w/2"/>
                                          </p:val>
                                        </p:tav>
                                      </p:tavLst>
                                    </p:anim>
                                    <p:anim calcmode="lin" valueType="num">
                                      <p:cBhvr additive="base">
                                        <p:cTn id="83" dur="3000"/>
                                        <p:tgtEl>
                                          <p:spTgt spid="13"/>
                                        </p:tgtEl>
                                        <p:attrNameLst>
                                          <p:attrName>ppt_y</p:attrName>
                                        </p:attrNameLst>
                                      </p:cBhvr>
                                      <p:tavLst>
                                        <p:tav tm="0">
                                          <p:val>
                                            <p:strVal val="ppt_y"/>
                                          </p:val>
                                        </p:tav>
                                        <p:tav tm="100000">
                                          <p:val>
                                            <p:strVal val="ppt_y"/>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0-ppt_w/2"/>
                                          </p:val>
                                        </p:tav>
                                      </p:tavLst>
                                    </p:anim>
                                    <p:anim calcmode="lin" valueType="num">
                                      <p:cBhvr additive="base">
                                        <p:cTn id="87" dur="3000"/>
                                        <p:tgtEl>
                                          <p:spTgt spid="15"/>
                                        </p:tgtEl>
                                        <p:attrNameLst>
                                          <p:attrName>ppt_y</p:attrName>
                                        </p:attrNameLst>
                                      </p:cBhvr>
                                      <p:tavLst>
                                        <p:tav tm="0">
                                          <p:val>
                                            <p:strVal val="ppt_y"/>
                                          </p:val>
                                        </p:tav>
                                        <p:tav tm="100000">
                                          <p:val>
                                            <p:strVal val="ppt_y"/>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8"/>
                                        </p:tgtEl>
                                        <p:attrNameLst>
                                          <p:attrName>ppt_x</p:attrName>
                                        </p:attrNameLst>
                                      </p:cBhvr>
                                      <p:tavLst>
                                        <p:tav tm="0">
                                          <p:val>
                                            <p:strVal val="ppt_x"/>
                                          </p:val>
                                        </p:tav>
                                        <p:tav tm="100000">
                                          <p:val>
                                            <p:strVal val="0-ppt_w/2"/>
                                          </p:val>
                                        </p:tav>
                                      </p:tavLst>
                                    </p:anim>
                                    <p:anim calcmode="lin" valueType="num">
                                      <p:cBhvr additive="base">
                                        <p:cTn id="91" dur="3000"/>
                                        <p:tgtEl>
                                          <p:spTgt spid="18"/>
                                        </p:tgtEl>
                                        <p:attrNameLst>
                                          <p:attrName>ppt_y</p:attrName>
                                        </p:attrNameLst>
                                      </p:cBhvr>
                                      <p:tavLst>
                                        <p:tav tm="0">
                                          <p:val>
                                            <p:strVal val="ppt_y"/>
                                          </p:val>
                                        </p:tav>
                                        <p:tav tm="100000">
                                          <p:val>
                                            <p:strVal val="ppt_y"/>
                                          </p:val>
                                        </p:tav>
                                      </p:tavLst>
                                    </p:anim>
                                    <p:set>
                                      <p:cBhvr>
                                        <p:cTn id="92" dur="1" fill="hold">
                                          <p:stCondLst>
                                            <p:cond delay="2999"/>
                                          </p:stCondLst>
                                        </p:cTn>
                                        <p:tgtEl>
                                          <p:spTgt spid="18"/>
                                        </p:tgtEl>
                                        <p:attrNameLst>
                                          <p:attrName>style.visibility</p:attrName>
                                        </p:attrNameLst>
                                      </p:cBhvr>
                                      <p:to>
                                        <p:strVal val="hidden"/>
                                      </p:to>
                                    </p:set>
                                  </p:childTnLst>
                                </p:cTn>
                              </p:par>
                              <p:par>
                                <p:cTn id="93" presetID="2" presetClass="exit" presetSubtype="2" fill="hold" grpId="1"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1+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ppt_y"/>
                                          </p:val>
                                        </p:tav>
                                      </p:tavLst>
                                    </p:anim>
                                    <p:set>
                                      <p:cBhvr>
                                        <p:cTn id="120" dur="1" fill="hold">
                                          <p:stCondLst>
                                            <p:cond delay="2999"/>
                                          </p:stCondLst>
                                        </p:cTn>
                                        <p:tgtEl>
                                          <p:spTgt spid="17"/>
                                        </p:tgtEl>
                                        <p:attrNameLst>
                                          <p:attrName>style.visibility</p:attrName>
                                        </p:attrNameLst>
                                      </p:cBhvr>
                                      <p:to>
                                        <p:strVal val="hidden"/>
                                      </p:to>
                                    </p:set>
                                  </p:childTnLst>
                                </p:cTn>
                              </p:par>
                              <p:par>
                                <p:cTn id="121" presetID="16" presetClass="exit" presetSubtype="42" fill="hold" grpId="2" nodeType="withEffect">
                                  <p:stCondLst>
                                    <p:cond delay="0"/>
                                  </p:stCondLst>
                                  <p:childTnLst>
                                    <p:animEffect transition="out" filter="barn(outHorizontal)">
                                      <p:cBhvr>
                                        <p:cTn id="122" dur="3000"/>
                                        <p:tgtEl>
                                          <p:spTgt spid="5"/>
                                        </p:tgtEl>
                                      </p:cBhvr>
                                    </p:animEffect>
                                    <p:set>
                                      <p:cBhvr>
                                        <p:cTn id="123" dur="1" fill="hold">
                                          <p:stCondLst>
                                            <p:cond delay="2999"/>
                                          </p:stCondLst>
                                        </p:cTn>
                                        <p:tgtEl>
                                          <p:spTgt spid="5"/>
                                        </p:tgtEl>
                                        <p:attrNameLst>
                                          <p:attrName>style.visibility</p:attrName>
                                        </p:attrNameLst>
                                      </p:cBhvr>
                                      <p:to>
                                        <p:strVal val="hidden"/>
                                      </p:to>
                                    </p:set>
                                  </p:childTnLst>
                                </p:cTn>
                              </p:par>
                              <p:par>
                                <p:cTn id="124" presetID="16" presetClass="exit" presetSubtype="42" fill="hold" grpId="2" nodeType="withEffect">
                                  <p:stCondLst>
                                    <p:cond delay="0"/>
                                  </p:stCondLst>
                                  <p:childTnLst>
                                    <p:animEffect transition="out" filter="barn(outHorizontal)">
                                      <p:cBhvr>
                                        <p:cTn id="125" dur="3000"/>
                                        <p:tgtEl>
                                          <p:spTgt spid="6"/>
                                        </p:tgtEl>
                                      </p:cBhvr>
                                    </p:animEffect>
                                    <p:set>
                                      <p:cBhvr>
                                        <p:cTn id="126" dur="1" fill="hold">
                                          <p:stCondLst>
                                            <p:cond delay="2999"/>
                                          </p:stCondLst>
                                        </p:cTn>
                                        <p:tgtEl>
                                          <p:spTgt spid="6"/>
                                        </p:tgtEl>
                                        <p:attrNameLst>
                                          <p:attrName>style.visibility</p:attrName>
                                        </p:attrNameLst>
                                      </p:cBhvr>
                                      <p:to>
                                        <p:strVal val="hidden"/>
                                      </p:to>
                                    </p:set>
                                  </p:childTnLst>
                                </p:cTn>
                              </p:par>
                              <p:par>
                                <p:cTn id="127" presetID="16" presetClass="exit" presetSubtype="42" fill="hold" grpId="1" nodeType="withEffect">
                                  <p:stCondLst>
                                    <p:cond delay="0"/>
                                  </p:stCondLst>
                                  <p:childTnLst>
                                    <p:animEffect transition="out" filter="barn(outHorizontal)">
                                      <p:cBhvr>
                                        <p:cTn id="128" dur="3000"/>
                                        <p:tgtEl>
                                          <p:spTgt spid="7"/>
                                        </p:tgtEl>
                                      </p:cBhvr>
                                    </p:animEffect>
                                    <p:set>
                                      <p:cBhvr>
                                        <p:cTn id="129" dur="1" fill="hold">
                                          <p:stCondLst>
                                            <p:cond delay="2999"/>
                                          </p:stCondLst>
                                        </p:cTn>
                                        <p:tgtEl>
                                          <p:spTgt spid="7"/>
                                        </p:tgtEl>
                                        <p:attrNameLst>
                                          <p:attrName>style.visibility</p:attrName>
                                        </p:attrNameLst>
                                      </p:cBhvr>
                                      <p:to>
                                        <p:strVal val="hidden"/>
                                      </p:to>
                                    </p:set>
                                  </p:childTnLst>
                                </p:cTn>
                              </p:par>
                              <p:par>
                                <p:cTn id="130" presetID="16" presetClass="exit" presetSubtype="42" fill="hold" grpId="1" nodeType="withEffect">
                                  <p:stCondLst>
                                    <p:cond delay="0"/>
                                  </p:stCondLst>
                                  <p:childTnLst>
                                    <p:animEffect transition="out" filter="barn(outHorizontal)">
                                      <p:cBhvr>
                                        <p:cTn id="131" dur="3000"/>
                                        <p:tgtEl>
                                          <p:spTgt spid="8"/>
                                        </p:tgtEl>
                                      </p:cBhvr>
                                    </p:animEffect>
                                    <p:set>
                                      <p:cBhvr>
                                        <p:cTn id="132" dur="1" fill="hold">
                                          <p:stCondLst>
                                            <p:cond delay="2999"/>
                                          </p:stCondLst>
                                        </p:cTn>
                                        <p:tgtEl>
                                          <p:spTgt spid="8"/>
                                        </p:tgtEl>
                                        <p:attrNameLst>
                                          <p:attrName>style.visibility</p:attrName>
                                        </p:attrNameLst>
                                      </p:cBhvr>
                                      <p:to>
                                        <p:strVal val="hidden"/>
                                      </p:to>
                                    </p:set>
                                  </p:childTnLst>
                                </p:cTn>
                              </p:par>
                              <p:par>
                                <p:cTn id="133" presetID="16" presetClass="exit" presetSubtype="42" fill="hold" grpId="1" nodeType="withEffect">
                                  <p:stCondLst>
                                    <p:cond delay="0"/>
                                  </p:stCondLst>
                                  <p:childTnLst>
                                    <p:animEffect transition="out" filter="barn(outHorizontal)">
                                      <p:cBhvr>
                                        <p:cTn id="134" dur="3000"/>
                                        <p:tgtEl>
                                          <p:spTgt spid="9"/>
                                        </p:tgtEl>
                                      </p:cBhvr>
                                    </p:animEffect>
                                    <p:set>
                                      <p:cBhvr>
                                        <p:cTn id="135" dur="1" fill="hold">
                                          <p:stCondLst>
                                            <p:cond delay="2999"/>
                                          </p:stCondLst>
                                        </p:cTn>
                                        <p:tgtEl>
                                          <p:spTgt spid="9"/>
                                        </p:tgtEl>
                                        <p:attrNameLst>
                                          <p:attrName>style.visibility</p:attrName>
                                        </p:attrNameLst>
                                      </p:cBhvr>
                                      <p:to>
                                        <p:strVal val="hidden"/>
                                      </p:to>
                                    </p:set>
                                  </p:childTnLst>
                                </p:cTn>
                              </p:par>
                              <p:par>
                                <p:cTn id="136" presetID="16" presetClass="exit" presetSubtype="42" fill="hold" grpId="1" nodeType="withEffect">
                                  <p:stCondLst>
                                    <p:cond delay="0"/>
                                  </p:stCondLst>
                                  <p:childTnLst>
                                    <p:animEffect transition="out" filter="barn(outHorizontal)">
                                      <p:cBhvr>
                                        <p:cTn id="137" dur="3000"/>
                                        <p:tgtEl>
                                          <p:spTgt spid="10"/>
                                        </p:tgtEl>
                                      </p:cBhvr>
                                    </p:animEffect>
                                    <p:set>
                                      <p:cBhvr>
                                        <p:cTn id="138" dur="1" fill="hold">
                                          <p:stCondLst>
                                            <p:cond delay="2999"/>
                                          </p:stCondLst>
                                        </p:cTn>
                                        <p:tgtEl>
                                          <p:spTgt spid="10"/>
                                        </p:tgtEl>
                                        <p:attrNameLst>
                                          <p:attrName>style.visibility</p:attrName>
                                        </p:attrNameLst>
                                      </p:cBhvr>
                                      <p:to>
                                        <p:strVal val="hidden"/>
                                      </p:to>
                                    </p:set>
                                  </p:childTnLst>
                                </p:cTn>
                              </p:par>
                              <p:par>
                                <p:cTn id="139" presetID="16" presetClass="exit" presetSubtype="42" fill="hold" grpId="1" nodeType="withEffect">
                                  <p:stCondLst>
                                    <p:cond delay="0"/>
                                  </p:stCondLst>
                                  <p:childTnLst>
                                    <p:animEffect transition="out" filter="barn(outHorizontal)">
                                      <p:cBhvr>
                                        <p:cTn id="140" dur="3000"/>
                                        <p:tgtEl>
                                          <p:spTgt spid="11"/>
                                        </p:tgtEl>
                                      </p:cBhvr>
                                    </p:animEffect>
                                    <p:set>
                                      <p:cBhvr>
                                        <p:cTn id="141" dur="1" fill="hold">
                                          <p:stCondLst>
                                            <p:cond delay="2999"/>
                                          </p:stCondLst>
                                        </p:cTn>
                                        <p:tgtEl>
                                          <p:spTgt spid="11"/>
                                        </p:tgtEl>
                                        <p:attrNameLst>
                                          <p:attrName>style.visibility</p:attrName>
                                        </p:attrNameLst>
                                      </p:cBhvr>
                                      <p:to>
                                        <p:strVal val="hidden"/>
                                      </p:to>
                                    </p:set>
                                  </p:childTnLst>
                                </p:cTn>
                              </p:par>
                              <p:par>
                                <p:cTn id="142" presetID="16" presetClass="exit" presetSubtype="42" fill="hold" grpId="1" nodeType="withEffect">
                                  <p:stCondLst>
                                    <p:cond delay="0"/>
                                  </p:stCondLst>
                                  <p:childTnLst>
                                    <p:animEffect transition="out" filter="barn(outHorizontal)">
                                      <p:cBhvr>
                                        <p:cTn id="143" dur="3000"/>
                                        <p:tgtEl>
                                          <p:spTgt spid="12"/>
                                        </p:tgtEl>
                                      </p:cBhvr>
                                    </p:animEffect>
                                    <p:set>
                                      <p:cBhvr>
                                        <p:cTn id="144" dur="1" fill="hold">
                                          <p:stCondLst>
                                            <p:cond delay="2999"/>
                                          </p:stCondLst>
                                        </p:cTn>
                                        <p:tgtEl>
                                          <p:spTgt spid="12"/>
                                        </p:tgtEl>
                                        <p:attrNameLst>
                                          <p:attrName>style.visibility</p:attrName>
                                        </p:attrNameLst>
                                      </p:cBhvr>
                                      <p:to>
                                        <p:strVal val="hidden"/>
                                      </p:to>
                                    </p:set>
                                  </p:childTnLst>
                                </p:cTn>
                              </p:par>
                              <p:par>
                                <p:cTn id="145" presetID="16" presetClass="exit" presetSubtype="42" fill="hold" grpId="1" nodeType="withEffect">
                                  <p:stCondLst>
                                    <p:cond delay="0"/>
                                  </p:stCondLst>
                                  <p:childTnLst>
                                    <p:animEffect transition="out" filter="barn(outHorizontal)">
                                      <p:cBhvr>
                                        <p:cTn id="146" dur="3000"/>
                                        <p:tgtEl>
                                          <p:spTgt spid="13"/>
                                        </p:tgtEl>
                                      </p:cBhvr>
                                    </p:animEffect>
                                    <p:set>
                                      <p:cBhvr>
                                        <p:cTn id="147" dur="1" fill="hold">
                                          <p:stCondLst>
                                            <p:cond delay="2999"/>
                                          </p:stCondLst>
                                        </p:cTn>
                                        <p:tgtEl>
                                          <p:spTgt spid="13"/>
                                        </p:tgtEl>
                                        <p:attrNameLst>
                                          <p:attrName>style.visibility</p:attrName>
                                        </p:attrNameLst>
                                      </p:cBhvr>
                                      <p:to>
                                        <p:strVal val="hidden"/>
                                      </p:to>
                                    </p:set>
                                  </p:childTnLst>
                                </p:cTn>
                              </p:par>
                              <p:par>
                                <p:cTn id="148" presetID="16" presetClass="exit" presetSubtype="42" fill="hold" grpId="1" nodeType="withEffect">
                                  <p:stCondLst>
                                    <p:cond delay="0"/>
                                  </p:stCondLst>
                                  <p:childTnLst>
                                    <p:animEffect transition="out" filter="barn(outHorizontal)">
                                      <p:cBhvr>
                                        <p:cTn id="149" dur="3000"/>
                                        <p:tgtEl>
                                          <p:spTgt spid="14"/>
                                        </p:tgtEl>
                                      </p:cBhvr>
                                    </p:animEffect>
                                    <p:set>
                                      <p:cBhvr>
                                        <p:cTn id="150" dur="1" fill="hold">
                                          <p:stCondLst>
                                            <p:cond delay="2999"/>
                                          </p:stCondLst>
                                        </p:cTn>
                                        <p:tgtEl>
                                          <p:spTgt spid="14"/>
                                        </p:tgtEl>
                                        <p:attrNameLst>
                                          <p:attrName>style.visibility</p:attrName>
                                        </p:attrNameLst>
                                      </p:cBhvr>
                                      <p:to>
                                        <p:strVal val="hidden"/>
                                      </p:to>
                                    </p:set>
                                  </p:childTnLst>
                                </p:cTn>
                              </p:par>
                              <p:par>
                                <p:cTn id="151" presetID="16" presetClass="exit" presetSubtype="42" fill="hold" grpId="1" nodeType="withEffect">
                                  <p:stCondLst>
                                    <p:cond delay="0"/>
                                  </p:stCondLst>
                                  <p:childTnLst>
                                    <p:animEffect transition="out" filter="barn(outHorizontal)">
                                      <p:cBhvr>
                                        <p:cTn id="152" dur="3000"/>
                                        <p:tgtEl>
                                          <p:spTgt spid="15"/>
                                        </p:tgtEl>
                                      </p:cBhvr>
                                    </p:animEffect>
                                    <p:set>
                                      <p:cBhvr>
                                        <p:cTn id="153" dur="1" fill="hold">
                                          <p:stCondLst>
                                            <p:cond delay="2999"/>
                                          </p:stCondLst>
                                        </p:cTn>
                                        <p:tgtEl>
                                          <p:spTgt spid="15"/>
                                        </p:tgtEl>
                                        <p:attrNameLst>
                                          <p:attrName>style.visibility</p:attrName>
                                        </p:attrNameLst>
                                      </p:cBhvr>
                                      <p:to>
                                        <p:strVal val="hidden"/>
                                      </p:to>
                                    </p:set>
                                  </p:childTnLst>
                                </p:cTn>
                              </p:par>
                              <p:par>
                                <p:cTn id="154" presetID="16" presetClass="exit" presetSubtype="42" fill="hold" grpId="1" nodeType="withEffect">
                                  <p:stCondLst>
                                    <p:cond delay="0"/>
                                  </p:stCondLst>
                                  <p:childTnLst>
                                    <p:animEffect transition="out" filter="barn(outHorizontal)">
                                      <p:cBhvr>
                                        <p:cTn id="155" dur="3000"/>
                                        <p:tgtEl>
                                          <p:spTgt spid="16"/>
                                        </p:tgtEl>
                                      </p:cBhvr>
                                    </p:animEffect>
                                    <p:set>
                                      <p:cBhvr>
                                        <p:cTn id="156" dur="1" fill="hold">
                                          <p:stCondLst>
                                            <p:cond delay="2999"/>
                                          </p:stCondLst>
                                        </p:cTn>
                                        <p:tgtEl>
                                          <p:spTgt spid="16"/>
                                        </p:tgtEl>
                                        <p:attrNameLst>
                                          <p:attrName>style.visibility</p:attrName>
                                        </p:attrNameLst>
                                      </p:cBhvr>
                                      <p:to>
                                        <p:strVal val="hidden"/>
                                      </p:to>
                                    </p:set>
                                  </p:childTnLst>
                                </p:cTn>
                              </p:par>
                              <p:par>
                                <p:cTn id="157" presetID="16" presetClass="exit" presetSubtype="42" fill="hold" grpId="1" nodeType="withEffect">
                                  <p:stCondLst>
                                    <p:cond delay="0"/>
                                  </p:stCondLst>
                                  <p:childTnLst>
                                    <p:animEffect transition="out" filter="barn(outHorizontal)">
                                      <p:cBhvr>
                                        <p:cTn id="158" dur="3000"/>
                                        <p:tgtEl>
                                          <p:spTgt spid="17"/>
                                        </p:tgtEl>
                                      </p:cBhvr>
                                    </p:animEffect>
                                    <p:set>
                                      <p:cBhvr>
                                        <p:cTn id="159" dur="1" fill="hold">
                                          <p:stCondLst>
                                            <p:cond delay="2999"/>
                                          </p:stCondLst>
                                        </p:cTn>
                                        <p:tgtEl>
                                          <p:spTgt spid="17"/>
                                        </p:tgtEl>
                                        <p:attrNameLst>
                                          <p:attrName>style.visibility</p:attrName>
                                        </p:attrNameLst>
                                      </p:cBhvr>
                                      <p:to>
                                        <p:strVal val="hidden"/>
                                      </p:to>
                                    </p:set>
                                  </p:childTnLst>
                                </p:cTn>
                              </p:par>
                              <p:par>
                                <p:cTn id="160" presetID="16" presetClass="exit" presetSubtype="42" fill="hold" grpId="1" nodeType="withEffect">
                                  <p:stCondLst>
                                    <p:cond delay="0"/>
                                  </p:stCondLst>
                                  <p:childTnLst>
                                    <p:animEffect transition="out" filter="barn(outHorizontal)">
                                      <p:cBhvr>
                                        <p:cTn id="161" dur="3000"/>
                                        <p:tgtEl>
                                          <p:spTgt spid="18"/>
                                        </p:tgtEl>
                                      </p:cBhvr>
                                    </p:animEffect>
                                    <p:set>
                                      <p:cBhvr>
                                        <p:cTn id="162" dur="1" fill="hold">
                                          <p:stCondLst>
                                            <p:cond delay="2999"/>
                                          </p:stCondLst>
                                        </p:cTn>
                                        <p:tgtEl>
                                          <p:spTgt spid="18"/>
                                        </p:tgtEl>
                                        <p:attrNameLst>
                                          <p:attrName>style.visibility</p:attrName>
                                        </p:attrNameLst>
                                      </p:cBhvr>
                                      <p:to>
                                        <p:strVal val="hidden"/>
                                      </p:to>
                                    </p:set>
                                  </p:childTnLst>
                                </p:cTn>
                              </p:par>
                              <p:par>
                                <p:cTn id="163" presetID="23" presetClass="entr" presetSubtype="288"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4/3*#ppt_w"/>
                                          </p:val>
                                        </p:tav>
                                        <p:tav tm="100000">
                                          <p:val>
                                            <p:strVal val="#ppt_w"/>
                                          </p:val>
                                        </p:tav>
                                      </p:tavLst>
                                    </p:anim>
                                    <p:anim calcmode="lin" valueType="num">
                                      <p:cBhvr>
                                        <p:cTn id="166" dur="3000" fill="hold"/>
                                        <p:tgtEl>
                                          <p:spTgt spid="4"/>
                                        </p:tgtEl>
                                        <p:attrNameLst>
                                          <p:attrName>ppt_h</p:attrName>
                                        </p:attrNameLst>
                                      </p:cBhvr>
                                      <p:tavLst>
                                        <p:tav tm="0">
                                          <p:val>
                                            <p:strVal val="4/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291B0D"/>
          </a:solidFill>
        </p:spPr>
        <p:txBody>
          <a:bodyPr/>
          <a:lstStyle/>
          <a:p>
            <a:endParaRPr lang="es-ES" dirty="0"/>
          </a:p>
        </p:txBody>
      </p:sp>
      <p:pic>
        <p:nvPicPr>
          <p:cNvPr id="4" name="3 Imagen" descr="cc8d83a4843b9217225f2d9943afc924.jpg"/>
          <p:cNvPicPr>
            <a:picLocks noChangeAspect="1"/>
          </p:cNvPicPr>
          <p:nvPr/>
        </p:nvPicPr>
        <p:blipFill>
          <a:blip r:embed="rId2"/>
          <a:stretch>
            <a:fillRect/>
          </a:stretch>
        </p:blipFill>
        <p:spPr>
          <a:xfrm>
            <a:off x="1909329" y="0"/>
            <a:ext cx="5325341" cy="6858000"/>
          </a:xfrm>
          <a:prstGeom prst="rect">
            <a:avLst/>
          </a:prstGeom>
        </p:spPr>
      </p:pic>
      <p:sp>
        <p:nvSpPr>
          <p:cNvPr id="6" name="5 Lágrima"/>
          <p:cNvSpPr/>
          <p:nvPr/>
        </p:nvSpPr>
        <p:spPr>
          <a:xfrm rot="11268214">
            <a:off x="8021689" y="0"/>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268214">
            <a:off x="7947012" y="856538"/>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268214">
            <a:off x="7947012" y="1713795"/>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268214">
            <a:off x="7947011" y="2571050"/>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268214">
            <a:off x="7947013" y="3428306"/>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68214">
            <a:off x="7947013" y="4285563"/>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268214">
            <a:off x="7947012" y="5142818"/>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053455">
            <a:off x="80597" y="29240"/>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053455">
            <a:off x="80597" y="886473"/>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5053455">
            <a:off x="80597" y="1743728"/>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5053455">
            <a:off x="80597" y="2672422"/>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053455">
            <a:off x="80598" y="3529679"/>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053455">
            <a:off x="80597" y="4315496"/>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053455">
            <a:off x="80597" y="5172752"/>
            <a:ext cx="1122311" cy="1176533"/>
          </a:xfrm>
          <a:prstGeom prst="teardrop">
            <a:avLst>
              <a:gd name="adj" fmla="val 167132"/>
            </a:avLst>
          </a:prstGeom>
          <a:gradFill flip="none" rotWithShape="1">
            <a:gsLst>
              <a:gs pos="44000">
                <a:srgbClr val="714B25">
                  <a:shade val="30000"/>
                  <a:satMod val="115000"/>
                  <a:alpha val="0"/>
                </a:srgbClr>
              </a:gs>
              <a:gs pos="50000">
                <a:srgbClr val="714B25">
                  <a:shade val="67500"/>
                  <a:satMod val="115000"/>
                </a:srgbClr>
              </a:gs>
              <a:gs pos="100000">
                <a:srgbClr val="714B2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0-#ppt_w/2"/>
                                          </p:val>
                                        </p:tav>
                                        <p:tav tm="100000">
                                          <p:val>
                                            <p:strVal val="#ppt_x"/>
                                          </p:val>
                                        </p:tav>
                                      </p:tavLst>
                                    </p:anim>
                                    <p:anim calcmode="lin" valueType="num">
                                      <p:cBhvr additive="base">
                                        <p:cTn id="19" dur="3000" fill="hold"/>
                                        <p:tgtEl>
                                          <p:spTgt spid="1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1+#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fade">
                                      <p:cBhvr>
                                        <p:cTn id="66" dur="3000"/>
                                        <p:tgtEl>
                                          <p:spTgt spid="4"/>
                                        </p:tgtEl>
                                      </p:cBhvr>
                                    </p:animEffect>
                                    <p:anim calcmode="lin" valueType="num">
                                      <p:cBhvr>
                                        <p:cTn id="67" dur="3000" fill="hold"/>
                                        <p:tgtEl>
                                          <p:spTgt spid="4"/>
                                        </p:tgtEl>
                                        <p:attrNameLst>
                                          <p:attrName>ppt_x</p:attrName>
                                        </p:attrNameLst>
                                      </p:cBhvr>
                                      <p:tavLst>
                                        <p:tav tm="0">
                                          <p:val>
                                            <p:strVal val="#ppt_x"/>
                                          </p:val>
                                        </p:tav>
                                        <p:tav tm="100000">
                                          <p:val>
                                            <p:strVal val="#ppt_x"/>
                                          </p:val>
                                        </p:tav>
                                      </p:tavLst>
                                    </p:anim>
                                    <p:anim calcmode="lin" valueType="num">
                                      <p:cBhvr>
                                        <p:cTn id="6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oorsvictorian-edwardian-stained-glass-door-with-surrounding-transome-a18715-1000x1000.jpg"/>
          <p:cNvPicPr>
            <a:picLocks noChangeAspect="1"/>
          </p:cNvPicPr>
          <p:nvPr/>
        </p:nvPicPr>
        <p:blipFill>
          <a:blip r:embed="rId2"/>
          <a:stretch>
            <a:fillRect/>
          </a:stretch>
        </p:blipFill>
        <p:spPr>
          <a:xfrm>
            <a:off x="0" y="26581"/>
            <a:ext cx="9144000" cy="6804837"/>
          </a:xfrm>
          <a:prstGeom prst="rect">
            <a:avLst/>
          </a:prstGeom>
        </p:spPr>
      </p:pic>
      <p:sp>
        <p:nvSpPr>
          <p:cNvPr id="6" name="5 Rectángulo"/>
          <p:cNvSpPr/>
          <p:nvPr/>
        </p:nvSpPr>
        <p:spPr>
          <a:xfrm>
            <a:off x="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15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1438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7153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42876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8591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14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50029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52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67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190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92905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8628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64343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00066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35781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71504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07219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42942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78657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14380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50095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7858180"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21533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572528" y="2357430"/>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8929718" y="2357430"/>
            <a:ext cx="214282"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5715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1438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07153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42876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178591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14314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50029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285752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21467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357190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392905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428628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64343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00066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35781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71500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07219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42942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678657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14380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50095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858180"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821533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8572528" y="4214818"/>
            <a:ext cx="357158" cy="714380"/>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8929718" y="4214818"/>
            <a:ext cx="214282" cy="642942"/>
          </a:xfrm>
          <a:prstGeom prst="rect">
            <a:avLst/>
          </a:prstGeom>
          <a:gradFill flip="none" rotWithShape="1">
            <a:gsLst>
              <a:gs pos="0">
                <a:srgbClr val="006600"/>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8"/>
                                        </p:tgtEl>
                                        <p:attrNameLst>
                                          <p:attrName>style.opacity</p:attrName>
                                        </p:attrNameLst>
                                      </p:cBhvr>
                                      <p:to>
                                        <p:strVal val="0"/>
                                      </p:to>
                                    </p:set>
                                    <p:animEffect filter="image" prLst="opacity: 0">
                                      <p:cBhvr rctx="IE">
                                        <p:cTn id="7" dur="indefinite"/>
                                        <p:tgtEl>
                                          <p:spTgt spid="58"/>
                                        </p:tgtEl>
                                      </p:cBhvr>
                                    </p:animEffect>
                                  </p:childTnLst>
                                </p:cTn>
                              </p:par>
                              <p:par>
                                <p:cTn id="8" presetID="5" presetClass="entr" presetSubtype="10"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4"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4"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4"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5" presetClass="entr" presetSubtype="10" fill="hold" grpId="4"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3000"/>
                                        <p:tgtEl>
                                          <p:spTgt spid="10"/>
                                        </p:tgtEl>
                                      </p:cBhvr>
                                    </p:animEffect>
                                  </p:childTnLst>
                                </p:cTn>
                              </p:par>
                              <p:par>
                                <p:cTn id="23" presetID="5" presetClass="entr" presetSubtype="10" fill="hold" grpId="4"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heckerboard(across)">
                                      <p:cBhvr>
                                        <p:cTn id="25" dur="3000"/>
                                        <p:tgtEl>
                                          <p:spTgt spid="11"/>
                                        </p:tgtEl>
                                      </p:cBhvr>
                                    </p:animEffect>
                                  </p:childTnLst>
                                </p:cTn>
                              </p:par>
                              <p:par>
                                <p:cTn id="26" presetID="5" presetClass="entr" presetSubtype="10" fill="hold" grpId="4"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across)">
                                      <p:cBhvr>
                                        <p:cTn id="28" dur="3000"/>
                                        <p:tgtEl>
                                          <p:spTgt spid="12"/>
                                        </p:tgtEl>
                                      </p:cBhvr>
                                    </p:animEffect>
                                  </p:childTnLst>
                                </p:cTn>
                              </p:par>
                              <p:par>
                                <p:cTn id="29" presetID="5" presetClass="entr" presetSubtype="10" fill="hold" grpId="4"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heckerboard(across)">
                                      <p:cBhvr>
                                        <p:cTn id="31" dur="3000"/>
                                        <p:tgtEl>
                                          <p:spTgt spid="13"/>
                                        </p:tgtEl>
                                      </p:cBhvr>
                                    </p:animEffect>
                                  </p:childTnLst>
                                </p:cTn>
                              </p:par>
                              <p:par>
                                <p:cTn id="32" presetID="5" presetClass="entr" presetSubtype="10" fill="hold" grpId="4"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checkerboard(across)">
                                      <p:cBhvr>
                                        <p:cTn id="34" dur="3000"/>
                                        <p:tgtEl>
                                          <p:spTgt spid="14"/>
                                        </p:tgtEl>
                                      </p:cBhvr>
                                    </p:animEffect>
                                  </p:childTnLst>
                                </p:cTn>
                              </p:par>
                              <p:par>
                                <p:cTn id="35" presetID="5" presetClass="entr" presetSubtype="10" fill="hold" grpId="4"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checkerboard(across)">
                                      <p:cBhvr>
                                        <p:cTn id="37" dur="3000"/>
                                        <p:tgtEl>
                                          <p:spTgt spid="15"/>
                                        </p:tgtEl>
                                      </p:cBhvr>
                                    </p:animEffect>
                                  </p:childTnLst>
                                </p:cTn>
                              </p:par>
                              <p:par>
                                <p:cTn id="38" presetID="5" presetClass="entr" presetSubtype="10" fill="hold" grpId="4"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checkerboard(across)">
                                      <p:cBhvr>
                                        <p:cTn id="40" dur="3000"/>
                                        <p:tgtEl>
                                          <p:spTgt spid="16"/>
                                        </p:tgtEl>
                                      </p:cBhvr>
                                    </p:animEffect>
                                  </p:childTnLst>
                                </p:cTn>
                              </p:par>
                              <p:par>
                                <p:cTn id="41" presetID="5" presetClass="entr" presetSubtype="10" fill="hold" grpId="4"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checkerboard(across)">
                                      <p:cBhvr>
                                        <p:cTn id="43" dur="3000"/>
                                        <p:tgtEl>
                                          <p:spTgt spid="17"/>
                                        </p:tgtEl>
                                      </p:cBhvr>
                                    </p:animEffect>
                                  </p:childTnLst>
                                </p:cTn>
                              </p:par>
                              <p:par>
                                <p:cTn id="44" presetID="5" presetClass="entr" presetSubtype="10" fill="hold" grpId="4"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checkerboard(across)">
                                      <p:cBhvr>
                                        <p:cTn id="46" dur="3000"/>
                                        <p:tgtEl>
                                          <p:spTgt spid="18"/>
                                        </p:tgtEl>
                                      </p:cBhvr>
                                    </p:animEffect>
                                  </p:childTnLst>
                                </p:cTn>
                              </p:par>
                              <p:par>
                                <p:cTn id="47" presetID="5" presetClass="entr" presetSubtype="10" fill="hold" grpId="4"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heckerboard(across)">
                                      <p:cBhvr>
                                        <p:cTn id="49" dur="3000"/>
                                        <p:tgtEl>
                                          <p:spTgt spid="19"/>
                                        </p:tgtEl>
                                      </p:cBhvr>
                                    </p:animEffect>
                                  </p:childTnLst>
                                </p:cTn>
                              </p:par>
                              <p:par>
                                <p:cTn id="50" presetID="5" presetClass="entr" presetSubtype="10" fill="hold" grpId="4"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checkerboard(across)">
                                      <p:cBhvr>
                                        <p:cTn id="52" dur="3000"/>
                                        <p:tgtEl>
                                          <p:spTgt spid="20"/>
                                        </p:tgtEl>
                                      </p:cBhvr>
                                    </p:animEffect>
                                  </p:childTnLst>
                                </p:cTn>
                              </p:par>
                              <p:par>
                                <p:cTn id="53" presetID="5" presetClass="entr" presetSubtype="10" fill="hold" grpId="4"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checkerboard(across)">
                                      <p:cBhvr>
                                        <p:cTn id="55" dur="3000"/>
                                        <p:tgtEl>
                                          <p:spTgt spid="21"/>
                                        </p:tgtEl>
                                      </p:cBhvr>
                                    </p:animEffect>
                                  </p:childTnLst>
                                </p:cTn>
                              </p:par>
                              <p:par>
                                <p:cTn id="56" presetID="5" presetClass="entr" presetSubtype="10" fill="hold" grpId="4"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checkerboard(across)">
                                      <p:cBhvr>
                                        <p:cTn id="58" dur="3000"/>
                                        <p:tgtEl>
                                          <p:spTgt spid="22"/>
                                        </p:tgtEl>
                                      </p:cBhvr>
                                    </p:animEffect>
                                  </p:childTnLst>
                                </p:cTn>
                              </p:par>
                              <p:par>
                                <p:cTn id="59" presetID="5" presetClass="entr" presetSubtype="10" fill="hold" grpId="4"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checkerboard(across)">
                                      <p:cBhvr>
                                        <p:cTn id="61" dur="3000"/>
                                        <p:tgtEl>
                                          <p:spTgt spid="23"/>
                                        </p:tgtEl>
                                      </p:cBhvr>
                                    </p:animEffect>
                                  </p:childTnLst>
                                </p:cTn>
                              </p:par>
                              <p:par>
                                <p:cTn id="62" presetID="5" presetClass="entr" presetSubtype="10" fill="hold" grpId="4"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checkerboard(across)">
                                      <p:cBhvr>
                                        <p:cTn id="64" dur="3000"/>
                                        <p:tgtEl>
                                          <p:spTgt spid="24"/>
                                        </p:tgtEl>
                                      </p:cBhvr>
                                    </p:animEffect>
                                  </p:childTnLst>
                                </p:cTn>
                              </p:par>
                              <p:par>
                                <p:cTn id="65" presetID="5" presetClass="entr" presetSubtype="10" fill="hold" grpId="4"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checkerboard(across)">
                                      <p:cBhvr>
                                        <p:cTn id="67" dur="3000"/>
                                        <p:tgtEl>
                                          <p:spTgt spid="25"/>
                                        </p:tgtEl>
                                      </p:cBhvr>
                                    </p:animEffect>
                                  </p:childTnLst>
                                </p:cTn>
                              </p:par>
                              <p:par>
                                <p:cTn id="68" presetID="5" presetClass="entr" presetSubtype="10" fill="hold" grpId="4"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checkerboard(across)">
                                      <p:cBhvr>
                                        <p:cTn id="70" dur="3000"/>
                                        <p:tgtEl>
                                          <p:spTgt spid="26"/>
                                        </p:tgtEl>
                                      </p:cBhvr>
                                    </p:animEffect>
                                  </p:childTnLst>
                                </p:cTn>
                              </p:par>
                              <p:par>
                                <p:cTn id="71" presetID="5" presetClass="entr" presetSubtype="10" fill="hold" grpId="4"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checkerboard(across)">
                                      <p:cBhvr>
                                        <p:cTn id="73" dur="3000"/>
                                        <p:tgtEl>
                                          <p:spTgt spid="27"/>
                                        </p:tgtEl>
                                      </p:cBhvr>
                                    </p:animEffect>
                                  </p:childTnLst>
                                </p:cTn>
                              </p:par>
                              <p:par>
                                <p:cTn id="74" presetID="5" presetClass="entr" presetSubtype="10" fill="hold" grpId="4"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checkerboard(across)">
                                      <p:cBhvr>
                                        <p:cTn id="76" dur="3000"/>
                                        <p:tgtEl>
                                          <p:spTgt spid="28"/>
                                        </p:tgtEl>
                                      </p:cBhvr>
                                    </p:animEffect>
                                  </p:childTnLst>
                                </p:cTn>
                              </p:par>
                              <p:par>
                                <p:cTn id="77" presetID="5" presetClass="entr" presetSubtype="10" fill="hold" grpId="4"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checkerboard(across)">
                                      <p:cBhvr>
                                        <p:cTn id="79" dur="3000"/>
                                        <p:tgtEl>
                                          <p:spTgt spid="29"/>
                                        </p:tgtEl>
                                      </p:cBhvr>
                                    </p:animEffect>
                                  </p:childTnLst>
                                </p:cTn>
                              </p:par>
                              <p:par>
                                <p:cTn id="80" presetID="5" presetClass="entr" presetSubtype="10" fill="hold" grpId="4" nodeType="with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checkerboard(across)">
                                      <p:cBhvr>
                                        <p:cTn id="82" dur="3000"/>
                                        <p:tgtEl>
                                          <p:spTgt spid="30"/>
                                        </p:tgtEl>
                                      </p:cBhvr>
                                    </p:animEffect>
                                  </p:childTnLst>
                                </p:cTn>
                              </p:par>
                              <p:par>
                                <p:cTn id="83" presetID="5" presetClass="entr" presetSubtype="10" fill="hold" grpId="4"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checkerboard(across)">
                                      <p:cBhvr>
                                        <p:cTn id="85" dur="3000"/>
                                        <p:tgtEl>
                                          <p:spTgt spid="31"/>
                                        </p:tgtEl>
                                      </p:cBhvr>
                                    </p:animEffect>
                                  </p:childTnLst>
                                </p:cTn>
                              </p:par>
                              <p:par>
                                <p:cTn id="86" presetID="5" presetClass="entr" presetSubtype="10" fill="hold" grpId="4"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checkerboard(across)">
                                      <p:cBhvr>
                                        <p:cTn id="88" dur="3000"/>
                                        <p:tgtEl>
                                          <p:spTgt spid="32"/>
                                        </p:tgtEl>
                                      </p:cBhvr>
                                    </p:animEffect>
                                  </p:childTnLst>
                                </p:cTn>
                              </p:par>
                              <p:par>
                                <p:cTn id="89" presetID="5" presetClass="entr" presetSubtype="10" fill="hold" grpId="4"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checkerboard(across)">
                                      <p:cBhvr>
                                        <p:cTn id="91" dur="3000"/>
                                        <p:tgtEl>
                                          <p:spTgt spid="33"/>
                                        </p:tgtEl>
                                      </p:cBhvr>
                                    </p:animEffect>
                                  </p:childTnLst>
                                </p:cTn>
                              </p:par>
                              <p:par>
                                <p:cTn id="92" presetID="5" presetClass="entr" presetSubtype="10" fill="hold" grpId="4"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checkerboard(across)">
                                      <p:cBhvr>
                                        <p:cTn id="94" dur="3000"/>
                                        <p:tgtEl>
                                          <p:spTgt spid="34"/>
                                        </p:tgtEl>
                                      </p:cBhvr>
                                    </p:animEffect>
                                  </p:childTnLst>
                                </p:cTn>
                              </p:par>
                              <p:par>
                                <p:cTn id="95" presetID="5" presetClass="entr" presetSubtype="10" fill="hold" grpId="4"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checkerboard(across)">
                                      <p:cBhvr>
                                        <p:cTn id="97" dur="3000"/>
                                        <p:tgtEl>
                                          <p:spTgt spid="35"/>
                                        </p:tgtEl>
                                      </p:cBhvr>
                                    </p:animEffect>
                                  </p:childTnLst>
                                </p:cTn>
                              </p:par>
                              <p:par>
                                <p:cTn id="98" presetID="5" presetClass="entr" presetSubtype="10" fill="hold" grpId="4"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checkerboard(across)">
                                      <p:cBhvr>
                                        <p:cTn id="100" dur="3000"/>
                                        <p:tgtEl>
                                          <p:spTgt spid="36"/>
                                        </p:tgtEl>
                                      </p:cBhvr>
                                    </p:animEffect>
                                  </p:childTnLst>
                                </p:cTn>
                              </p:par>
                              <p:par>
                                <p:cTn id="101" presetID="5" presetClass="entr" presetSubtype="10" fill="hold" grpId="4"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checkerboard(across)">
                                      <p:cBhvr>
                                        <p:cTn id="103" dur="3000"/>
                                        <p:tgtEl>
                                          <p:spTgt spid="37"/>
                                        </p:tgtEl>
                                      </p:cBhvr>
                                    </p:animEffect>
                                  </p:childTnLst>
                                </p:cTn>
                              </p:par>
                              <p:par>
                                <p:cTn id="104" presetID="5" presetClass="entr" presetSubtype="10" fill="hold" grpId="4" nodeType="with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checkerboard(across)">
                                      <p:cBhvr>
                                        <p:cTn id="106" dur="3000"/>
                                        <p:tgtEl>
                                          <p:spTgt spid="38"/>
                                        </p:tgtEl>
                                      </p:cBhvr>
                                    </p:animEffect>
                                  </p:childTnLst>
                                </p:cTn>
                              </p:par>
                              <p:par>
                                <p:cTn id="107" presetID="5" presetClass="entr" presetSubtype="10" fill="hold" grpId="4" nodeType="with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checkerboard(across)">
                                      <p:cBhvr>
                                        <p:cTn id="109" dur="3000"/>
                                        <p:tgtEl>
                                          <p:spTgt spid="39"/>
                                        </p:tgtEl>
                                      </p:cBhvr>
                                    </p:animEffect>
                                  </p:childTnLst>
                                </p:cTn>
                              </p:par>
                              <p:par>
                                <p:cTn id="110" presetID="5" presetClass="entr" presetSubtype="10" fill="hold" grpId="4" nodeType="with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checkerboard(across)">
                                      <p:cBhvr>
                                        <p:cTn id="112" dur="3000"/>
                                        <p:tgtEl>
                                          <p:spTgt spid="40"/>
                                        </p:tgtEl>
                                      </p:cBhvr>
                                    </p:animEffect>
                                  </p:childTnLst>
                                </p:cTn>
                              </p:par>
                              <p:par>
                                <p:cTn id="113" presetID="5" presetClass="entr" presetSubtype="10" fill="hold" grpId="4" nodeType="withEffect">
                                  <p:stCondLst>
                                    <p:cond delay="0"/>
                                  </p:stCondLst>
                                  <p:childTnLst>
                                    <p:set>
                                      <p:cBhvr>
                                        <p:cTn id="114" dur="1" fill="hold">
                                          <p:stCondLst>
                                            <p:cond delay="0"/>
                                          </p:stCondLst>
                                        </p:cTn>
                                        <p:tgtEl>
                                          <p:spTgt spid="41"/>
                                        </p:tgtEl>
                                        <p:attrNameLst>
                                          <p:attrName>style.visibility</p:attrName>
                                        </p:attrNameLst>
                                      </p:cBhvr>
                                      <p:to>
                                        <p:strVal val="visible"/>
                                      </p:to>
                                    </p:set>
                                    <p:animEffect transition="in" filter="checkerboard(across)">
                                      <p:cBhvr>
                                        <p:cTn id="115" dur="3000"/>
                                        <p:tgtEl>
                                          <p:spTgt spid="41"/>
                                        </p:tgtEl>
                                      </p:cBhvr>
                                    </p:animEffect>
                                  </p:childTnLst>
                                </p:cTn>
                              </p:par>
                              <p:par>
                                <p:cTn id="116" presetID="5" presetClass="entr" presetSubtype="10" fill="hold" grpId="4" nodeType="withEffect">
                                  <p:stCondLst>
                                    <p:cond delay="0"/>
                                  </p:stCondLst>
                                  <p:childTnLst>
                                    <p:set>
                                      <p:cBhvr>
                                        <p:cTn id="117" dur="1" fill="hold">
                                          <p:stCondLst>
                                            <p:cond delay="0"/>
                                          </p:stCondLst>
                                        </p:cTn>
                                        <p:tgtEl>
                                          <p:spTgt spid="42"/>
                                        </p:tgtEl>
                                        <p:attrNameLst>
                                          <p:attrName>style.visibility</p:attrName>
                                        </p:attrNameLst>
                                      </p:cBhvr>
                                      <p:to>
                                        <p:strVal val="visible"/>
                                      </p:to>
                                    </p:set>
                                    <p:animEffect transition="in" filter="checkerboard(across)">
                                      <p:cBhvr>
                                        <p:cTn id="118" dur="3000"/>
                                        <p:tgtEl>
                                          <p:spTgt spid="42"/>
                                        </p:tgtEl>
                                      </p:cBhvr>
                                    </p:animEffect>
                                  </p:childTnLst>
                                </p:cTn>
                              </p:par>
                              <p:par>
                                <p:cTn id="119" presetID="5" presetClass="entr" presetSubtype="10" fill="hold" grpId="4" nodeType="with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checkerboard(across)">
                                      <p:cBhvr>
                                        <p:cTn id="121" dur="3000"/>
                                        <p:tgtEl>
                                          <p:spTgt spid="43"/>
                                        </p:tgtEl>
                                      </p:cBhvr>
                                    </p:animEffect>
                                  </p:childTnLst>
                                </p:cTn>
                              </p:par>
                              <p:par>
                                <p:cTn id="122" presetID="5" presetClass="entr" presetSubtype="10" fill="hold" grpId="4" nodeType="withEffect">
                                  <p:stCondLst>
                                    <p:cond delay="0"/>
                                  </p:stCondLst>
                                  <p:childTnLst>
                                    <p:set>
                                      <p:cBhvr>
                                        <p:cTn id="123" dur="1" fill="hold">
                                          <p:stCondLst>
                                            <p:cond delay="0"/>
                                          </p:stCondLst>
                                        </p:cTn>
                                        <p:tgtEl>
                                          <p:spTgt spid="44"/>
                                        </p:tgtEl>
                                        <p:attrNameLst>
                                          <p:attrName>style.visibility</p:attrName>
                                        </p:attrNameLst>
                                      </p:cBhvr>
                                      <p:to>
                                        <p:strVal val="visible"/>
                                      </p:to>
                                    </p:set>
                                    <p:animEffect transition="in" filter="checkerboard(across)">
                                      <p:cBhvr>
                                        <p:cTn id="124" dur="3000"/>
                                        <p:tgtEl>
                                          <p:spTgt spid="44"/>
                                        </p:tgtEl>
                                      </p:cBhvr>
                                    </p:animEffect>
                                  </p:childTnLst>
                                </p:cTn>
                              </p:par>
                              <p:par>
                                <p:cTn id="125" presetID="5" presetClass="entr" presetSubtype="10" fill="hold" grpId="4" nodeType="withEffect">
                                  <p:stCondLst>
                                    <p:cond delay="0"/>
                                  </p:stCondLst>
                                  <p:childTnLst>
                                    <p:set>
                                      <p:cBhvr>
                                        <p:cTn id="126" dur="1" fill="hold">
                                          <p:stCondLst>
                                            <p:cond delay="0"/>
                                          </p:stCondLst>
                                        </p:cTn>
                                        <p:tgtEl>
                                          <p:spTgt spid="45"/>
                                        </p:tgtEl>
                                        <p:attrNameLst>
                                          <p:attrName>style.visibility</p:attrName>
                                        </p:attrNameLst>
                                      </p:cBhvr>
                                      <p:to>
                                        <p:strVal val="visible"/>
                                      </p:to>
                                    </p:set>
                                    <p:animEffect transition="in" filter="checkerboard(across)">
                                      <p:cBhvr>
                                        <p:cTn id="127" dur="3000"/>
                                        <p:tgtEl>
                                          <p:spTgt spid="45"/>
                                        </p:tgtEl>
                                      </p:cBhvr>
                                    </p:animEffect>
                                  </p:childTnLst>
                                </p:cTn>
                              </p:par>
                              <p:par>
                                <p:cTn id="128" presetID="5" presetClass="entr" presetSubtype="10" fill="hold" grpId="4" nodeType="withEffect">
                                  <p:stCondLst>
                                    <p:cond delay="0"/>
                                  </p:stCondLst>
                                  <p:childTnLst>
                                    <p:set>
                                      <p:cBhvr>
                                        <p:cTn id="129" dur="1" fill="hold">
                                          <p:stCondLst>
                                            <p:cond delay="0"/>
                                          </p:stCondLst>
                                        </p:cTn>
                                        <p:tgtEl>
                                          <p:spTgt spid="46"/>
                                        </p:tgtEl>
                                        <p:attrNameLst>
                                          <p:attrName>style.visibility</p:attrName>
                                        </p:attrNameLst>
                                      </p:cBhvr>
                                      <p:to>
                                        <p:strVal val="visible"/>
                                      </p:to>
                                    </p:set>
                                    <p:animEffect transition="in" filter="checkerboard(across)">
                                      <p:cBhvr>
                                        <p:cTn id="130" dur="3000"/>
                                        <p:tgtEl>
                                          <p:spTgt spid="46"/>
                                        </p:tgtEl>
                                      </p:cBhvr>
                                    </p:animEffect>
                                  </p:childTnLst>
                                </p:cTn>
                              </p:par>
                              <p:par>
                                <p:cTn id="131" presetID="5" presetClass="entr" presetSubtype="10" fill="hold" grpId="4" nodeType="withEffect">
                                  <p:stCondLst>
                                    <p:cond delay="0"/>
                                  </p:stCondLst>
                                  <p:childTnLst>
                                    <p:set>
                                      <p:cBhvr>
                                        <p:cTn id="132" dur="1" fill="hold">
                                          <p:stCondLst>
                                            <p:cond delay="0"/>
                                          </p:stCondLst>
                                        </p:cTn>
                                        <p:tgtEl>
                                          <p:spTgt spid="47"/>
                                        </p:tgtEl>
                                        <p:attrNameLst>
                                          <p:attrName>style.visibility</p:attrName>
                                        </p:attrNameLst>
                                      </p:cBhvr>
                                      <p:to>
                                        <p:strVal val="visible"/>
                                      </p:to>
                                    </p:set>
                                    <p:animEffect transition="in" filter="checkerboard(across)">
                                      <p:cBhvr>
                                        <p:cTn id="133" dur="3000"/>
                                        <p:tgtEl>
                                          <p:spTgt spid="47"/>
                                        </p:tgtEl>
                                      </p:cBhvr>
                                    </p:animEffect>
                                  </p:childTnLst>
                                </p:cTn>
                              </p:par>
                              <p:par>
                                <p:cTn id="134" presetID="5" presetClass="entr" presetSubtype="10" fill="hold" grpId="4" nodeType="withEffect">
                                  <p:stCondLst>
                                    <p:cond delay="0"/>
                                  </p:stCondLst>
                                  <p:childTnLst>
                                    <p:set>
                                      <p:cBhvr>
                                        <p:cTn id="135" dur="1" fill="hold">
                                          <p:stCondLst>
                                            <p:cond delay="0"/>
                                          </p:stCondLst>
                                        </p:cTn>
                                        <p:tgtEl>
                                          <p:spTgt spid="48"/>
                                        </p:tgtEl>
                                        <p:attrNameLst>
                                          <p:attrName>style.visibility</p:attrName>
                                        </p:attrNameLst>
                                      </p:cBhvr>
                                      <p:to>
                                        <p:strVal val="visible"/>
                                      </p:to>
                                    </p:set>
                                    <p:animEffect transition="in" filter="checkerboard(across)">
                                      <p:cBhvr>
                                        <p:cTn id="136" dur="3000"/>
                                        <p:tgtEl>
                                          <p:spTgt spid="48"/>
                                        </p:tgtEl>
                                      </p:cBhvr>
                                    </p:animEffect>
                                  </p:childTnLst>
                                </p:cTn>
                              </p:par>
                              <p:par>
                                <p:cTn id="137" presetID="5" presetClass="entr" presetSubtype="10" fill="hold" grpId="4" nodeType="with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checkerboard(across)">
                                      <p:cBhvr>
                                        <p:cTn id="139" dur="3000"/>
                                        <p:tgtEl>
                                          <p:spTgt spid="49"/>
                                        </p:tgtEl>
                                      </p:cBhvr>
                                    </p:animEffect>
                                  </p:childTnLst>
                                </p:cTn>
                              </p:par>
                              <p:par>
                                <p:cTn id="140" presetID="5" presetClass="entr" presetSubtype="10" fill="hold" grpId="4" nodeType="withEffect">
                                  <p:stCondLst>
                                    <p:cond delay="0"/>
                                  </p:stCondLst>
                                  <p:childTnLst>
                                    <p:set>
                                      <p:cBhvr>
                                        <p:cTn id="141" dur="1" fill="hold">
                                          <p:stCondLst>
                                            <p:cond delay="0"/>
                                          </p:stCondLst>
                                        </p:cTn>
                                        <p:tgtEl>
                                          <p:spTgt spid="50"/>
                                        </p:tgtEl>
                                        <p:attrNameLst>
                                          <p:attrName>style.visibility</p:attrName>
                                        </p:attrNameLst>
                                      </p:cBhvr>
                                      <p:to>
                                        <p:strVal val="visible"/>
                                      </p:to>
                                    </p:set>
                                    <p:animEffect transition="in" filter="checkerboard(across)">
                                      <p:cBhvr>
                                        <p:cTn id="142" dur="3000"/>
                                        <p:tgtEl>
                                          <p:spTgt spid="50"/>
                                        </p:tgtEl>
                                      </p:cBhvr>
                                    </p:animEffect>
                                  </p:childTnLst>
                                </p:cTn>
                              </p:par>
                              <p:par>
                                <p:cTn id="143" presetID="5" presetClass="entr" presetSubtype="10" fill="hold" grpId="4" nodeType="withEffect">
                                  <p:stCondLst>
                                    <p:cond delay="0"/>
                                  </p:stCondLst>
                                  <p:childTnLst>
                                    <p:set>
                                      <p:cBhvr>
                                        <p:cTn id="144" dur="1" fill="hold">
                                          <p:stCondLst>
                                            <p:cond delay="0"/>
                                          </p:stCondLst>
                                        </p:cTn>
                                        <p:tgtEl>
                                          <p:spTgt spid="51"/>
                                        </p:tgtEl>
                                        <p:attrNameLst>
                                          <p:attrName>style.visibility</p:attrName>
                                        </p:attrNameLst>
                                      </p:cBhvr>
                                      <p:to>
                                        <p:strVal val="visible"/>
                                      </p:to>
                                    </p:set>
                                    <p:animEffect transition="in" filter="checkerboard(across)">
                                      <p:cBhvr>
                                        <p:cTn id="145" dur="3000"/>
                                        <p:tgtEl>
                                          <p:spTgt spid="51"/>
                                        </p:tgtEl>
                                      </p:cBhvr>
                                    </p:animEffect>
                                  </p:childTnLst>
                                </p:cTn>
                              </p:par>
                              <p:par>
                                <p:cTn id="146" presetID="5" presetClass="entr" presetSubtype="10" fill="hold" grpId="4" nodeType="withEffect">
                                  <p:stCondLst>
                                    <p:cond delay="0"/>
                                  </p:stCondLst>
                                  <p:childTnLst>
                                    <p:set>
                                      <p:cBhvr>
                                        <p:cTn id="147" dur="1" fill="hold">
                                          <p:stCondLst>
                                            <p:cond delay="0"/>
                                          </p:stCondLst>
                                        </p:cTn>
                                        <p:tgtEl>
                                          <p:spTgt spid="52"/>
                                        </p:tgtEl>
                                        <p:attrNameLst>
                                          <p:attrName>style.visibility</p:attrName>
                                        </p:attrNameLst>
                                      </p:cBhvr>
                                      <p:to>
                                        <p:strVal val="visible"/>
                                      </p:to>
                                    </p:set>
                                    <p:animEffect transition="in" filter="checkerboard(across)">
                                      <p:cBhvr>
                                        <p:cTn id="148" dur="3000"/>
                                        <p:tgtEl>
                                          <p:spTgt spid="52"/>
                                        </p:tgtEl>
                                      </p:cBhvr>
                                    </p:animEffect>
                                  </p:childTnLst>
                                </p:cTn>
                              </p:par>
                              <p:par>
                                <p:cTn id="149" presetID="5" presetClass="entr" presetSubtype="10" fill="hold" grpId="4" nodeType="withEffect">
                                  <p:stCondLst>
                                    <p:cond delay="0"/>
                                  </p:stCondLst>
                                  <p:childTnLst>
                                    <p:set>
                                      <p:cBhvr>
                                        <p:cTn id="150" dur="1" fill="hold">
                                          <p:stCondLst>
                                            <p:cond delay="0"/>
                                          </p:stCondLst>
                                        </p:cTn>
                                        <p:tgtEl>
                                          <p:spTgt spid="53"/>
                                        </p:tgtEl>
                                        <p:attrNameLst>
                                          <p:attrName>style.visibility</p:attrName>
                                        </p:attrNameLst>
                                      </p:cBhvr>
                                      <p:to>
                                        <p:strVal val="visible"/>
                                      </p:to>
                                    </p:set>
                                    <p:animEffect transition="in" filter="checkerboard(across)">
                                      <p:cBhvr>
                                        <p:cTn id="151" dur="3000"/>
                                        <p:tgtEl>
                                          <p:spTgt spid="53"/>
                                        </p:tgtEl>
                                      </p:cBhvr>
                                    </p:animEffect>
                                  </p:childTnLst>
                                </p:cTn>
                              </p:par>
                              <p:par>
                                <p:cTn id="152" presetID="5" presetClass="entr" presetSubtype="10" fill="hold" grpId="4" nodeType="withEffect">
                                  <p:stCondLst>
                                    <p:cond delay="0"/>
                                  </p:stCondLst>
                                  <p:childTnLst>
                                    <p:set>
                                      <p:cBhvr>
                                        <p:cTn id="153" dur="1" fill="hold">
                                          <p:stCondLst>
                                            <p:cond delay="0"/>
                                          </p:stCondLst>
                                        </p:cTn>
                                        <p:tgtEl>
                                          <p:spTgt spid="54"/>
                                        </p:tgtEl>
                                        <p:attrNameLst>
                                          <p:attrName>style.visibility</p:attrName>
                                        </p:attrNameLst>
                                      </p:cBhvr>
                                      <p:to>
                                        <p:strVal val="visible"/>
                                      </p:to>
                                    </p:set>
                                    <p:animEffect transition="in" filter="checkerboard(across)">
                                      <p:cBhvr>
                                        <p:cTn id="154" dur="3000"/>
                                        <p:tgtEl>
                                          <p:spTgt spid="54"/>
                                        </p:tgtEl>
                                      </p:cBhvr>
                                    </p:animEffect>
                                  </p:childTnLst>
                                </p:cTn>
                              </p:par>
                              <p:par>
                                <p:cTn id="155" presetID="5" presetClass="entr" presetSubtype="10" fill="hold" grpId="4" nodeType="withEffect">
                                  <p:stCondLst>
                                    <p:cond delay="0"/>
                                  </p:stCondLst>
                                  <p:childTnLst>
                                    <p:set>
                                      <p:cBhvr>
                                        <p:cTn id="156" dur="1" fill="hold">
                                          <p:stCondLst>
                                            <p:cond delay="0"/>
                                          </p:stCondLst>
                                        </p:cTn>
                                        <p:tgtEl>
                                          <p:spTgt spid="55"/>
                                        </p:tgtEl>
                                        <p:attrNameLst>
                                          <p:attrName>style.visibility</p:attrName>
                                        </p:attrNameLst>
                                      </p:cBhvr>
                                      <p:to>
                                        <p:strVal val="visible"/>
                                      </p:to>
                                    </p:set>
                                    <p:animEffect transition="in" filter="checkerboard(across)">
                                      <p:cBhvr>
                                        <p:cTn id="157" dur="3000"/>
                                        <p:tgtEl>
                                          <p:spTgt spid="55"/>
                                        </p:tgtEl>
                                      </p:cBhvr>
                                    </p:animEffect>
                                  </p:childTnLst>
                                </p:cTn>
                              </p:par>
                              <p:par>
                                <p:cTn id="158" presetID="5" presetClass="entr" presetSubtype="10" fill="hold" grpId="4" nodeType="withEffect">
                                  <p:stCondLst>
                                    <p:cond delay="0"/>
                                  </p:stCondLst>
                                  <p:childTnLst>
                                    <p:set>
                                      <p:cBhvr>
                                        <p:cTn id="159" dur="1" fill="hold">
                                          <p:stCondLst>
                                            <p:cond delay="0"/>
                                          </p:stCondLst>
                                        </p:cTn>
                                        <p:tgtEl>
                                          <p:spTgt spid="56"/>
                                        </p:tgtEl>
                                        <p:attrNameLst>
                                          <p:attrName>style.visibility</p:attrName>
                                        </p:attrNameLst>
                                      </p:cBhvr>
                                      <p:to>
                                        <p:strVal val="visible"/>
                                      </p:to>
                                    </p:set>
                                    <p:animEffect transition="in" filter="checkerboard(across)">
                                      <p:cBhvr>
                                        <p:cTn id="160" dur="3000"/>
                                        <p:tgtEl>
                                          <p:spTgt spid="56"/>
                                        </p:tgtEl>
                                      </p:cBhvr>
                                    </p:animEffect>
                                  </p:childTnLst>
                                </p:cTn>
                              </p:par>
                              <p:par>
                                <p:cTn id="161" presetID="5" presetClass="entr" presetSubtype="10" fill="hold" grpId="4" nodeType="withEffect">
                                  <p:stCondLst>
                                    <p:cond delay="0"/>
                                  </p:stCondLst>
                                  <p:childTnLst>
                                    <p:set>
                                      <p:cBhvr>
                                        <p:cTn id="162" dur="1" fill="hold">
                                          <p:stCondLst>
                                            <p:cond delay="0"/>
                                          </p:stCondLst>
                                        </p:cTn>
                                        <p:tgtEl>
                                          <p:spTgt spid="57"/>
                                        </p:tgtEl>
                                        <p:attrNameLst>
                                          <p:attrName>style.visibility</p:attrName>
                                        </p:attrNameLst>
                                      </p:cBhvr>
                                      <p:to>
                                        <p:strVal val="visible"/>
                                      </p:to>
                                    </p:set>
                                    <p:animEffect transition="in" filter="checkerboard(across)">
                                      <p:cBhvr>
                                        <p:cTn id="163" dur="3000"/>
                                        <p:tgtEl>
                                          <p:spTgt spid="5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6"/>
                                        </p:tgtEl>
                                        <p:attrNameLst>
                                          <p:attrName>style.visibility</p:attrName>
                                        </p:attrNameLst>
                                      </p:cBhvr>
                                      <p:to>
                                        <p:strVal val="visible"/>
                                      </p:to>
                                    </p:set>
                                    <p:animEffect transition="in" filter="plus(in)">
                                      <p:cBhvr>
                                        <p:cTn id="166" dur="3000"/>
                                        <p:tgtEl>
                                          <p:spTgt spid="6"/>
                                        </p:tgtEl>
                                      </p:cBhvr>
                                    </p:animEffect>
                                  </p:childTnLst>
                                </p:cTn>
                              </p:par>
                              <p:par>
                                <p:cTn id="167" presetID="8" presetClass="emph" presetSubtype="0" fill="hold" grpId="1" nodeType="withEffect">
                                  <p:stCondLst>
                                    <p:cond delay="0"/>
                                  </p:stCondLst>
                                  <p:childTnLst>
                                    <p:animRot by="21600000">
                                      <p:cBhvr>
                                        <p:cTn id="168" dur="3000" fill="hold"/>
                                        <p:tgtEl>
                                          <p:spTgt spid="6"/>
                                        </p:tgtEl>
                                        <p:attrNameLst>
                                          <p:attrName>r</p:attrName>
                                        </p:attrNameLst>
                                      </p:cBhvr>
                                    </p:animRot>
                                  </p:childTnLst>
                                </p:cTn>
                              </p:par>
                              <p:par>
                                <p:cTn id="169" presetID="13" presetClass="entr" presetSubtype="16" fill="hold" grpId="0" nodeType="withEffect">
                                  <p:stCondLst>
                                    <p:cond delay="0"/>
                                  </p:stCondLst>
                                  <p:childTnLst>
                                    <p:set>
                                      <p:cBhvr>
                                        <p:cTn id="170" dur="1" fill="hold">
                                          <p:stCondLst>
                                            <p:cond delay="0"/>
                                          </p:stCondLst>
                                        </p:cTn>
                                        <p:tgtEl>
                                          <p:spTgt spid="7"/>
                                        </p:tgtEl>
                                        <p:attrNameLst>
                                          <p:attrName>style.visibility</p:attrName>
                                        </p:attrNameLst>
                                      </p:cBhvr>
                                      <p:to>
                                        <p:strVal val="visible"/>
                                      </p:to>
                                    </p:set>
                                    <p:animEffect transition="in" filter="plus(in)">
                                      <p:cBhvr>
                                        <p:cTn id="171" dur="3000"/>
                                        <p:tgtEl>
                                          <p:spTgt spid="7"/>
                                        </p:tgtEl>
                                      </p:cBhvr>
                                    </p:animEffect>
                                  </p:childTnLst>
                                </p:cTn>
                              </p:par>
                              <p:par>
                                <p:cTn id="172" presetID="8" presetClass="emph" presetSubtype="0" fill="hold" grpId="1" nodeType="withEffect">
                                  <p:stCondLst>
                                    <p:cond delay="0"/>
                                  </p:stCondLst>
                                  <p:childTnLst>
                                    <p:animRot by="21600000">
                                      <p:cBhvr>
                                        <p:cTn id="173" dur="3000" fill="hold"/>
                                        <p:tgtEl>
                                          <p:spTgt spid="7"/>
                                        </p:tgtEl>
                                        <p:attrNameLst>
                                          <p:attrName>r</p:attrName>
                                        </p:attrNameLst>
                                      </p:cBhvr>
                                    </p:animRot>
                                  </p:childTnLst>
                                </p:cTn>
                              </p:par>
                              <p:par>
                                <p:cTn id="174" presetID="13" presetClass="entr" presetSubtype="16" fill="hold" grpId="0" nodeType="withEffect">
                                  <p:stCondLst>
                                    <p:cond delay="0"/>
                                  </p:stCondLst>
                                  <p:childTnLst>
                                    <p:set>
                                      <p:cBhvr>
                                        <p:cTn id="175" dur="1" fill="hold">
                                          <p:stCondLst>
                                            <p:cond delay="0"/>
                                          </p:stCondLst>
                                        </p:cTn>
                                        <p:tgtEl>
                                          <p:spTgt spid="8"/>
                                        </p:tgtEl>
                                        <p:attrNameLst>
                                          <p:attrName>style.visibility</p:attrName>
                                        </p:attrNameLst>
                                      </p:cBhvr>
                                      <p:to>
                                        <p:strVal val="visible"/>
                                      </p:to>
                                    </p:set>
                                    <p:animEffect transition="in" filter="plus(in)">
                                      <p:cBhvr>
                                        <p:cTn id="176" dur="3000"/>
                                        <p:tgtEl>
                                          <p:spTgt spid="8"/>
                                        </p:tgtEl>
                                      </p:cBhvr>
                                    </p:animEffect>
                                  </p:childTnLst>
                                </p:cTn>
                              </p:par>
                              <p:par>
                                <p:cTn id="177" presetID="8" presetClass="emph" presetSubtype="0" fill="hold" grpId="1" nodeType="withEffect">
                                  <p:stCondLst>
                                    <p:cond delay="0"/>
                                  </p:stCondLst>
                                  <p:childTnLst>
                                    <p:animRot by="-21600000">
                                      <p:cBhvr>
                                        <p:cTn id="178" dur="3000" fill="hold"/>
                                        <p:tgtEl>
                                          <p:spTgt spid="8"/>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9"/>
                                        </p:tgtEl>
                                        <p:attrNameLst>
                                          <p:attrName>style.visibility</p:attrName>
                                        </p:attrNameLst>
                                      </p:cBhvr>
                                      <p:to>
                                        <p:strVal val="visible"/>
                                      </p:to>
                                    </p:set>
                                    <p:animEffect transition="in" filter="plus(in)">
                                      <p:cBhvr>
                                        <p:cTn id="181" dur="3000"/>
                                        <p:tgtEl>
                                          <p:spTgt spid="9"/>
                                        </p:tgtEl>
                                      </p:cBhvr>
                                    </p:animEffect>
                                  </p:childTnLst>
                                </p:cTn>
                              </p:par>
                              <p:par>
                                <p:cTn id="182" presetID="8" presetClass="emph" presetSubtype="0" fill="hold" grpId="1" nodeType="withEffect">
                                  <p:stCondLst>
                                    <p:cond delay="0"/>
                                  </p:stCondLst>
                                  <p:childTnLst>
                                    <p:animRot by="21600000">
                                      <p:cBhvr>
                                        <p:cTn id="183" dur="3000" fill="hold"/>
                                        <p:tgtEl>
                                          <p:spTgt spid="9"/>
                                        </p:tgtEl>
                                        <p:attrNameLst>
                                          <p:attrName>r</p:attrName>
                                        </p:attrNameLst>
                                      </p:cBhvr>
                                    </p:animRot>
                                  </p:childTnLst>
                                </p:cTn>
                              </p:par>
                              <p:par>
                                <p:cTn id="184" presetID="13" presetClass="entr" presetSubtype="16" fill="hold" grpId="0" nodeType="withEffect">
                                  <p:stCondLst>
                                    <p:cond delay="0"/>
                                  </p:stCondLst>
                                  <p:childTnLst>
                                    <p:set>
                                      <p:cBhvr>
                                        <p:cTn id="185" dur="1" fill="hold">
                                          <p:stCondLst>
                                            <p:cond delay="0"/>
                                          </p:stCondLst>
                                        </p:cTn>
                                        <p:tgtEl>
                                          <p:spTgt spid="10"/>
                                        </p:tgtEl>
                                        <p:attrNameLst>
                                          <p:attrName>style.visibility</p:attrName>
                                        </p:attrNameLst>
                                      </p:cBhvr>
                                      <p:to>
                                        <p:strVal val="visible"/>
                                      </p:to>
                                    </p:set>
                                    <p:animEffect transition="in" filter="plus(in)">
                                      <p:cBhvr>
                                        <p:cTn id="186" dur="3000"/>
                                        <p:tgtEl>
                                          <p:spTgt spid="10"/>
                                        </p:tgtEl>
                                      </p:cBhvr>
                                    </p:animEffect>
                                  </p:childTnLst>
                                </p:cTn>
                              </p:par>
                              <p:par>
                                <p:cTn id="187" presetID="8" presetClass="emph" presetSubtype="0" fill="hold" grpId="1" nodeType="withEffect">
                                  <p:stCondLst>
                                    <p:cond delay="0"/>
                                  </p:stCondLst>
                                  <p:childTnLst>
                                    <p:animRot by="-21600000">
                                      <p:cBhvr>
                                        <p:cTn id="188" dur="3000" fill="hold"/>
                                        <p:tgtEl>
                                          <p:spTgt spid="10"/>
                                        </p:tgtEl>
                                        <p:attrNameLst>
                                          <p:attrName>r</p:attrName>
                                        </p:attrNameLst>
                                      </p:cBhvr>
                                    </p:animRot>
                                  </p:childTnLst>
                                </p:cTn>
                              </p:par>
                              <p:par>
                                <p:cTn id="189" presetID="13" presetClass="entr" presetSubtype="16" fill="hold" grpId="0" nodeType="withEffect">
                                  <p:stCondLst>
                                    <p:cond delay="0"/>
                                  </p:stCondLst>
                                  <p:childTnLst>
                                    <p:set>
                                      <p:cBhvr>
                                        <p:cTn id="190" dur="1" fill="hold">
                                          <p:stCondLst>
                                            <p:cond delay="0"/>
                                          </p:stCondLst>
                                        </p:cTn>
                                        <p:tgtEl>
                                          <p:spTgt spid="11"/>
                                        </p:tgtEl>
                                        <p:attrNameLst>
                                          <p:attrName>style.visibility</p:attrName>
                                        </p:attrNameLst>
                                      </p:cBhvr>
                                      <p:to>
                                        <p:strVal val="visible"/>
                                      </p:to>
                                    </p:set>
                                    <p:animEffect transition="in" filter="plus(in)">
                                      <p:cBhvr>
                                        <p:cTn id="191" dur="3000"/>
                                        <p:tgtEl>
                                          <p:spTgt spid="11"/>
                                        </p:tgtEl>
                                      </p:cBhvr>
                                    </p:animEffect>
                                  </p:childTnLst>
                                </p:cTn>
                              </p:par>
                              <p:par>
                                <p:cTn id="192" presetID="8" presetClass="emph" presetSubtype="0" fill="hold" grpId="1" nodeType="withEffect">
                                  <p:stCondLst>
                                    <p:cond delay="0"/>
                                  </p:stCondLst>
                                  <p:childTnLst>
                                    <p:animRot by="21600000">
                                      <p:cBhvr>
                                        <p:cTn id="193" dur="3000" fill="hold"/>
                                        <p:tgtEl>
                                          <p:spTgt spid="11"/>
                                        </p:tgtEl>
                                        <p:attrNameLst>
                                          <p:attrName>r</p:attrName>
                                        </p:attrNameLst>
                                      </p:cBhvr>
                                    </p:animRot>
                                  </p:childTnLst>
                                </p:cTn>
                              </p:par>
                              <p:par>
                                <p:cTn id="194" presetID="13" presetClass="entr" presetSubtype="16" fill="hold" grpId="0" nodeType="withEffect">
                                  <p:stCondLst>
                                    <p:cond delay="0"/>
                                  </p:stCondLst>
                                  <p:childTnLst>
                                    <p:set>
                                      <p:cBhvr>
                                        <p:cTn id="195" dur="1" fill="hold">
                                          <p:stCondLst>
                                            <p:cond delay="0"/>
                                          </p:stCondLst>
                                        </p:cTn>
                                        <p:tgtEl>
                                          <p:spTgt spid="12"/>
                                        </p:tgtEl>
                                        <p:attrNameLst>
                                          <p:attrName>style.visibility</p:attrName>
                                        </p:attrNameLst>
                                      </p:cBhvr>
                                      <p:to>
                                        <p:strVal val="visible"/>
                                      </p:to>
                                    </p:set>
                                    <p:animEffect transition="in" filter="plus(in)">
                                      <p:cBhvr>
                                        <p:cTn id="196" dur="3000"/>
                                        <p:tgtEl>
                                          <p:spTgt spid="12"/>
                                        </p:tgtEl>
                                      </p:cBhvr>
                                    </p:animEffect>
                                  </p:childTnLst>
                                </p:cTn>
                              </p:par>
                              <p:par>
                                <p:cTn id="197" presetID="8" presetClass="emph" presetSubtype="0" fill="hold" grpId="1" nodeType="withEffect">
                                  <p:stCondLst>
                                    <p:cond delay="0"/>
                                  </p:stCondLst>
                                  <p:childTnLst>
                                    <p:animRot by="-21600000">
                                      <p:cBhvr>
                                        <p:cTn id="198" dur="3000" fill="hold"/>
                                        <p:tgtEl>
                                          <p:spTgt spid="12"/>
                                        </p:tgtEl>
                                        <p:attrNameLst>
                                          <p:attrName>r</p:attrName>
                                        </p:attrNameLst>
                                      </p:cBhvr>
                                    </p:animRot>
                                  </p:childTnLst>
                                </p:cTn>
                              </p:par>
                              <p:par>
                                <p:cTn id="199" presetID="13" presetClass="entr" presetSubtype="16" fill="hold" grpId="0" nodeType="withEffect">
                                  <p:stCondLst>
                                    <p:cond delay="0"/>
                                  </p:stCondLst>
                                  <p:childTnLst>
                                    <p:set>
                                      <p:cBhvr>
                                        <p:cTn id="200" dur="1" fill="hold">
                                          <p:stCondLst>
                                            <p:cond delay="0"/>
                                          </p:stCondLst>
                                        </p:cTn>
                                        <p:tgtEl>
                                          <p:spTgt spid="13"/>
                                        </p:tgtEl>
                                        <p:attrNameLst>
                                          <p:attrName>style.visibility</p:attrName>
                                        </p:attrNameLst>
                                      </p:cBhvr>
                                      <p:to>
                                        <p:strVal val="visible"/>
                                      </p:to>
                                    </p:set>
                                    <p:animEffect transition="in" filter="plus(in)">
                                      <p:cBhvr>
                                        <p:cTn id="201" dur="3000"/>
                                        <p:tgtEl>
                                          <p:spTgt spid="13"/>
                                        </p:tgtEl>
                                      </p:cBhvr>
                                    </p:animEffect>
                                  </p:childTnLst>
                                </p:cTn>
                              </p:par>
                              <p:par>
                                <p:cTn id="202" presetID="8" presetClass="emph" presetSubtype="0" fill="hold" grpId="1" nodeType="withEffect">
                                  <p:stCondLst>
                                    <p:cond delay="0"/>
                                  </p:stCondLst>
                                  <p:childTnLst>
                                    <p:animRot by="21600000">
                                      <p:cBhvr>
                                        <p:cTn id="203" dur="3000" fill="hold"/>
                                        <p:tgtEl>
                                          <p:spTgt spid="13"/>
                                        </p:tgtEl>
                                        <p:attrNameLst>
                                          <p:attrName>r</p:attrName>
                                        </p:attrNameLst>
                                      </p:cBhvr>
                                    </p:animRot>
                                  </p:childTnLst>
                                </p:cTn>
                              </p:par>
                              <p:par>
                                <p:cTn id="204" presetID="13" presetClass="entr" presetSubtype="16" fill="hold" grpId="0" nodeType="withEffect">
                                  <p:stCondLst>
                                    <p:cond delay="0"/>
                                  </p:stCondLst>
                                  <p:childTnLst>
                                    <p:set>
                                      <p:cBhvr>
                                        <p:cTn id="205" dur="1" fill="hold">
                                          <p:stCondLst>
                                            <p:cond delay="0"/>
                                          </p:stCondLst>
                                        </p:cTn>
                                        <p:tgtEl>
                                          <p:spTgt spid="14"/>
                                        </p:tgtEl>
                                        <p:attrNameLst>
                                          <p:attrName>style.visibility</p:attrName>
                                        </p:attrNameLst>
                                      </p:cBhvr>
                                      <p:to>
                                        <p:strVal val="visible"/>
                                      </p:to>
                                    </p:set>
                                    <p:animEffect transition="in" filter="plus(in)">
                                      <p:cBhvr>
                                        <p:cTn id="206" dur="3000"/>
                                        <p:tgtEl>
                                          <p:spTgt spid="14"/>
                                        </p:tgtEl>
                                      </p:cBhvr>
                                    </p:animEffect>
                                  </p:childTnLst>
                                </p:cTn>
                              </p:par>
                              <p:par>
                                <p:cTn id="207" presetID="8" presetClass="emph" presetSubtype="0" fill="hold" grpId="1" nodeType="withEffect">
                                  <p:stCondLst>
                                    <p:cond delay="0"/>
                                  </p:stCondLst>
                                  <p:childTnLst>
                                    <p:animRot by="-21600000">
                                      <p:cBhvr>
                                        <p:cTn id="208" dur="3000" fill="hold"/>
                                        <p:tgtEl>
                                          <p:spTgt spid="14"/>
                                        </p:tgtEl>
                                        <p:attrNameLst>
                                          <p:attrName>r</p:attrName>
                                        </p:attrNameLst>
                                      </p:cBhvr>
                                    </p:animRot>
                                  </p:childTnLst>
                                </p:cTn>
                              </p:par>
                              <p:par>
                                <p:cTn id="209" presetID="13" presetClass="entr" presetSubtype="16" fill="hold" grpId="0" nodeType="withEffect">
                                  <p:stCondLst>
                                    <p:cond delay="0"/>
                                  </p:stCondLst>
                                  <p:childTnLst>
                                    <p:set>
                                      <p:cBhvr>
                                        <p:cTn id="210" dur="1" fill="hold">
                                          <p:stCondLst>
                                            <p:cond delay="0"/>
                                          </p:stCondLst>
                                        </p:cTn>
                                        <p:tgtEl>
                                          <p:spTgt spid="15"/>
                                        </p:tgtEl>
                                        <p:attrNameLst>
                                          <p:attrName>style.visibility</p:attrName>
                                        </p:attrNameLst>
                                      </p:cBhvr>
                                      <p:to>
                                        <p:strVal val="visible"/>
                                      </p:to>
                                    </p:set>
                                    <p:animEffect transition="in" filter="plus(in)">
                                      <p:cBhvr>
                                        <p:cTn id="211" dur="3000"/>
                                        <p:tgtEl>
                                          <p:spTgt spid="15"/>
                                        </p:tgtEl>
                                      </p:cBhvr>
                                    </p:animEffect>
                                  </p:childTnLst>
                                </p:cTn>
                              </p:par>
                              <p:par>
                                <p:cTn id="212" presetID="8" presetClass="emph" presetSubtype="0" fill="hold" grpId="1" nodeType="withEffect">
                                  <p:stCondLst>
                                    <p:cond delay="0"/>
                                  </p:stCondLst>
                                  <p:childTnLst>
                                    <p:animRot by="21600000">
                                      <p:cBhvr>
                                        <p:cTn id="213" dur="3000" fill="hold"/>
                                        <p:tgtEl>
                                          <p:spTgt spid="15"/>
                                        </p:tgtEl>
                                        <p:attrNameLst>
                                          <p:attrName>r</p:attrName>
                                        </p:attrNameLst>
                                      </p:cBhvr>
                                    </p:animRot>
                                  </p:childTnLst>
                                </p:cTn>
                              </p:par>
                              <p:par>
                                <p:cTn id="214" presetID="13" presetClass="entr" presetSubtype="16" fill="hold" grpId="0" nodeType="withEffect">
                                  <p:stCondLst>
                                    <p:cond delay="0"/>
                                  </p:stCondLst>
                                  <p:childTnLst>
                                    <p:set>
                                      <p:cBhvr>
                                        <p:cTn id="215" dur="1" fill="hold">
                                          <p:stCondLst>
                                            <p:cond delay="0"/>
                                          </p:stCondLst>
                                        </p:cTn>
                                        <p:tgtEl>
                                          <p:spTgt spid="16"/>
                                        </p:tgtEl>
                                        <p:attrNameLst>
                                          <p:attrName>style.visibility</p:attrName>
                                        </p:attrNameLst>
                                      </p:cBhvr>
                                      <p:to>
                                        <p:strVal val="visible"/>
                                      </p:to>
                                    </p:set>
                                    <p:animEffect transition="in" filter="plus(in)">
                                      <p:cBhvr>
                                        <p:cTn id="216" dur="3000"/>
                                        <p:tgtEl>
                                          <p:spTgt spid="16"/>
                                        </p:tgtEl>
                                      </p:cBhvr>
                                    </p:animEffect>
                                  </p:childTnLst>
                                </p:cTn>
                              </p:par>
                              <p:par>
                                <p:cTn id="217" presetID="8" presetClass="emph" presetSubtype="0" fill="hold" grpId="1" nodeType="withEffect">
                                  <p:stCondLst>
                                    <p:cond delay="0"/>
                                  </p:stCondLst>
                                  <p:childTnLst>
                                    <p:animRot by="-21600000">
                                      <p:cBhvr>
                                        <p:cTn id="218" dur="3000" fill="hold"/>
                                        <p:tgtEl>
                                          <p:spTgt spid="16"/>
                                        </p:tgtEl>
                                        <p:attrNameLst>
                                          <p:attrName>r</p:attrName>
                                        </p:attrNameLst>
                                      </p:cBhvr>
                                    </p:animRot>
                                  </p:childTnLst>
                                </p:cTn>
                              </p:par>
                              <p:par>
                                <p:cTn id="219" presetID="13" presetClass="entr" presetSubtype="16" fill="hold" grpId="0" nodeType="withEffect">
                                  <p:stCondLst>
                                    <p:cond delay="0"/>
                                  </p:stCondLst>
                                  <p:childTnLst>
                                    <p:set>
                                      <p:cBhvr>
                                        <p:cTn id="220" dur="1" fill="hold">
                                          <p:stCondLst>
                                            <p:cond delay="0"/>
                                          </p:stCondLst>
                                        </p:cTn>
                                        <p:tgtEl>
                                          <p:spTgt spid="17"/>
                                        </p:tgtEl>
                                        <p:attrNameLst>
                                          <p:attrName>style.visibility</p:attrName>
                                        </p:attrNameLst>
                                      </p:cBhvr>
                                      <p:to>
                                        <p:strVal val="visible"/>
                                      </p:to>
                                    </p:set>
                                    <p:animEffect transition="in" filter="plus(in)">
                                      <p:cBhvr>
                                        <p:cTn id="221" dur="3000"/>
                                        <p:tgtEl>
                                          <p:spTgt spid="17"/>
                                        </p:tgtEl>
                                      </p:cBhvr>
                                    </p:animEffect>
                                  </p:childTnLst>
                                </p:cTn>
                              </p:par>
                              <p:par>
                                <p:cTn id="222" presetID="8" presetClass="emph" presetSubtype="0" fill="hold" grpId="1" nodeType="withEffect">
                                  <p:stCondLst>
                                    <p:cond delay="0"/>
                                  </p:stCondLst>
                                  <p:childTnLst>
                                    <p:animRot by="21600000">
                                      <p:cBhvr>
                                        <p:cTn id="223" dur="3000" fill="hold"/>
                                        <p:tgtEl>
                                          <p:spTgt spid="17"/>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18"/>
                                        </p:tgtEl>
                                        <p:attrNameLst>
                                          <p:attrName>style.visibility</p:attrName>
                                        </p:attrNameLst>
                                      </p:cBhvr>
                                      <p:to>
                                        <p:strVal val="visible"/>
                                      </p:to>
                                    </p:set>
                                    <p:animEffect transition="in" filter="plus(in)">
                                      <p:cBhvr>
                                        <p:cTn id="226" dur="3000"/>
                                        <p:tgtEl>
                                          <p:spTgt spid="18"/>
                                        </p:tgtEl>
                                      </p:cBhvr>
                                    </p:animEffect>
                                  </p:childTnLst>
                                </p:cTn>
                              </p:par>
                              <p:par>
                                <p:cTn id="227" presetID="8" presetClass="emph" presetSubtype="0" fill="hold" grpId="1" nodeType="withEffect">
                                  <p:stCondLst>
                                    <p:cond delay="0"/>
                                  </p:stCondLst>
                                  <p:childTnLst>
                                    <p:animRot by="-21600000">
                                      <p:cBhvr>
                                        <p:cTn id="228" dur="3000" fill="hold"/>
                                        <p:tgtEl>
                                          <p:spTgt spid="18"/>
                                        </p:tgtEl>
                                        <p:attrNameLst>
                                          <p:attrName>r</p:attrName>
                                        </p:attrNameLst>
                                      </p:cBhvr>
                                    </p:animRot>
                                  </p:childTnLst>
                                </p:cTn>
                              </p:par>
                              <p:par>
                                <p:cTn id="229" presetID="13" presetClass="entr" presetSubtype="16" fill="hold" grpId="0" nodeType="withEffect">
                                  <p:stCondLst>
                                    <p:cond delay="0"/>
                                  </p:stCondLst>
                                  <p:childTnLst>
                                    <p:set>
                                      <p:cBhvr>
                                        <p:cTn id="230" dur="1" fill="hold">
                                          <p:stCondLst>
                                            <p:cond delay="0"/>
                                          </p:stCondLst>
                                        </p:cTn>
                                        <p:tgtEl>
                                          <p:spTgt spid="19"/>
                                        </p:tgtEl>
                                        <p:attrNameLst>
                                          <p:attrName>style.visibility</p:attrName>
                                        </p:attrNameLst>
                                      </p:cBhvr>
                                      <p:to>
                                        <p:strVal val="visible"/>
                                      </p:to>
                                    </p:set>
                                    <p:animEffect transition="in" filter="plus(in)">
                                      <p:cBhvr>
                                        <p:cTn id="231" dur="3000"/>
                                        <p:tgtEl>
                                          <p:spTgt spid="19"/>
                                        </p:tgtEl>
                                      </p:cBhvr>
                                    </p:animEffect>
                                  </p:childTnLst>
                                </p:cTn>
                              </p:par>
                              <p:par>
                                <p:cTn id="232" presetID="8" presetClass="emph" presetSubtype="0" fill="hold" grpId="1" nodeType="withEffect">
                                  <p:stCondLst>
                                    <p:cond delay="0"/>
                                  </p:stCondLst>
                                  <p:childTnLst>
                                    <p:animRot by="21600000">
                                      <p:cBhvr>
                                        <p:cTn id="233" dur="3000" fill="hold"/>
                                        <p:tgtEl>
                                          <p:spTgt spid="19"/>
                                        </p:tgtEl>
                                        <p:attrNameLst>
                                          <p:attrName>r</p:attrName>
                                        </p:attrNameLst>
                                      </p:cBhvr>
                                    </p:animRot>
                                  </p:childTnLst>
                                </p:cTn>
                              </p:par>
                              <p:par>
                                <p:cTn id="234" presetID="13" presetClass="entr" presetSubtype="16" fill="hold" grpId="0" nodeType="withEffect">
                                  <p:stCondLst>
                                    <p:cond delay="0"/>
                                  </p:stCondLst>
                                  <p:childTnLst>
                                    <p:set>
                                      <p:cBhvr>
                                        <p:cTn id="235" dur="1" fill="hold">
                                          <p:stCondLst>
                                            <p:cond delay="0"/>
                                          </p:stCondLst>
                                        </p:cTn>
                                        <p:tgtEl>
                                          <p:spTgt spid="20"/>
                                        </p:tgtEl>
                                        <p:attrNameLst>
                                          <p:attrName>style.visibility</p:attrName>
                                        </p:attrNameLst>
                                      </p:cBhvr>
                                      <p:to>
                                        <p:strVal val="visible"/>
                                      </p:to>
                                    </p:set>
                                    <p:animEffect transition="in" filter="plus(in)">
                                      <p:cBhvr>
                                        <p:cTn id="236" dur="3000"/>
                                        <p:tgtEl>
                                          <p:spTgt spid="20"/>
                                        </p:tgtEl>
                                      </p:cBhvr>
                                    </p:animEffect>
                                  </p:childTnLst>
                                </p:cTn>
                              </p:par>
                              <p:par>
                                <p:cTn id="237" presetID="8" presetClass="emph" presetSubtype="0" fill="hold" grpId="1" nodeType="withEffect">
                                  <p:stCondLst>
                                    <p:cond delay="0"/>
                                  </p:stCondLst>
                                  <p:childTnLst>
                                    <p:animRot by="-21600000">
                                      <p:cBhvr>
                                        <p:cTn id="238" dur="3000" fill="hold"/>
                                        <p:tgtEl>
                                          <p:spTgt spid="20"/>
                                        </p:tgtEl>
                                        <p:attrNameLst>
                                          <p:attrName>r</p:attrName>
                                        </p:attrNameLst>
                                      </p:cBhvr>
                                    </p:animRot>
                                  </p:childTnLst>
                                </p:cTn>
                              </p:par>
                              <p:par>
                                <p:cTn id="239" presetID="13" presetClass="entr" presetSubtype="16" fill="hold" grpId="0" nodeType="withEffect">
                                  <p:stCondLst>
                                    <p:cond delay="0"/>
                                  </p:stCondLst>
                                  <p:childTnLst>
                                    <p:set>
                                      <p:cBhvr>
                                        <p:cTn id="240" dur="1" fill="hold">
                                          <p:stCondLst>
                                            <p:cond delay="0"/>
                                          </p:stCondLst>
                                        </p:cTn>
                                        <p:tgtEl>
                                          <p:spTgt spid="21"/>
                                        </p:tgtEl>
                                        <p:attrNameLst>
                                          <p:attrName>style.visibility</p:attrName>
                                        </p:attrNameLst>
                                      </p:cBhvr>
                                      <p:to>
                                        <p:strVal val="visible"/>
                                      </p:to>
                                    </p:set>
                                    <p:animEffect transition="in" filter="plus(in)">
                                      <p:cBhvr>
                                        <p:cTn id="241" dur="3000"/>
                                        <p:tgtEl>
                                          <p:spTgt spid="21"/>
                                        </p:tgtEl>
                                      </p:cBhvr>
                                    </p:animEffect>
                                  </p:childTnLst>
                                </p:cTn>
                              </p:par>
                              <p:par>
                                <p:cTn id="242" presetID="8" presetClass="emph" presetSubtype="0" fill="hold" grpId="1" nodeType="withEffect">
                                  <p:stCondLst>
                                    <p:cond delay="0"/>
                                  </p:stCondLst>
                                  <p:childTnLst>
                                    <p:animRot by="21600000">
                                      <p:cBhvr>
                                        <p:cTn id="243" dur="3000" fill="hold"/>
                                        <p:tgtEl>
                                          <p:spTgt spid="21"/>
                                        </p:tgtEl>
                                        <p:attrNameLst>
                                          <p:attrName>r</p:attrName>
                                        </p:attrNameLst>
                                      </p:cBhvr>
                                    </p:animRot>
                                  </p:childTnLst>
                                </p:cTn>
                              </p:par>
                              <p:par>
                                <p:cTn id="244" presetID="13" presetClass="entr" presetSubtype="16" fill="hold" grpId="0" nodeType="withEffect">
                                  <p:stCondLst>
                                    <p:cond delay="0"/>
                                  </p:stCondLst>
                                  <p:childTnLst>
                                    <p:set>
                                      <p:cBhvr>
                                        <p:cTn id="245" dur="1" fill="hold">
                                          <p:stCondLst>
                                            <p:cond delay="0"/>
                                          </p:stCondLst>
                                        </p:cTn>
                                        <p:tgtEl>
                                          <p:spTgt spid="22"/>
                                        </p:tgtEl>
                                        <p:attrNameLst>
                                          <p:attrName>style.visibility</p:attrName>
                                        </p:attrNameLst>
                                      </p:cBhvr>
                                      <p:to>
                                        <p:strVal val="visible"/>
                                      </p:to>
                                    </p:set>
                                    <p:animEffect transition="in" filter="plus(in)">
                                      <p:cBhvr>
                                        <p:cTn id="246" dur="3000"/>
                                        <p:tgtEl>
                                          <p:spTgt spid="22"/>
                                        </p:tgtEl>
                                      </p:cBhvr>
                                    </p:animEffect>
                                  </p:childTnLst>
                                </p:cTn>
                              </p:par>
                              <p:par>
                                <p:cTn id="247" presetID="8" presetClass="emph" presetSubtype="0" fill="hold" grpId="1" nodeType="withEffect">
                                  <p:stCondLst>
                                    <p:cond delay="0"/>
                                  </p:stCondLst>
                                  <p:childTnLst>
                                    <p:animRot by="-21600000">
                                      <p:cBhvr>
                                        <p:cTn id="248" dur="3000" fill="hold"/>
                                        <p:tgtEl>
                                          <p:spTgt spid="22"/>
                                        </p:tgtEl>
                                        <p:attrNameLst>
                                          <p:attrName>r</p:attrName>
                                        </p:attrNameLst>
                                      </p:cBhvr>
                                    </p:animRot>
                                  </p:childTnLst>
                                </p:cTn>
                              </p:par>
                              <p:par>
                                <p:cTn id="249" presetID="13" presetClass="entr" presetSubtype="16" fill="hold" grpId="0" nodeType="withEffect">
                                  <p:stCondLst>
                                    <p:cond delay="0"/>
                                  </p:stCondLst>
                                  <p:childTnLst>
                                    <p:set>
                                      <p:cBhvr>
                                        <p:cTn id="250" dur="1" fill="hold">
                                          <p:stCondLst>
                                            <p:cond delay="0"/>
                                          </p:stCondLst>
                                        </p:cTn>
                                        <p:tgtEl>
                                          <p:spTgt spid="23"/>
                                        </p:tgtEl>
                                        <p:attrNameLst>
                                          <p:attrName>style.visibility</p:attrName>
                                        </p:attrNameLst>
                                      </p:cBhvr>
                                      <p:to>
                                        <p:strVal val="visible"/>
                                      </p:to>
                                    </p:set>
                                    <p:animEffect transition="in" filter="plus(in)">
                                      <p:cBhvr>
                                        <p:cTn id="251" dur="3000"/>
                                        <p:tgtEl>
                                          <p:spTgt spid="23"/>
                                        </p:tgtEl>
                                      </p:cBhvr>
                                    </p:animEffect>
                                  </p:childTnLst>
                                </p:cTn>
                              </p:par>
                              <p:par>
                                <p:cTn id="252" presetID="8" presetClass="emph" presetSubtype="0" fill="hold" grpId="1" nodeType="withEffect">
                                  <p:stCondLst>
                                    <p:cond delay="0"/>
                                  </p:stCondLst>
                                  <p:childTnLst>
                                    <p:animRot by="21600000">
                                      <p:cBhvr>
                                        <p:cTn id="253" dur="3000" fill="hold"/>
                                        <p:tgtEl>
                                          <p:spTgt spid="23"/>
                                        </p:tgtEl>
                                        <p:attrNameLst>
                                          <p:attrName>r</p:attrName>
                                        </p:attrNameLst>
                                      </p:cBhvr>
                                    </p:animRot>
                                  </p:childTnLst>
                                </p:cTn>
                              </p:par>
                              <p:par>
                                <p:cTn id="254" presetID="13" presetClass="entr" presetSubtype="16" fill="hold" grpId="0" nodeType="withEffect">
                                  <p:stCondLst>
                                    <p:cond delay="0"/>
                                  </p:stCondLst>
                                  <p:childTnLst>
                                    <p:set>
                                      <p:cBhvr>
                                        <p:cTn id="255" dur="1" fill="hold">
                                          <p:stCondLst>
                                            <p:cond delay="0"/>
                                          </p:stCondLst>
                                        </p:cTn>
                                        <p:tgtEl>
                                          <p:spTgt spid="24"/>
                                        </p:tgtEl>
                                        <p:attrNameLst>
                                          <p:attrName>style.visibility</p:attrName>
                                        </p:attrNameLst>
                                      </p:cBhvr>
                                      <p:to>
                                        <p:strVal val="visible"/>
                                      </p:to>
                                    </p:set>
                                    <p:animEffect transition="in" filter="plus(in)">
                                      <p:cBhvr>
                                        <p:cTn id="256" dur="3000"/>
                                        <p:tgtEl>
                                          <p:spTgt spid="24"/>
                                        </p:tgtEl>
                                      </p:cBhvr>
                                    </p:animEffect>
                                  </p:childTnLst>
                                </p:cTn>
                              </p:par>
                              <p:par>
                                <p:cTn id="257" presetID="8" presetClass="emph" presetSubtype="0" fill="hold" grpId="1" nodeType="withEffect">
                                  <p:stCondLst>
                                    <p:cond delay="0"/>
                                  </p:stCondLst>
                                  <p:childTnLst>
                                    <p:animRot by="-21600000">
                                      <p:cBhvr>
                                        <p:cTn id="258" dur="3000" fill="hold"/>
                                        <p:tgtEl>
                                          <p:spTgt spid="24"/>
                                        </p:tgtEl>
                                        <p:attrNameLst>
                                          <p:attrName>r</p:attrName>
                                        </p:attrNameLst>
                                      </p:cBhvr>
                                    </p:animRot>
                                  </p:childTnLst>
                                </p:cTn>
                              </p:par>
                              <p:par>
                                <p:cTn id="259" presetID="13" presetClass="entr" presetSubtype="16" fill="hold" grpId="0" nodeType="withEffect">
                                  <p:stCondLst>
                                    <p:cond delay="0"/>
                                  </p:stCondLst>
                                  <p:childTnLst>
                                    <p:set>
                                      <p:cBhvr>
                                        <p:cTn id="260" dur="1" fill="hold">
                                          <p:stCondLst>
                                            <p:cond delay="0"/>
                                          </p:stCondLst>
                                        </p:cTn>
                                        <p:tgtEl>
                                          <p:spTgt spid="25"/>
                                        </p:tgtEl>
                                        <p:attrNameLst>
                                          <p:attrName>style.visibility</p:attrName>
                                        </p:attrNameLst>
                                      </p:cBhvr>
                                      <p:to>
                                        <p:strVal val="visible"/>
                                      </p:to>
                                    </p:set>
                                    <p:animEffect transition="in" filter="plus(in)">
                                      <p:cBhvr>
                                        <p:cTn id="261" dur="3000"/>
                                        <p:tgtEl>
                                          <p:spTgt spid="25"/>
                                        </p:tgtEl>
                                      </p:cBhvr>
                                    </p:animEffect>
                                  </p:childTnLst>
                                </p:cTn>
                              </p:par>
                              <p:par>
                                <p:cTn id="262" presetID="8" presetClass="emph" presetSubtype="0" fill="hold" grpId="1" nodeType="withEffect">
                                  <p:stCondLst>
                                    <p:cond delay="0"/>
                                  </p:stCondLst>
                                  <p:childTnLst>
                                    <p:animRot by="21600000">
                                      <p:cBhvr>
                                        <p:cTn id="263" dur="3000" fill="hold"/>
                                        <p:tgtEl>
                                          <p:spTgt spid="25"/>
                                        </p:tgtEl>
                                        <p:attrNameLst>
                                          <p:attrName>r</p:attrName>
                                        </p:attrNameLst>
                                      </p:cBhvr>
                                    </p:animRot>
                                  </p:childTnLst>
                                </p:cTn>
                              </p:par>
                              <p:par>
                                <p:cTn id="264" presetID="13" presetClass="entr" presetSubtype="16" fill="hold" grpId="0" nodeType="withEffect">
                                  <p:stCondLst>
                                    <p:cond delay="0"/>
                                  </p:stCondLst>
                                  <p:childTnLst>
                                    <p:set>
                                      <p:cBhvr>
                                        <p:cTn id="265" dur="1" fill="hold">
                                          <p:stCondLst>
                                            <p:cond delay="0"/>
                                          </p:stCondLst>
                                        </p:cTn>
                                        <p:tgtEl>
                                          <p:spTgt spid="26"/>
                                        </p:tgtEl>
                                        <p:attrNameLst>
                                          <p:attrName>style.visibility</p:attrName>
                                        </p:attrNameLst>
                                      </p:cBhvr>
                                      <p:to>
                                        <p:strVal val="visible"/>
                                      </p:to>
                                    </p:set>
                                    <p:animEffect transition="in" filter="plus(in)">
                                      <p:cBhvr>
                                        <p:cTn id="266" dur="3000"/>
                                        <p:tgtEl>
                                          <p:spTgt spid="26"/>
                                        </p:tgtEl>
                                      </p:cBhvr>
                                    </p:animEffect>
                                  </p:childTnLst>
                                </p:cTn>
                              </p:par>
                              <p:par>
                                <p:cTn id="267" presetID="8" presetClass="emph" presetSubtype="0" fill="hold" grpId="1" nodeType="withEffect">
                                  <p:stCondLst>
                                    <p:cond delay="0"/>
                                  </p:stCondLst>
                                  <p:childTnLst>
                                    <p:animRot by="-21600000">
                                      <p:cBhvr>
                                        <p:cTn id="268" dur="3000" fill="hold"/>
                                        <p:tgtEl>
                                          <p:spTgt spid="26"/>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27"/>
                                        </p:tgtEl>
                                        <p:attrNameLst>
                                          <p:attrName>style.visibility</p:attrName>
                                        </p:attrNameLst>
                                      </p:cBhvr>
                                      <p:to>
                                        <p:strVal val="visible"/>
                                      </p:to>
                                    </p:set>
                                    <p:animEffect transition="in" filter="plus(in)">
                                      <p:cBhvr>
                                        <p:cTn id="271" dur="3000"/>
                                        <p:tgtEl>
                                          <p:spTgt spid="27"/>
                                        </p:tgtEl>
                                      </p:cBhvr>
                                    </p:animEffect>
                                  </p:childTnLst>
                                </p:cTn>
                              </p:par>
                              <p:par>
                                <p:cTn id="272" presetID="8" presetClass="emph" presetSubtype="0" fill="hold" grpId="1" nodeType="withEffect">
                                  <p:stCondLst>
                                    <p:cond delay="0"/>
                                  </p:stCondLst>
                                  <p:childTnLst>
                                    <p:animRot by="21600000">
                                      <p:cBhvr>
                                        <p:cTn id="273" dur="3000" fill="hold"/>
                                        <p:tgtEl>
                                          <p:spTgt spid="27"/>
                                        </p:tgtEl>
                                        <p:attrNameLst>
                                          <p:attrName>r</p:attrName>
                                        </p:attrNameLst>
                                      </p:cBhvr>
                                    </p:animRot>
                                  </p:childTnLst>
                                </p:cTn>
                              </p:par>
                              <p:par>
                                <p:cTn id="274" presetID="13" presetClass="entr" presetSubtype="16" fill="hold" grpId="0" nodeType="withEffect">
                                  <p:stCondLst>
                                    <p:cond delay="0"/>
                                  </p:stCondLst>
                                  <p:childTnLst>
                                    <p:set>
                                      <p:cBhvr>
                                        <p:cTn id="275" dur="1" fill="hold">
                                          <p:stCondLst>
                                            <p:cond delay="0"/>
                                          </p:stCondLst>
                                        </p:cTn>
                                        <p:tgtEl>
                                          <p:spTgt spid="28"/>
                                        </p:tgtEl>
                                        <p:attrNameLst>
                                          <p:attrName>style.visibility</p:attrName>
                                        </p:attrNameLst>
                                      </p:cBhvr>
                                      <p:to>
                                        <p:strVal val="visible"/>
                                      </p:to>
                                    </p:set>
                                    <p:animEffect transition="in" filter="plus(in)">
                                      <p:cBhvr>
                                        <p:cTn id="276" dur="3000"/>
                                        <p:tgtEl>
                                          <p:spTgt spid="28"/>
                                        </p:tgtEl>
                                      </p:cBhvr>
                                    </p:animEffect>
                                  </p:childTnLst>
                                </p:cTn>
                              </p:par>
                              <p:par>
                                <p:cTn id="277" presetID="8" presetClass="emph" presetSubtype="0" fill="hold" grpId="1" nodeType="withEffect">
                                  <p:stCondLst>
                                    <p:cond delay="0"/>
                                  </p:stCondLst>
                                  <p:childTnLst>
                                    <p:animRot by="-21600000">
                                      <p:cBhvr>
                                        <p:cTn id="278" dur="3000" fill="hold"/>
                                        <p:tgtEl>
                                          <p:spTgt spid="28"/>
                                        </p:tgtEl>
                                        <p:attrNameLst>
                                          <p:attrName>r</p:attrName>
                                        </p:attrNameLst>
                                      </p:cBhvr>
                                    </p:animRot>
                                  </p:childTnLst>
                                </p:cTn>
                              </p:par>
                              <p:par>
                                <p:cTn id="279" presetID="13" presetClass="entr" presetSubtype="16" fill="hold" grpId="0" nodeType="withEffect">
                                  <p:stCondLst>
                                    <p:cond delay="0"/>
                                  </p:stCondLst>
                                  <p:childTnLst>
                                    <p:set>
                                      <p:cBhvr>
                                        <p:cTn id="280" dur="1" fill="hold">
                                          <p:stCondLst>
                                            <p:cond delay="0"/>
                                          </p:stCondLst>
                                        </p:cTn>
                                        <p:tgtEl>
                                          <p:spTgt spid="29"/>
                                        </p:tgtEl>
                                        <p:attrNameLst>
                                          <p:attrName>style.visibility</p:attrName>
                                        </p:attrNameLst>
                                      </p:cBhvr>
                                      <p:to>
                                        <p:strVal val="visible"/>
                                      </p:to>
                                    </p:set>
                                    <p:animEffect transition="in" filter="plus(in)">
                                      <p:cBhvr>
                                        <p:cTn id="281" dur="3000"/>
                                        <p:tgtEl>
                                          <p:spTgt spid="29"/>
                                        </p:tgtEl>
                                      </p:cBhvr>
                                    </p:animEffect>
                                  </p:childTnLst>
                                </p:cTn>
                              </p:par>
                              <p:par>
                                <p:cTn id="282" presetID="8" presetClass="emph" presetSubtype="0" fill="hold" grpId="1" nodeType="withEffect">
                                  <p:stCondLst>
                                    <p:cond delay="0"/>
                                  </p:stCondLst>
                                  <p:childTnLst>
                                    <p:animRot by="21600000">
                                      <p:cBhvr>
                                        <p:cTn id="283" dur="3000" fill="hold"/>
                                        <p:tgtEl>
                                          <p:spTgt spid="29"/>
                                        </p:tgtEl>
                                        <p:attrNameLst>
                                          <p:attrName>r</p:attrName>
                                        </p:attrNameLst>
                                      </p:cBhvr>
                                    </p:animRot>
                                  </p:childTnLst>
                                </p:cTn>
                              </p:par>
                              <p:par>
                                <p:cTn id="284" presetID="13" presetClass="entr" presetSubtype="16" fill="hold" grpId="0" nodeType="withEffect">
                                  <p:stCondLst>
                                    <p:cond delay="0"/>
                                  </p:stCondLst>
                                  <p:childTnLst>
                                    <p:set>
                                      <p:cBhvr>
                                        <p:cTn id="285" dur="1" fill="hold">
                                          <p:stCondLst>
                                            <p:cond delay="0"/>
                                          </p:stCondLst>
                                        </p:cTn>
                                        <p:tgtEl>
                                          <p:spTgt spid="30"/>
                                        </p:tgtEl>
                                        <p:attrNameLst>
                                          <p:attrName>style.visibility</p:attrName>
                                        </p:attrNameLst>
                                      </p:cBhvr>
                                      <p:to>
                                        <p:strVal val="visible"/>
                                      </p:to>
                                    </p:set>
                                    <p:animEffect transition="in" filter="plus(in)">
                                      <p:cBhvr>
                                        <p:cTn id="286" dur="3000"/>
                                        <p:tgtEl>
                                          <p:spTgt spid="30"/>
                                        </p:tgtEl>
                                      </p:cBhvr>
                                    </p:animEffect>
                                  </p:childTnLst>
                                </p:cTn>
                              </p:par>
                              <p:par>
                                <p:cTn id="287" presetID="8" presetClass="emph" presetSubtype="0" fill="hold" grpId="1" nodeType="withEffect">
                                  <p:stCondLst>
                                    <p:cond delay="0"/>
                                  </p:stCondLst>
                                  <p:childTnLst>
                                    <p:animRot by="-21600000">
                                      <p:cBhvr>
                                        <p:cTn id="288" dur="3000" fill="hold"/>
                                        <p:tgtEl>
                                          <p:spTgt spid="30"/>
                                        </p:tgtEl>
                                        <p:attrNameLst>
                                          <p:attrName>r</p:attrName>
                                        </p:attrNameLst>
                                      </p:cBhvr>
                                    </p:animRot>
                                  </p:childTnLst>
                                </p:cTn>
                              </p:par>
                              <p:par>
                                <p:cTn id="289" presetID="13" presetClass="entr" presetSubtype="16" fill="hold" grpId="0" nodeType="withEffect">
                                  <p:stCondLst>
                                    <p:cond delay="0"/>
                                  </p:stCondLst>
                                  <p:childTnLst>
                                    <p:set>
                                      <p:cBhvr>
                                        <p:cTn id="290" dur="1" fill="hold">
                                          <p:stCondLst>
                                            <p:cond delay="0"/>
                                          </p:stCondLst>
                                        </p:cTn>
                                        <p:tgtEl>
                                          <p:spTgt spid="31"/>
                                        </p:tgtEl>
                                        <p:attrNameLst>
                                          <p:attrName>style.visibility</p:attrName>
                                        </p:attrNameLst>
                                      </p:cBhvr>
                                      <p:to>
                                        <p:strVal val="visible"/>
                                      </p:to>
                                    </p:set>
                                    <p:animEffect transition="in" filter="plus(in)">
                                      <p:cBhvr>
                                        <p:cTn id="291" dur="3000"/>
                                        <p:tgtEl>
                                          <p:spTgt spid="31"/>
                                        </p:tgtEl>
                                      </p:cBhvr>
                                    </p:animEffect>
                                  </p:childTnLst>
                                </p:cTn>
                              </p:par>
                              <p:par>
                                <p:cTn id="292" presetID="8" presetClass="emph" presetSubtype="0" fill="hold" grpId="1" nodeType="withEffect">
                                  <p:stCondLst>
                                    <p:cond delay="0"/>
                                  </p:stCondLst>
                                  <p:childTnLst>
                                    <p:animRot by="21600000">
                                      <p:cBhvr>
                                        <p:cTn id="293" dur="3000" fill="hold"/>
                                        <p:tgtEl>
                                          <p:spTgt spid="31"/>
                                        </p:tgtEl>
                                        <p:attrNameLst>
                                          <p:attrName>r</p:attrName>
                                        </p:attrNameLst>
                                      </p:cBhvr>
                                    </p:animRot>
                                  </p:childTnLst>
                                </p:cTn>
                              </p:par>
                              <p:par>
                                <p:cTn id="294" presetID="13" presetClass="entr" presetSubtype="16" fill="hold" grpId="0" nodeType="withEffect">
                                  <p:stCondLst>
                                    <p:cond delay="0"/>
                                  </p:stCondLst>
                                  <p:childTnLst>
                                    <p:set>
                                      <p:cBhvr>
                                        <p:cTn id="295" dur="1" fill="hold">
                                          <p:stCondLst>
                                            <p:cond delay="0"/>
                                          </p:stCondLst>
                                        </p:cTn>
                                        <p:tgtEl>
                                          <p:spTgt spid="32"/>
                                        </p:tgtEl>
                                        <p:attrNameLst>
                                          <p:attrName>style.visibility</p:attrName>
                                        </p:attrNameLst>
                                      </p:cBhvr>
                                      <p:to>
                                        <p:strVal val="visible"/>
                                      </p:to>
                                    </p:set>
                                    <p:animEffect transition="in" filter="plus(in)">
                                      <p:cBhvr>
                                        <p:cTn id="296" dur="3000"/>
                                        <p:tgtEl>
                                          <p:spTgt spid="32"/>
                                        </p:tgtEl>
                                      </p:cBhvr>
                                    </p:animEffect>
                                  </p:childTnLst>
                                </p:cTn>
                              </p:par>
                              <p:par>
                                <p:cTn id="297" presetID="8" presetClass="emph" presetSubtype="0" fill="hold" grpId="1" nodeType="withEffect">
                                  <p:stCondLst>
                                    <p:cond delay="0"/>
                                  </p:stCondLst>
                                  <p:childTnLst>
                                    <p:animRot by="21600000">
                                      <p:cBhvr>
                                        <p:cTn id="298" dur="3000" fill="hold"/>
                                        <p:tgtEl>
                                          <p:spTgt spid="32"/>
                                        </p:tgtEl>
                                        <p:attrNameLst>
                                          <p:attrName>r</p:attrName>
                                        </p:attrNameLst>
                                      </p:cBhvr>
                                    </p:animRot>
                                  </p:childTnLst>
                                </p:cTn>
                              </p:par>
                              <p:par>
                                <p:cTn id="299" presetID="13" presetClass="entr" presetSubtype="16" fill="hold" grpId="0" nodeType="withEffect">
                                  <p:stCondLst>
                                    <p:cond delay="0"/>
                                  </p:stCondLst>
                                  <p:childTnLst>
                                    <p:set>
                                      <p:cBhvr>
                                        <p:cTn id="300" dur="1" fill="hold">
                                          <p:stCondLst>
                                            <p:cond delay="0"/>
                                          </p:stCondLst>
                                        </p:cTn>
                                        <p:tgtEl>
                                          <p:spTgt spid="33"/>
                                        </p:tgtEl>
                                        <p:attrNameLst>
                                          <p:attrName>style.visibility</p:attrName>
                                        </p:attrNameLst>
                                      </p:cBhvr>
                                      <p:to>
                                        <p:strVal val="visible"/>
                                      </p:to>
                                    </p:set>
                                    <p:animEffect transition="in" filter="plus(in)">
                                      <p:cBhvr>
                                        <p:cTn id="301" dur="3000"/>
                                        <p:tgtEl>
                                          <p:spTgt spid="33"/>
                                        </p:tgtEl>
                                      </p:cBhvr>
                                    </p:animEffect>
                                  </p:childTnLst>
                                </p:cTn>
                              </p:par>
                              <p:par>
                                <p:cTn id="302" presetID="8" presetClass="emph" presetSubtype="0" fill="hold" grpId="1" nodeType="withEffect">
                                  <p:stCondLst>
                                    <p:cond delay="0"/>
                                  </p:stCondLst>
                                  <p:childTnLst>
                                    <p:animRot by="-21600000">
                                      <p:cBhvr>
                                        <p:cTn id="303" dur="3000" fill="hold"/>
                                        <p:tgtEl>
                                          <p:spTgt spid="33"/>
                                        </p:tgtEl>
                                        <p:attrNameLst>
                                          <p:attrName>r</p:attrName>
                                        </p:attrNameLst>
                                      </p:cBhvr>
                                    </p:animRot>
                                  </p:childTnLst>
                                </p:cTn>
                              </p:par>
                              <p:par>
                                <p:cTn id="304" presetID="13" presetClass="entr" presetSubtype="16" fill="hold" grpId="0" nodeType="withEffect">
                                  <p:stCondLst>
                                    <p:cond delay="0"/>
                                  </p:stCondLst>
                                  <p:childTnLst>
                                    <p:set>
                                      <p:cBhvr>
                                        <p:cTn id="305" dur="1" fill="hold">
                                          <p:stCondLst>
                                            <p:cond delay="0"/>
                                          </p:stCondLst>
                                        </p:cTn>
                                        <p:tgtEl>
                                          <p:spTgt spid="34"/>
                                        </p:tgtEl>
                                        <p:attrNameLst>
                                          <p:attrName>style.visibility</p:attrName>
                                        </p:attrNameLst>
                                      </p:cBhvr>
                                      <p:to>
                                        <p:strVal val="visible"/>
                                      </p:to>
                                    </p:set>
                                    <p:animEffect transition="in" filter="plus(in)">
                                      <p:cBhvr>
                                        <p:cTn id="306" dur="3000"/>
                                        <p:tgtEl>
                                          <p:spTgt spid="34"/>
                                        </p:tgtEl>
                                      </p:cBhvr>
                                    </p:animEffect>
                                  </p:childTnLst>
                                </p:cTn>
                              </p:par>
                              <p:par>
                                <p:cTn id="307" presetID="8" presetClass="emph" presetSubtype="0" fill="hold" grpId="1" nodeType="withEffect">
                                  <p:stCondLst>
                                    <p:cond delay="0"/>
                                  </p:stCondLst>
                                  <p:childTnLst>
                                    <p:animRot by="21600000">
                                      <p:cBhvr>
                                        <p:cTn id="308" dur="3000" fill="hold"/>
                                        <p:tgtEl>
                                          <p:spTgt spid="34"/>
                                        </p:tgtEl>
                                        <p:attrNameLst>
                                          <p:attrName>r</p:attrName>
                                        </p:attrNameLst>
                                      </p:cBhvr>
                                    </p:animRot>
                                  </p:childTnLst>
                                </p:cTn>
                              </p:par>
                              <p:par>
                                <p:cTn id="309" presetID="13" presetClass="entr" presetSubtype="16" fill="hold" grpId="0" nodeType="withEffect">
                                  <p:stCondLst>
                                    <p:cond delay="0"/>
                                  </p:stCondLst>
                                  <p:childTnLst>
                                    <p:set>
                                      <p:cBhvr>
                                        <p:cTn id="310" dur="1" fill="hold">
                                          <p:stCondLst>
                                            <p:cond delay="0"/>
                                          </p:stCondLst>
                                        </p:cTn>
                                        <p:tgtEl>
                                          <p:spTgt spid="35"/>
                                        </p:tgtEl>
                                        <p:attrNameLst>
                                          <p:attrName>style.visibility</p:attrName>
                                        </p:attrNameLst>
                                      </p:cBhvr>
                                      <p:to>
                                        <p:strVal val="visible"/>
                                      </p:to>
                                    </p:set>
                                    <p:animEffect transition="in" filter="plus(in)">
                                      <p:cBhvr>
                                        <p:cTn id="311" dur="3000"/>
                                        <p:tgtEl>
                                          <p:spTgt spid="35"/>
                                        </p:tgtEl>
                                      </p:cBhvr>
                                    </p:animEffect>
                                  </p:childTnLst>
                                </p:cTn>
                              </p:par>
                              <p:par>
                                <p:cTn id="312" presetID="8" presetClass="emph" presetSubtype="0" fill="hold" grpId="1" nodeType="withEffect">
                                  <p:stCondLst>
                                    <p:cond delay="0"/>
                                  </p:stCondLst>
                                  <p:childTnLst>
                                    <p:animRot by="-21600000">
                                      <p:cBhvr>
                                        <p:cTn id="313" dur="3000" fill="hold"/>
                                        <p:tgtEl>
                                          <p:spTgt spid="35"/>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6"/>
                                        </p:tgtEl>
                                        <p:attrNameLst>
                                          <p:attrName>style.visibility</p:attrName>
                                        </p:attrNameLst>
                                      </p:cBhvr>
                                      <p:to>
                                        <p:strVal val="visible"/>
                                      </p:to>
                                    </p:set>
                                    <p:animEffect transition="in" filter="plus(in)">
                                      <p:cBhvr>
                                        <p:cTn id="316" dur="3000"/>
                                        <p:tgtEl>
                                          <p:spTgt spid="36"/>
                                        </p:tgtEl>
                                      </p:cBhvr>
                                    </p:animEffect>
                                  </p:childTnLst>
                                </p:cTn>
                              </p:par>
                              <p:par>
                                <p:cTn id="317" presetID="8" presetClass="emph" presetSubtype="0" fill="hold" grpId="1" nodeType="withEffect">
                                  <p:stCondLst>
                                    <p:cond delay="0"/>
                                  </p:stCondLst>
                                  <p:childTnLst>
                                    <p:animRot by="21600000">
                                      <p:cBhvr>
                                        <p:cTn id="318" dur="3000" fill="hold"/>
                                        <p:tgtEl>
                                          <p:spTgt spid="36"/>
                                        </p:tgtEl>
                                        <p:attrNameLst>
                                          <p:attrName>r</p:attrName>
                                        </p:attrNameLst>
                                      </p:cBhvr>
                                    </p:animRot>
                                  </p:childTnLst>
                                </p:cTn>
                              </p:par>
                              <p:par>
                                <p:cTn id="319" presetID="13" presetClass="entr" presetSubtype="16" fill="hold" grpId="0" nodeType="withEffect">
                                  <p:stCondLst>
                                    <p:cond delay="0"/>
                                  </p:stCondLst>
                                  <p:childTnLst>
                                    <p:set>
                                      <p:cBhvr>
                                        <p:cTn id="320" dur="1" fill="hold">
                                          <p:stCondLst>
                                            <p:cond delay="0"/>
                                          </p:stCondLst>
                                        </p:cTn>
                                        <p:tgtEl>
                                          <p:spTgt spid="37"/>
                                        </p:tgtEl>
                                        <p:attrNameLst>
                                          <p:attrName>style.visibility</p:attrName>
                                        </p:attrNameLst>
                                      </p:cBhvr>
                                      <p:to>
                                        <p:strVal val="visible"/>
                                      </p:to>
                                    </p:set>
                                    <p:animEffect transition="in" filter="plus(in)">
                                      <p:cBhvr>
                                        <p:cTn id="321" dur="3000"/>
                                        <p:tgtEl>
                                          <p:spTgt spid="37"/>
                                        </p:tgtEl>
                                      </p:cBhvr>
                                    </p:animEffect>
                                  </p:childTnLst>
                                </p:cTn>
                              </p:par>
                              <p:par>
                                <p:cTn id="322" presetID="8" presetClass="emph" presetSubtype="0" fill="hold" grpId="1" nodeType="withEffect">
                                  <p:stCondLst>
                                    <p:cond delay="0"/>
                                  </p:stCondLst>
                                  <p:childTnLst>
                                    <p:animRot by="-21600000">
                                      <p:cBhvr>
                                        <p:cTn id="323" dur="3000" fill="hold"/>
                                        <p:tgtEl>
                                          <p:spTgt spid="37"/>
                                        </p:tgtEl>
                                        <p:attrNameLst>
                                          <p:attrName>r</p:attrName>
                                        </p:attrNameLst>
                                      </p:cBhvr>
                                    </p:animRot>
                                  </p:childTnLst>
                                </p:cTn>
                              </p:par>
                              <p:par>
                                <p:cTn id="324" presetID="13" presetClass="entr" presetSubtype="16" fill="hold" grpId="0" nodeType="withEffect">
                                  <p:stCondLst>
                                    <p:cond delay="0"/>
                                  </p:stCondLst>
                                  <p:childTnLst>
                                    <p:set>
                                      <p:cBhvr>
                                        <p:cTn id="325" dur="1" fill="hold">
                                          <p:stCondLst>
                                            <p:cond delay="0"/>
                                          </p:stCondLst>
                                        </p:cTn>
                                        <p:tgtEl>
                                          <p:spTgt spid="38"/>
                                        </p:tgtEl>
                                        <p:attrNameLst>
                                          <p:attrName>style.visibility</p:attrName>
                                        </p:attrNameLst>
                                      </p:cBhvr>
                                      <p:to>
                                        <p:strVal val="visible"/>
                                      </p:to>
                                    </p:set>
                                    <p:animEffect transition="in" filter="plus(in)">
                                      <p:cBhvr>
                                        <p:cTn id="326" dur="3000"/>
                                        <p:tgtEl>
                                          <p:spTgt spid="38"/>
                                        </p:tgtEl>
                                      </p:cBhvr>
                                    </p:animEffect>
                                  </p:childTnLst>
                                </p:cTn>
                              </p:par>
                              <p:par>
                                <p:cTn id="327" presetID="8" presetClass="emph" presetSubtype="0" fill="hold" grpId="1" nodeType="withEffect">
                                  <p:stCondLst>
                                    <p:cond delay="0"/>
                                  </p:stCondLst>
                                  <p:childTnLst>
                                    <p:animRot by="21600000">
                                      <p:cBhvr>
                                        <p:cTn id="328" dur="3000" fill="hold"/>
                                        <p:tgtEl>
                                          <p:spTgt spid="38"/>
                                        </p:tgtEl>
                                        <p:attrNameLst>
                                          <p:attrName>r</p:attrName>
                                        </p:attrNameLst>
                                      </p:cBhvr>
                                    </p:animRot>
                                  </p:childTnLst>
                                </p:cTn>
                              </p:par>
                              <p:par>
                                <p:cTn id="329" presetID="13" presetClass="entr" presetSubtype="16" fill="hold" grpId="0" nodeType="withEffect">
                                  <p:stCondLst>
                                    <p:cond delay="0"/>
                                  </p:stCondLst>
                                  <p:childTnLst>
                                    <p:set>
                                      <p:cBhvr>
                                        <p:cTn id="330" dur="1" fill="hold">
                                          <p:stCondLst>
                                            <p:cond delay="0"/>
                                          </p:stCondLst>
                                        </p:cTn>
                                        <p:tgtEl>
                                          <p:spTgt spid="39"/>
                                        </p:tgtEl>
                                        <p:attrNameLst>
                                          <p:attrName>style.visibility</p:attrName>
                                        </p:attrNameLst>
                                      </p:cBhvr>
                                      <p:to>
                                        <p:strVal val="visible"/>
                                      </p:to>
                                    </p:set>
                                    <p:animEffect transition="in" filter="plus(in)">
                                      <p:cBhvr>
                                        <p:cTn id="331" dur="3000"/>
                                        <p:tgtEl>
                                          <p:spTgt spid="39"/>
                                        </p:tgtEl>
                                      </p:cBhvr>
                                    </p:animEffect>
                                  </p:childTnLst>
                                </p:cTn>
                              </p:par>
                              <p:par>
                                <p:cTn id="332" presetID="8" presetClass="emph" presetSubtype="0" fill="hold" grpId="1" nodeType="withEffect">
                                  <p:stCondLst>
                                    <p:cond delay="0"/>
                                  </p:stCondLst>
                                  <p:childTnLst>
                                    <p:animRot by="-21600000">
                                      <p:cBhvr>
                                        <p:cTn id="333" dur="3000" fill="hold"/>
                                        <p:tgtEl>
                                          <p:spTgt spid="39"/>
                                        </p:tgtEl>
                                        <p:attrNameLst>
                                          <p:attrName>r</p:attrName>
                                        </p:attrNameLst>
                                      </p:cBhvr>
                                    </p:animRot>
                                  </p:childTnLst>
                                </p:cTn>
                              </p:par>
                              <p:par>
                                <p:cTn id="334" presetID="13" presetClass="entr" presetSubtype="16" fill="hold" grpId="0" nodeType="withEffect">
                                  <p:stCondLst>
                                    <p:cond delay="0"/>
                                  </p:stCondLst>
                                  <p:childTnLst>
                                    <p:set>
                                      <p:cBhvr>
                                        <p:cTn id="335" dur="1" fill="hold">
                                          <p:stCondLst>
                                            <p:cond delay="0"/>
                                          </p:stCondLst>
                                        </p:cTn>
                                        <p:tgtEl>
                                          <p:spTgt spid="40"/>
                                        </p:tgtEl>
                                        <p:attrNameLst>
                                          <p:attrName>style.visibility</p:attrName>
                                        </p:attrNameLst>
                                      </p:cBhvr>
                                      <p:to>
                                        <p:strVal val="visible"/>
                                      </p:to>
                                    </p:set>
                                    <p:animEffect transition="in" filter="plus(in)">
                                      <p:cBhvr>
                                        <p:cTn id="336" dur="3000"/>
                                        <p:tgtEl>
                                          <p:spTgt spid="40"/>
                                        </p:tgtEl>
                                      </p:cBhvr>
                                    </p:animEffect>
                                  </p:childTnLst>
                                </p:cTn>
                              </p:par>
                              <p:par>
                                <p:cTn id="337" presetID="8" presetClass="emph" presetSubtype="0" fill="hold" grpId="1" nodeType="withEffect">
                                  <p:stCondLst>
                                    <p:cond delay="0"/>
                                  </p:stCondLst>
                                  <p:childTnLst>
                                    <p:animRot by="21600000">
                                      <p:cBhvr>
                                        <p:cTn id="338" dur="3000" fill="hold"/>
                                        <p:tgtEl>
                                          <p:spTgt spid="40"/>
                                        </p:tgtEl>
                                        <p:attrNameLst>
                                          <p:attrName>r</p:attrName>
                                        </p:attrNameLst>
                                      </p:cBhvr>
                                    </p:animRot>
                                  </p:childTnLst>
                                </p:cTn>
                              </p:par>
                              <p:par>
                                <p:cTn id="339" presetID="13" presetClass="entr" presetSubtype="16" fill="hold" grpId="0" nodeType="withEffect">
                                  <p:stCondLst>
                                    <p:cond delay="0"/>
                                  </p:stCondLst>
                                  <p:childTnLst>
                                    <p:set>
                                      <p:cBhvr>
                                        <p:cTn id="340" dur="1" fill="hold">
                                          <p:stCondLst>
                                            <p:cond delay="0"/>
                                          </p:stCondLst>
                                        </p:cTn>
                                        <p:tgtEl>
                                          <p:spTgt spid="41"/>
                                        </p:tgtEl>
                                        <p:attrNameLst>
                                          <p:attrName>style.visibility</p:attrName>
                                        </p:attrNameLst>
                                      </p:cBhvr>
                                      <p:to>
                                        <p:strVal val="visible"/>
                                      </p:to>
                                    </p:set>
                                    <p:animEffect transition="in" filter="plus(in)">
                                      <p:cBhvr>
                                        <p:cTn id="341" dur="3000"/>
                                        <p:tgtEl>
                                          <p:spTgt spid="41"/>
                                        </p:tgtEl>
                                      </p:cBhvr>
                                    </p:animEffect>
                                  </p:childTnLst>
                                </p:cTn>
                              </p:par>
                              <p:par>
                                <p:cTn id="342" presetID="8" presetClass="emph" presetSubtype="0" fill="hold" grpId="1" nodeType="withEffect">
                                  <p:stCondLst>
                                    <p:cond delay="0"/>
                                  </p:stCondLst>
                                  <p:childTnLst>
                                    <p:animRot by="-21600000">
                                      <p:cBhvr>
                                        <p:cTn id="343" dur="3000" fill="hold"/>
                                        <p:tgtEl>
                                          <p:spTgt spid="41"/>
                                        </p:tgtEl>
                                        <p:attrNameLst>
                                          <p:attrName>r</p:attrName>
                                        </p:attrNameLst>
                                      </p:cBhvr>
                                    </p:animRot>
                                  </p:childTnLst>
                                </p:cTn>
                              </p:par>
                              <p:par>
                                <p:cTn id="344" presetID="13" presetClass="entr" presetSubtype="16" fill="hold" grpId="0" nodeType="withEffect">
                                  <p:stCondLst>
                                    <p:cond delay="0"/>
                                  </p:stCondLst>
                                  <p:childTnLst>
                                    <p:set>
                                      <p:cBhvr>
                                        <p:cTn id="345" dur="1" fill="hold">
                                          <p:stCondLst>
                                            <p:cond delay="0"/>
                                          </p:stCondLst>
                                        </p:cTn>
                                        <p:tgtEl>
                                          <p:spTgt spid="42"/>
                                        </p:tgtEl>
                                        <p:attrNameLst>
                                          <p:attrName>style.visibility</p:attrName>
                                        </p:attrNameLst>
                                      </p:cBhvr>
                                      <p:to>
                                        <p:strVal val="visible"/>
                                      </p:to>
                                    </p:set>
                                    <p:animEffect transition="in" filter="plus(in)">
                                      <p:cBhvr>
                                        <p:cTn id="346" dur="3000"/>
                                        <p:tgtEl>
                                          <p:spTgt spid="42"/>
                                        </p:tgtEl>
                                      </p:cBhvr>
                                    </p:animEffect>
                                  </p:childTnLst>
                                </p:cTn>
                              </p:par>
                              <p:par>
                                <p:cTn id="347" presetID="8" presetClass="emph" presetSubtype="0" fill="hold" grpId="1" nodeType="withEffect">
                                  <p:stCondLst>
                                    <p:cond delay="0"/>
                                  </p:stCondLst>
                                  <p:childTnLst>
                                    <p:animRot by="21600000">
                                      <p:cBhvr>
                                        <p:cTn id="348" dur="3000" fill="hold"/>
                                        <p:tgtEl>
                                          <p:spTgt spid="42"/>
                                        </p:tgtEl>
                                        <p:attrNameLst>
                                          <p:attrName>r</p:attrName>
                                        </p:attrNameLst>
                                      </p:cBhvr>
                                    </p:animRot>
                                  </p:childTnLst>
                                </p:cTn>
                              </p:par>
                              <p:par>
                                <p:cTn id="349" presetID="13" presetClass="entr" presetSubtype="16" fill="hold" grpId="0" nodeType="withEffect">
                                  <p:stCondLst>
                                    <p:cond delay="0"/>
                                  </p:stCondLst>
                                  <p:childTnLst>
                                    <p:set>
                                      <p:cBhvr>
                                        <p:cTn id="350" dur="1" fill="hold">
                                          <p:stCondLst>
                                            <p:cond delay="0"/>
                                          </p:stCondLst>
                                        </p:cTn>
                                        <p:tgtEl>
                                          <p:spTgt spid="43"/>
                                        </p:tgtEl>
                                        <p:attrNameLst>
                                          <p:attrName>style.visibility</p:attrName>
                                        </p:attrNameLst>
                                      </p:cBhvr>
                                      <p:to>
                                        <p:strVal val="visible"/>
                                      </p:to>
                                    </p:set>
                                    <p:animEffect transition="in" filter="plus(in)">
                                      <p:cBhvr>
                                        <p:cTn id="351" dur="3000"/>
                                        <p:tgtEl>
                                          <p:spTgt spid="43"/>
                                        </p:tgtEl>
                                      </p:cBhvr>
                                    </p:animEffect>
                                  </p:childTnLst>
                                </p:cTn>
                              </p:par>
                              <p:par>
                                <p:cTn id="352" presetID="8" presetClass="emph" presetSubtype="0" fill="hold" grpId="1" nodeType="withEffect">
                                  <p:stCondLst>
                                    <p:cond delay="0"/>
                                  </p:stCondLst>
                                  <p:childTnLst>
                                    <p:animRot by="-21600000">
                                      <p:cBhvr>
                                        <p:cTn id="353" dur="3000" fill="hold"/>
                                        <p:tgtEl>
                                          <p:spTgt spid="43"/>
                                        </p:tgtEl>
                                        <p:attrNameLst>
                                          <p:attrName>r</p:attrName>
                                        </p:attrNameLst>
                                      </p:cBhvr>
                                    </p:animRot>
                                  </p:childTnLst>
                                </p:cTn>
                              </p:par>
                              <p:par>
                                <p:cTn id="354" presetID="13" presetClass="entr" presetSubtype="16" fill="hold" grpId="0" nodeType="withEffect">
                                  <p:stCondLst>
                                    <p:cond delay="0"/>
                                  </p:stCondLst>
                                  <p:childTnLst>
                                    <p:set>
                                      <p:cBhvr>
                                        <p:cTn id="355" dur="1" fill="hold">
                                          <p:stCondLst>
                                            <p:cond delay="0"/>
                                          </p:stCondLst>
                                        </p:cTn>
                                        <p:tgtEl>
                                          <p:spTgt spid="44"/>
                                        </p:tgtEl>
                                        <p:attrNameLst>
                                          <p:attrName>style.visibility</p:attrName>
                                        </p:attrNameLst>
                                      </p:cBhvr>
                                      <p:to>
                                        <p:strVal val="visible"/>
                                      </p:to>
                                    </p:set>
                                    <p:animEffect transition="in" filter="plus(in)">
                                      <p:cBhvr>
                                        <p:cTn id="356" dur="3000"/>
                                        <p:tgtEl>
                                          <p:spTgt spid="44"/>
                                        </p:tgtEl>
                                      </p:cBhvr>
                                    </p:animEffect>
                                  </p:childTnLst>
                                </p:cTn>
                              </p:par>
                              <p:par>
                                <p:cTn id="357" presetID="8" presetClass="emph" presetSubtype="0" fill="hold" grpId="1" nodeType="withEffect">
                                  <p:stCondLst>
                                    <p:cond delay="0"/>
                                  </p:stCondLst>
                                  <p:childTnLst>
                                    <p:animRot by="21600000">
                                      <p:cBhvr>
                                        <p:cTn id="358" dur="3000" fill="hold"/>
                                        <p:tgtEl>
                                          <p:spTgt spid="44"/>
                                        </p:tgtEl>
                                        <p:attrNameLst>
                                          <p:attrName>r</p:attrName>
                                        </p:attrNameLst>
                                      </p:cBhvr>
                                    </p:animRot>
                                  </p:childTnLst>
                                </p:cTn>
                              </p:par>
                              <p:par>
                                <p:cTn id="359" presetID="13" presetClass="entr" presetSubtype="16" fill="hold" grpId="0" nodeType="withEffect">
                                  <p:stCondLst>
                                    <p:cond delay="0"/>
                                  </p:stCondLst>
                                  <p:childTnLst>
                                    <p:set>
                                      <p:cBhvr>
                                        <p:cTn id="360" dur="1" fill="hold">
                                          <p:stCondLst>
                                            <p:cond delay="0"/>
                                          </p:stCondLst>
                                        </p:cTn>
                                        <p:tgtEl>
                                          <p:spTgt spid="45"/>
                                        </p:tgtEl>
                                        <p:attrNameLst>
                                          <p:attrName>style.visibility</p:attrName>
                                        </p:attrNameLst>
                                      </p:cBhvr>
                                      <p:to>
                                        <p:strVal val="visible"/>
                                      </p:to>
                                    </p:set>
                                    <p:animEffect transition="in" filter="plus(in)">
                                      <p:cBhvr>
                                        <p:cTn id="361" dur="3000"/>
                                        <p:tgtEl>
                                          <p:spTgt spid="45"/>
                                        </p:tgtEl>
                                      </p:cBhvr>
                                    </p:animEffect>
                                  </p:childTnLst>
                                </p:cTn>
                              </p:par>
                              <p:par>
                                <p:cTn id="362" presetID="8" presetClass="emph" presetSubtype="0" fill="hold" grpId="1" nodeType="withEffect">
                                  <p:stCondLst>
                                    <p:cond delay="0"/>
                                  </p:stCondLst>
                                  <p:childTnLst>
                                    <p:animRot by="-21600000">
                                      <p:cBhvr>
                                        <p:cTn id="363" dur="3000" fill="hold"/>
                                        <p:tgtEl>
                                          <p:spTgt spid="45"/>
                                        </p:tgtEl>
                                        <p:attrNameLst>
                                          <p:attrName>r</p:attrName>
                                        </p:attrNameLst>
                                      </p:cBhvr>
                                    </p:animRot>
                                  </p:childTnLst>
                                </p:cTn>
                              </p:par>
                              <p:par>
                                <p:cTn id="364" presetID="13" presetClass="entr" presetSubtype="16" fill="hold" grpId="0" nodeType="withEffect">
                                  <p:stCondLst>
                                    <p:cond delay="0"/>
                                  </p:stCondLst>
                                  <p:childTnLst>
                                    <p:set>
                                      <p:cBhvr>
                                        <p:cTn id="365" dur="1" fill="hold">
                                          <p:stCondLst>
                                            <p:cond delay="0"/>
                                          </p:stCondLst>
                                        </p:cTn>
                                        <p:tgtEl>
                                          <p:spTgt spid="46"/>
                                        </p:tgtEl>
                                        <p:attrNameLst>
                                          <p:attrName>style.visibility</p:attrName>
                                        </p:attrNameLst>
                                      </p:cBhvr>
                                      <p:to>
                                        <p:strVal val="visible"/>
                                      </p:to>
                                    </p:set>
                                    <p:animEffect transition="in" filter="plus(in)">
                                      <p:cBhvr>
                                        <p:cTn id="366" dur="3000"/>
                                        <p:tgtEl>
                                          <p:spTgt spid="46"/>
                                        </p:tgtEl>
                                      </p:cBhvr>
                                    </p:animEffect>
                                  </p:childTnLst>
                                </p:cTn>
                              </p:par>
                              <p:par>
                                <p:cTn id="367" presetID="8" presetClass="emph" presetSubtype="0" fill="hold" grpId="1" nodeType="withEffect">
                                  <p:stCondLst>
                                    <p:cond delay="0"/>
                                  </p:stCondLst>
                                  <p:childTnLst>
                                    <p:animRot by="21600000">
                                      <p:cBhvr>
                                        <p:cTn id="368" dur="3000" fill="hold"/>
                                        <p:tgtEl>
                                          <p:spTgt spid="46"/>
                                        </p:tgtEl>
                                        <p:attrNameLst>
                                          <p:attrName>r</p:attrName>
                                        </p:attrNameLst>
                                      </p:cBhvr>
                                    </p:animRot>
                                  </p:childTnLst>
                                </p:cTn>
                              </p:par>
                              <p:par>
                                <p:cTn id="369" presetID="13" presetClass="entr" presetSubtype="16" fill="hold" grpId="0" nodeType="withEffect">
                                  <p:stCondLst>
                                    <p:cond delay="0"/>
                                  </p:stCondLst>
                                  <p:childTnLst>
                                    <p:set>
                                      <p:cBhvr>
                                        <p:cTn id="370" dur="1" fill="hold">
                                          <p:stCondLst>
                                            <p:cond delay="0"/>
                                          </p:stCondLst>
                                        </p:cTn>
                                        <p:tgtEl>
                                          <p:spTgt spid="47"/>
                                        </p:tgtEl>
                                        <p:attrNameLst>
                                          <p:attrName>style.visibility</p:attrName>
                                        </p:attrNameLst>
                                      </p:cBhvr>
                                      <p:to>
                                        <p:strVal val="visible"/>
                                      </p:to>
                                    </p:set>
                                    <p:animEffect transition="in" filter="plus(in)">
                                      <p:cBhvr>
                                        <p:cTn id="371" dur="3000"/>
                                        <p:tgtEl>
                                          <p:spTgt spid="47"/>
                                        </p:tgtEl>
                                      </p:cBhvr>
                                    </p:animEffect>
                                  </p:childTnLst>
                                </p:cTn>
                              </p:par>
                              <p:par>
                                <p:cTn id="372" presetID="8" presetClass="emph" presetSubtype="0" fill="hold" grpId="1" nodeType="withEffect">
                                  <p:stCondLst>
                                    <p:cond delay="0"/>
                                  </p:stCondLst>
                                  <p:childTnLst>
                                    <p:animRot by="-21600000">
                                      <p:cBhvr>
                                        <p:cTn id="373" dur="3000" fill="hold"/>
                                        <p:tgtEl>
                                          <p:spTgt spid="47"/>
                                        </p:tgtEl>
                                        <p:attrNameLst>
                                          <p:attrName>r</p:attrName>
                                        </p:attrNameLst>
                                      </p:cBhvr>
                                    </p:animRot>
                                  </p:childTnLst>
                                </p:cTn>
                              </p:par>
                              <p:par>
                                <p:cTn id="374" presetID="13" presetClass="entr" presetSubtype="16" fill="hold" grpId="0" nodeType="withEffect">
                                  <p:stCondLst>
                                    <p:cond delay="0"/>
                                  </p:stCondLst>
                                  <p:childTnLst>
                                    <p:set>
                                      <p:cBhvr>
                                        <p:cTn id="375" dur="1" fill="hold">
                                          <p:stCondLst>
                                            <p:cond delay="0"/>
                                          </p:stCondLst>
                                        </p:cTn>
                                        <p:tgtEl>
                                          <p:spTgt spid="48"/>
                                        </p:tgtEl>
                                        <p:attrNameLst>
                                          <p:attrName>style.visibility</p:attrName>
                                        </p:attrNameLst>
                                      </p:cBhvr>
                                      <p:to>
                                        <p:strVal val="visible"/>
                                      </p:to>
                                    </p:set>
                                    <p:animEffect transition="in" filter="plus(in)">
                                      <p:cBhvr>
                                        <p:cTn id="376" dur="3000"/>
                                        <p:tgtEl>
                                          <p:spTgt spid="48"/>
                                        </p:tgtEl>
                                      </p:cBhvr>
                                    </p:animEffect>
                                  </p:childTnLst>
                                </p:cTn>
                              </p:par>
                              <p:par>
                                <p:cTn id="377" presetID="8" presetClass="emph" presetSubtype="0" fill="hold" grpId="1" nodeType="withEffect">
                                  <p:stCondLst>
                                    <p:cond delay="0"/>
                                  </p:stCondLst>
                                  <p:childTnLst>
                                    <p:animRot by="21600000">
                                      <p:cBhvr>
                                        <p:cTn id="378" dur="3000" fill="hold"/>
                                        <p:tgtEl>
                                          <p:spTgt spid="48"/>
                                        </p:tgtEl>
                                        <p:attrNameLst>
                                          <p:attrName>r</p:attrName>
                                        </p:attrNameLst>
                                      </p:cBhvr>
                                    </p:animRot>
                                  </p:childTnLst>
                                </p:cTn>
                              </p:par>
                              <p:par>
                                <p:cTn id="379" presetID="13" presetClass="entr" presetSubtype="16" fill="hold" grpId="0" nodeType="withEffect">
                                  <p:stCondLst>
                                    <p:cond delay="0"/>
                                  </p:stCondLst>
                                  <p:childTnLst>
                                    <p:set>
                                      <p:cBhvr>
                                        <p:cTn id="380" dur="1" fill="hold">
                                          <p:stCondLst>
                                            <p:cond delay="0"/>
                                          </p:stCondLst>
                                        </p:cTn>
                                        <p:tgtEl>
                                          <p:spTgt spid="49"/>
                                        </p:tgtEl>
                                        <p:attrNameLst>
                                          <p:attrName>style.visibility</p:attrName>
                                        </p:attrNameLst>
                                      </p:cBhvr>
                                      <p:to>
                                        <p:strVal val="visible"/>
                                      </p:to>
                                    </p:set>
                                    <p:animEffect transition="in" filter="plus(in)">
                                      <p:cBhvr>
                                        <p:cTn id="381" dur="3000"/>
                                        <p:tgtEl>
                                          <p:spTgt spid="49"/>
                                        </p:tgtEl>
                                      </p:cBhvr>
                                    </p:animEffect>
                                  </p:childTnLst>
                                </p:cTn>
                              </p:par>
                              <p:par>
                                <p:cTn id="382" presetID="8" presetClass="emph" presetSubtype="0" fill="hold" grpId="1" nodeType="withEffect">
                                  <p:stCondLst>
                                    <p:cond delay="0"/>
                                  </p:stCondLst>
                                  <p:childTnLst>
                                    <p:animRot by="-21600000">
                                      <p:cBhvr>
                                        <p:cTn id="383" dur="3000" fill="hold"/>
                                        <p:tgtEl>
                                          <p:spTgt spid="49"/>
                                        </p:tgtEl>
                                        <p:attrNameLst>
                                          <p:attrName>r</p:attrName>
                                        </p:attrNameLst>
                                      </p:cBhvr>
                                    </p:animRot>
                                  </p:childTnLst>
                                </p:cTn>
                              </p:par>
                              <p:par>
                                <p:cTn id="384" presetID="13" presetClass="entr" presetSubtype="16" fill="hold" grpId="0" nodeType="withEffect">
                                  <p:stCondLst>
                                    <p:cond delay="0"/>
                                  </p:stCondLst>
                                  <p:childTnLst>
                                    <p:set>
                                      <p:cBhvr>
                                        <p:cTn id="385" dur="1" fill="hold">
                                          <p:stCondLst>
                                            <p:cond delay="0"/>
                                          </p:stCondLst>
                                        </p:cTn>
                                        <p:tgtEl>
                                          <p:spTgt spid="50"/>
                                        </p:tgtEl>
                                        <p:attrNameLst>
                                          <p:attrName>style.visibility</p:attrName>
                                        </p:attrNameLst>
                                      </p:cBhvr>
                                      <p:to>
                                        <p:strVal val="visible"/>
                                      </p:to>
                                    </p:set>
                                    <p:animEffect transition="in" filter="plus(in)">
                                      <p:cBhvr>
                                        <p:cTn id="386" dur="3000"/>
                                        <p:tgtEl>
                                          <p:spTgt spid="50"/>
                                        </p:tgtEl>
                                      </p:cBhvr>
                                    </p:animEffect>
                                  </p:childTnLst>
                                </p:cTn>
                              </p:par>
                              <p:par>
                                <p:cTn id="387" presetID="8" presetClass="emph" presetSubtype="0" fill="hold" grpId="1" nodeType="withEffect">
                                  <p:stCondLst>
                                    <p:cond delay="0"/>
                                  </p:stCondLst>
                                  <p:childTnLst>
                                    <p:animRot by="21600000">
                                      <p:cBhvr>
                                        <p:cTn id="388" dur="3000" fill="hold"/>
                                        <p:tgtEl>
                                          <p:spTgt spid="50"/>
                                        </p:tgtEl>
                                        <p:attrNameLst>
                                          <p:attrName>r</p:attrName>
                                        </p:attrNameLst>
                                      </p:cBhvr>
                                    </p:animRot>
                                  </p:childTnLst>
                                </p:cTn>
                              </p:par>
                              <p:par>
                                <p:cTn id="389" presetID="13" presetClass="entr" presetSubtype="16" fill="hold" grpId="0" nodeType="withEffect">
                                  <p:stCondLst>
                                    <p:cond delay="0"/>
                                  </p:stCondLst>
                                  <p:childTnLst>
                                    <p:set>
                                      <p:cBhvr>
                                        <p:cTn id="390" dur="1" fill="hold">
                                          <p:stCondLst>
                                            <p:cond delay="0"/>
                                          </p:stCondLst>
                                        </p:cTn>
                                        <p:tgtEl>
                                          <p:spTgt spid="51"/>
                                        </p:tgtEl>
                                        <p:attrNameLst>
                                          <p:attrName>style.visibility</p:attrName>
                                        </p:attrNameLst>
                                      </p:cBhvr>
                                      <p:to>
                                        <p:strVal val="visible"/>
                                      </p:to>
                                    </p:set>
                                    <p:animEffect transition="in" filter="plus(in)">
                                      <p:cBhvr>
                                        <p:cTn id="391" dur="3000"/>
                                        <p:tgtEl>
                                          <p:spTgt spid="51"/>
                                        </p:tgtEl>
                                      </p:cBhvr>
                                    </p:animEffect>
                                  </p:childTnLst>
                                </p:cTn>
                              </p:par>
                              <p:par>
                                <p:cTn id="392" presetID="8" presetClass="emph" presetSubtype="0" fill="hold" grpId="1" nodeType="withEffect">
                                  <p:stCondLst>
                                    <p:cond delay="0"/>
                                  </p:stCondLst>
                                  <p:childTnLst>
                                    <p:animRot by="-21600000">
                                      <p:cBhvr>
                                        <p:cTn id="393" dur="3000" fill="hold"/>
                                        <p:tgtEl>
                                          <p:spTgt spid="51"/>
                                        </p:tgtEl>
                                        <p:attrNameLst>
                                          <p:attrName>r</p:attrName>
                                        </p:attrNameLst>
                                      </p:cBhvr>
                                    </p:animRot>
                                  </p:childTnLst>
                                </p:cTn>
                              </p:par>
                              <p:par>
                                <p:cTn id="394" presetID="13" presetClass="entr" presetSubtype="16" fill="hold" grpId="0" nodeType="withEffect">
                                  <p:stCondLst>
                                    <p:cond delay="0"/>
                                  </p:stCondLst>
                                  <p:childTnLst>
                                    <p:set>
                                      <p:cBhvr>
                                        <p:cTn id="395" dur="1" fill="hold">
                                          <p:stCondLst>
                                            <p:cond delay="0"/>
                                          </p:stCondLst>
                                        </p:cTn>
                                        <p:tgtEl>
                                          <p:spTgt spid="52"/>
                                        </p:tgtEl>
                                        <p:attrNameLst>
                                          <p:attrName>style.visibility</p:attrName>
                                        </p:attrNameLst>
                                      </p:cBhvr>
                                      <p:to>
                                        <p:strVal val="visible"/>
                                      </p:to>
                                    </p:set>
                                    <p:animEffect transition="in" filter="plus(in)">
                                      <p:cBhvr>
                                        <p:cTn id="396" dur="3000"/>
                                        <p:tgtEl>
                                          <p:spTgt spid="52"/>
                                        </p:tgtEl>
                                      </p:cBhvr>
                                    </p:animEffect>
                                  </p:childTnLst>
                                </p:cTn>
                              </p:par>
                              <p:par>
                                <p:cTn id="397" presetID="8" presetClass="emph" presetSubtype="0" fill="hold" grpId="1" nodeType="withEffect">
                                  <p:stCondLst>
                                    <p:cond delay="0"/>
                                  </p:stCondLst>
                                  <p:childTnLst>
                                    <p:animRot by="21600000">
                                      <p:cBhvr>
                                        <p:cTn id="398" dur="3000" fill="hold"/>
                                        <p:tgtEl>
                                          <p:spTgt spid="52"/>
                                        </p:tgtEl>
                                        <p:attrNameLst>
                                          <p:attrName>r</p:attrName>
                                        </p:attrNameLst>
                                      </p:cBhvr>
                                    </p:animRot>
                                  </p:childTnLst>
                                </p:cTn>
                              </p:par>
                              <p:par>
                                <p:cTn id="399" presetID="13" presetClass="entr" presetSubtype="16" fill="hold" grpId="0" nodeType="withEffect">
                                  <p:stCondLst>
                                    <p:cond delay="0"/>
                                  </p:stCondLst>
                                  <p:childTnLst>
                                    <p:set>
                                      <p:cBhvr>
                                        <p:cTn id="400" dur="1" fill="hold">
                                          <p:stCondLst>
                                            <p:cond delay="0"/>
                                          </p:stCondLst>
                                        </p:cTn>
                                        <p:tgtEl>
                                          <p:spTgt spid="53"/>
                                        </p:tgtEl>
                                        <p:attrNameLst>
                                          <p:attrName>style.visibility</p:attrName>
                                        </p:attrNameLst>
                                      </p:cBhvr>
                                      <p:to>
                                        <p:strVal val="visible"/>
                                      </p:to>
                                    </p:set>
                                    <p:animEffect transition="in" filter="plus(in)">
                                      <p:cBhvr>
                                        <p:cTn id="401" dur="3000"/>
                                        <p:tgtEl>
                                          <p:spTgt spid="53"/>
                                        </p:tgtEl>
                                      </p:cBhvr>
                                    </p:animEffect>
                                  </p:childTnLst>
                                </p:cTn>
                              </p:par>
                              <p:par>
                                <p:cTn id="402" presetID="8" presetClass="emph" presetSubtype="0" fill="hold" grpId="1" nodeType="withEffect">
                                  <p:stCondLst>
                                    <p:cond delay="0"/>
                                  </p:stCondLst>
                                  <p:childTnLst>
                                    <p:animRot by="-21600000">
                                      <p:cBhvr>
                                        <p:cTn id="403" dur="3000" fill="hold"/>
                                        <p:tgtEl>
                                          <p:spTgt spid="53"/>
                                        </p:tgtEl>
                                        <p:attrNameLst>
                                          <p:attrName>r</p:attrName>
                                        </p:attrNameLst>
                                      </p:cBhvr>
                                    </p:animRot>
                                  </p:childTnLst>
                                </p:cTn>
                              </p:par>
                              <p:par>
                                <p:cTn id="404" presetID="13" presetClass="entr" presetSubtype="16" fill="hold" grpId="0" nodeType="withEffect">
                                  <p:stCondLst>
                                    <p:cond delay="0"/>
                                  </p:stCondLst>
                                  <p:childTnLst>
                                    <p:set>
                                      <p:cBhvr>
                                        <p:cTn id="405" dur="1" fill="hold">
                                          <p:stCondLst>
                                            <p:cond delay="0"/>
                                          </p:stCondLst>
                                        </p:cTn>
                                        <p:tgtEl>
                                          <p:spTgt spid="54"/>
                                        </p:tgtEl>
                                        <p:attrNameLst>
                                          <p:attrName>style.visibility</p:attrName>
                                        </p:attrNameLst>
                                      </p:cBhvr>
                                      <p:to>
                                        <p:strVal val="visible"/>
                                      </p:to>
                                    </p:set>
                                    <p:animEffect transition="in" filter="plus(in)">
                                      <p:cBhvr>
                                        <p:cTn id="406" dur="3000"/>
                                        <p:tgtEl>
                                          <p:spTgt spid="54"/>
                                        </p:tgtEl>
                                      </p:cBhvr>
                                    </p:animEffect>
                                  </p:childTnLst>
                                </p:cTn>
                              </p:par>
                              <p:par>
                                <p:cTn id="407" presetID="8" presetClass="emph" presetSubtype="0" fill="hold" grpId="1" nodeType="withEffect">
                                  <p:stCondLst>
                                    <p:cond delay="0"/>
                                  </p:stCondLst>
                                  <p:childTnLst>
                                    <p:animRot by="21600000">
                                      <p:cBhvr>
                                        <p:cTn id="408" dur="3000" fill="hold"/>
                                        <p:tgtEl>
                                          <p:spTgt spid="54"/>
                                        </p:tgtEl>
                                        <p:attrNameLst>
                                          <p:attrName>r</p:attrName>
                                        </p:attrNameLst>
                                      </p:cBhvr>
                                    </p:animRot>
                                  </p:childTnLst>
                                </p:cTn>
                              </p:par>
                              <p:par>
                                <p:cTn id="409" presetID="13" presetClass="entr" presetSubtype="16" fill="hold" grpId="0" nodeType="withEffect">
                                  <p:stCondLst>
                                    <p:cond delay="0"/>
                                  </p:stCondLst>
                                  <p:childTnLst>
                                    <p:set>
                                      <p:cBhvr>
                                        <p:cTn id="410" dur="1" fill="hold">
                                          <p:stCondLst>
                                            <p:cond delay="0"/>
                                          </p:stCondLst>
                                        </p:cTn>
                                        <p:tgtEl>
                                          <p:spTgt spid="55"/>
                                        </p:tgtEl>
                                        <p:attrNameLst>
                                          <p:attrName>style.visibility</p:attrName>
                                        </p:attrNameLst>
                                      </p:cBhvr>
                                      <p:to>
                                        <p:strVal val="visible"/>
                                      </p:to>
                                    </p:set>
                                    <p:animEffect transition="in" filter="plus(in)">
                                      <p:cBhvr>
                                        <p:cTn id="411" dur="3000"/>
                                        <p:tgtEl>
                                          <p:spTgt spid="55"/>
                                        </p:tgtEl>
                                      </p:cBhvr>
                                    </p:animEffect>
                                  </p:childTnLst>
                                </p:cTn>
                              </p:par>
                              <p:par>
                                <p:cTn id="412" presetID="8" presetClass="emph" presetSubtype="0" fill="hold" grpId="1" nodeType="withEffect">
                                  <p:stCondLst>
                                    <p:cond delay="0"/>
                                  </p:stCondLst>
                                  <p:childTnLst>
                                    <p:animRot by="-21600000">
                                      <p:cBhvr>
                                        <p:cTn id="413" dur="3000" fill="hold"/>
                                        <p:tgtEl>
                                          <p:spTgt spid="55"/>
                                        </p:tgtEl>
                                        <p:attrNameLst>
                                          <p:attrName>r</p:attrName>
                                        </p:attrNameLst>
                                      </p:cBhvr>
                                    </p:animRot>
                                  </p:childTnLst>
                                </p:cTn>
                              </p:par>
                              <p:par>
                                <p:cTn id="414" presetID="13" presetClass="entr" presetSubtype="16" fill="hold" grpId="0" nodeType="withEffect">
                                  <p:stCondLst>
                                    <p:cond delay="0"/>
                                  </p:stCondLst>
                                  <p:childTnLst>
                                    <p:set>
                                      <p:cBhvr>
                                        <p:cTn id="415" dur="1" fill="hold">
                                          <p:stCondLst>
                                            <p:cond delay="0"/>
                                          </p:stCondLst>
                                        </p:cTn>
                                        <p:tgtEl>
                                          <p:spTgt spid="56"/>
                                        </p:tgtEl>
                                        <p:attrNameLst>
                                          <p:attrName>style.visibility</p:attrName>
                                        </p:attrNameLst>
                                      </p:cBhvr>
                                      <p:to>
                                        <p:strVal val="visible"/>
                                      </p:to>
                                    </p:set>
                                    <p:animEffect transition="in" filter="plus(in)">
                                      <p:cBhvr>
                                        <p:cTn id="416" dur="3000"/>
                                        <p:tgtEl>
                                          <p:spTgt spid="56"/>
                                        </p:tgtEl>
                                      </p:cBhvr>
                                    </p:animEffect>
                                  </p:childTnLst>
                                </p:cTn>
                              </p:par>
                              <p:par>
                                <p:cTn id="417" presetID="8" presetClass="emph" presetSubtype="0" fill="hold" grpId="1" nodeType="withEffect">
                                  <p:stCondLst>
                                    <p:cond delay="0"/>
                                  </p:stCondLst>
                                  <p:childTnLst>
                                    <p:animRot by="21600000">
                                      <p:cBhvr>
                                        <p:cTn id="418" dur="3000" fill="hold"/>
                                        <p:tgtEl>
                                          <p:spTgt spid="56"/>
                                        </p:tgtEl>
                                        <p:attrNameLst>
                                          <p:attrName>r</p:attrName>
                                        </p:attrNameLst>
                                      </p:cBhvr>
                                    </p:animRot>
                                  </p:childTnLst>
                                </p:cTn>
                              </p:par>
                              <p:par>
                                <p:cTn id="419" presetID="13" presetClass="entr" presetSubtype="16" fill="hold" grpId="0" nodeType="withEffect">
                                  <p:stCondLst>
                                    <p:cond delay="0"/>
                                  </p:stCondLst>
                                  <p:childTnLst>
                                    <p:set>
                                      <p:cBhvr>
                                        <p:cTn id="420" dur="1" fill="hold">
                                          <p:stCondLst>
                                            <p:cond delay="0"/>
                                          </p:stCondLst>
                                        </p:cTn>
                                        <p:tgtEl>
                                          <p:spTgt spid="57"/>
                                        </p:tgtEl>
                                        <p:attrNameLst>
                                          <p:attrName>style.visibility</p:attrName>
                                        </p:attrNameLst>
                                      </p:cBhvr>
                                      <p:to>
                                        <p:strVal val="visible"/>
                                      </p:to>
                                    </p:set>
                                    <p:animEffect transition="in" filter="plus(in)">
                                      <p:cBhvr>
                                        <p:cTn id="421" dur="3000"/>
                                        <p:tgtEl>
                                          <p:spTgt spid="57"/>
                                        </p:tgtEl>
                                      </p:cBhvr>
                                    </p:animEffect>
                                  </p:childTnLst>
                                </p:cTn>
                              </p:par>
                              <p:par>
                                <p:cTn id="422" presetID="8" presetClass="emph" presetSubtype="0" fill="hold" grpId="1" nodeType="withEffect">
                                  <p:stCondLst>
                                    <p:cond delay="0"/>
                                  </p:stCondLst>
                                  <p:childTnLst>
                                    <p:animRot by="-21600000">
                                      <p:cBhvr>
                                        <p:cTn id="423" dur="3000" fill="hold"/>
                                        <p:tgtEl>
                                          <p:spTgt spid="57"/>
                                        </p:tgtEl>
                                        <p:attrNameLst>
                                          <p:attrName>r</p:attrName>
                                        </p:attrNameLst>
                                      </p:cBhvr>
                                    </p:animRot>
                                  </p:childTnLst>
                                </p:cTn>
                              </p:par>
                            </p:childTnLst>
                          </p:cTn>
                        </p:par>
                        <p:par>
                          <p:cTn id="424" fill="hold">
                            <p:stCondLst>
                              <p:cond delay="3000"/>
                            </p:stCondLst>
                            <p:childTnLst>
                              <p:par>
                                <p:cTn id="425" presetID="2" presetClass="exit" presetSubtype="8" fill="hold" grpId="2" nodeType="afterEffect">
                                  <p:stCondLst>
                                    <p:cond delay="0"/>
                                  </p:stCondLst>
                                  <p:childTnLst>
                                    <p:anim calcmode="lin" valueType="num">
                                      <p:cBhvr additive="base">
                                        <p:cTn id="426" dur="3000"/>
                                        <p:tgtEl>
                                          <p:spTgt spid="6"/>
                                        </p:tgtEl>
                                        <p:attrNameLst>
                                          <p:attrName>ppt_x</p:attrName>
                                        </p:attrNameLst>
                                      </p:cBhvr>
                                      <p:tavLst>
                                        <p:tav tm="0">
                                          <p:val>
                                            <p:strVal val="ppt_x"/>
                                          </p:val>
                                        </p:tav>
                                        <p:tav tm="100000">
                                          <p:val>
                                            <p:strVal val="0-ppt_w/2"/>
                                          </p:val>
                                        </p:tav>
                                      </p:tavLst>
                                    </p:anim>
                                    <p:anim calcmode="lin" valueType="num">
                                      <p:cBhvr additive="base">
                                        <p:cTn id="427" dur="3000"/>
                                        <p:tgtEl>
                                          <p:spTgt spid="6"/>
                                        </p:tgtEl>
                                        <p:attrNameLst>
                                          <p:attrName>ppt_y</p:attrName>
                                        </p:attrNameLst>
                                      </p:cBhvr>
                                      <p:tavLst>
                                        <p:tav tm="0">
                                          <p:val>
                                            <p:strVal val="ppt_y"/>
                                          </p:val>
                                        </p:tav>
                                        <p:tav tm="100000">
                                          <p:val>
                                            <p:strVal val="ppt_y"/>
                                          </p:val>
                                        </p:tav>
                                      </p:tavLst>
                                    </p:anim>
                                    <p:set>
                                      <p:cBhvr>
                                        <p:cTn id="428" dur="1" fill="hold">
                                          <p:stCondLst>
                                            <p:cond delay="2999"/>
                                          </p:stCondLst>
                                        </p:cTn>
                                        <p:tgtEl>
                                          <p:spTgt spid="6"/>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7"/>
                                        </p:tgtEl>
                                        <p:attrNameLst>
                                          <p:attrName>ppt_x</p:attrName>
                                        </p:attrNameLst>
                                      </p:cBhvr>
                                      <p:tavLst>
                                        <p:tav tm="0">
                                          <p:val>
                                            <p:strVal val="ppt_x"/>
                                          </p:val>
                                        </p:tav>
                                        <p:tav tm="100000">
                                          <p:val>
                                            <p:strVal val="0-ppt_w/2"/>
                                          </p:val>
                                        </p:tav>
                                      </p:tavLst>
                                    </p:anim>
                                    <p:anim calcmode="lin" valueType="num">
                                      <p:cBhvr additive="base">
                                        <p:cTn id="431" dur="3000"/>
                                        <p:tgtEl>
                                          <p:spTgt spid="7"/>
                                        </p:tgtEl>
                                        <p:attrNameLst>
                                          <p:attrName>ppt_y</p:attrName>
                                        </p:attrNameLst>
                                      </p:cBhvr>
                                      <p:tavLst>
                                        <p:tav tm="0">
                                          <p:val>
                                            <p:strVal val="ppt_y"/>
                                          </p:val>
                                        </p:tav>
                                        <p:tav tm="100000">
                                          <p:val>
                                            <p:strVal val="ppt_y"/>
                                          </p:val>
                                        </p:tav>
                                      </p:tavLst>
                                    </p:anim>
                                    <p:set>
                                      <p:cBhvr>
                                        <p:cTn id="432" dur="1" fill="hold">
                                          <p:stCondLst>
                                            <p:cond delay="2999"/>
                                          </p:stCondLst>
                                        </p:cTn>
                                        <p:tgtEl>
                                          <p:spTgt spid="7"/>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8"/>
                                        </p:tgtEl>
                                        <p:attrNameLst>
                                          <p:attrName>ppt_x</p:attrName>
                                        </p:attrNameLst>
                                      </p:cBhvr>
                                      <p:tavLst>
                                        <p:tav tm="0">
                                          <p:val>
                                            <p:strVal val="ppt_x"/>
                                          </p:val>
                                        </p:tav>
                                        <p:tav tm="100000">
                                          <p:val>
                                            <p:strVal val="0-ppt_w/2"/>
                                          </p:val>
                                        </p:tav>
                                      </p:tavLst>
                                    </p:anim>
                                    <p:anim calcmode="lin" valueType="num">
                                      <p:cBhvr additive="base">
                                        <p:cTn id="435" dur="3000"/>
                                        <p:tgtEl>
                                          <p:spTgt spid="8"/>
                                        </p:tgtEl>
                                        <p:attrNameLst>
                                          <p:attrName>ppt_y</p:attrName>
                                        </p:attrNameLst>
                                      </p:cBhvr>
                                      <p:tavLst>
                                        <p:tav tm="0">
                                          <p:val>
                                            <p:strVal val="ppt_y"/>
                                          </p:val>
                                        </p:tav>
                                        <p:tav tm="100000">
                                          <p:val>
                                            <p:strVal val="ppt_y"/>
                                          </p:val>
                                        </p:tav>
                                      </p:tavLst>
                                    </p:anim>
                                    <p:set>
                                      <p:cBhvr>
                                        <p:cTn id="436" dur="1" fill="hold">
                                          <p:stCondLst>
                                            <p:cond delay="2999"/>
                                          </p:stCondLst>
                                        </p:cTn>
                                        <p:tgtEl>
                                          <p:spTgt spid="8"/>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9"/>
                                        </p:tgtEl>
                                        <p:attrNameLst>
                                          <p:attrName>ppt_x</p:attrName>
                                        </p:attrNameLst>
                                      </p:cBhvr>
                                      <p:tavLst>
                                        <p:tav tm="0">
                                          <p:val>
                                            <p:strVal val="ppt_x"/>
                                          </p:val>
                                        </p:tav>
                                        <p:tav tm="100000">
                                          <p:val>
                                            <p:strVal val="0-ppt_w/2"/>
                                          </p:val>
                                        </p:tav>
                                      </p:tavLst>
                                    </p:anim>
                                    <p:anim calcmode="lin" valueType="num">
                                      <p:cBhvr additive="base">
                                        <p:cTn id="439" dur="3000"/>
                                        <p:tgtEl>
                                          <p:spTgt spid="9"/>
                                        </p:tgtEl>
                                        <p:attrNameLst>
                                          <p:attrName>ppt_y</p:attrName>
                                        </p:attrNameLst>
                                      </p:cBhvr>
                                      <p:tavLst>
                                        <p:tav tm="0">
                                          <p:val>
                                            <p:strVal val="ppt_y"/>
                                          </p:val>
                                        </p:tav>
                                        <p:tav tm="100000">
                                          <p:val>
                                            <p:strVal val="ppt_y"/>
                                          </p:val>
                                        </p:tav>
                                      </p:tavLst>
                                    </p:anim>
                                    <p:set>
                                      <p:cBhvr>
                                        <p:cTn id="440" dur="1" fill="hold">
                                          <p:stCondLst>
                                            <p:cond delay="2999"/>
                                          </p:stCondLst>
                                        </p:cTn>
                                        <p:tgtEl>
                                          <p:spTgt spid="9"/>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10"/>
                                        </p:tgtEl>
                                        <p:attrNameLst>
                                          <p:attrName>ppt_x</p:attrName>
                                        </p:attrNameLst>
                                      </p:cBhvr>
                                      <p:tavLst>
                                        <p:tav tm="0">
                                          <p:val>
                                            <p:strVal val="ppt_x"/>
                                          </p:val>
                                        </p:tav>
                                        <p:tav tm="100000">
                                          <p:val>
                                            <p:strVal val="0-ppt_w/2"/>
                                          </p:val>
                                        </p:tav>
                                      </p:tavLst>
                                    </p:anim>
                                    <p:anim calcmode="lin" valueType="num">
                                      <p:cBhvr additive="base">
                                        <p:cTn id="443" dur="3000"/>
                                        <p:tgtEl>
                                          <p:spTgt spid="10"/>
                                        </p:tgtEl>
                                        <p:attrNameLst>
                                          <p:attrName>ppt_y</p:attrName>
                                        </p:attrNameLst>
                                      </p:cBhvr>
                                      <p:tavLst>
                                        <p:tav tm="0">
                                          <p:val>
                                            <p:strVal val="ppt_y"/>
                                          </p:val>
                                        </p:tav>
                                        <p:tav tm="100000">
                                          <p:val>
                                            <p:strVal val="ppt_y"/>
                                          </p:val>
                                        </p:tav>
                                      </p:tavLst>
                                    </p:anim>
                                    <p:set>
                                      <p:cBhvr>
                                        <p:cTn id="444" dur="1" fill="hold">
                                          <p:stCondLst>
                                            <p:cond delay="2999"/>
                                          </p:stCondLst>
                                        </p:cTn>
                                        <p:tgtEl>
                                          <p:spTgt spid="10"/>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11"/>
                                        </p:tgtEl>
                                        <p:attrNameLst>
                                          <p:attrName>ppt_x</p:attrName>
                                        </p:attrNameLst>
                                      </p:cBhvr>
                                      <p:tavLst>
                                        <p:tav tm="0">
                                          <p:val>
                                            <p:strVal val="ppt_x"/>
                                          </p:val>
                                        </p:tav>
                                        <p:tav tm="100000">
                                          <p:val>
                                            <p:strVal val="0-ppt_w/2"/>
                                          </p:val>
                                        </p:tav>
                                      </p:tavLst>
                                    </p:anim>
                                    <p:anim calcmode="lin" valueType="num">
                                      <p:cBhvr additive="base">
                                        <p:cTn id="447" dur="3000"/>
                                        <p:tgtEl>
                                          <p:spTgt spid="11"/>
                                        </p:tgtEl>
                                        <p:attrNameLst>
                                          <p:attrName>ppt_y</p:attrName>
                                        </p:attrNameLst>
                                      </p:cBhvr>
                                      <p:tavLst>
                                        <p:tav tm="0">
                                          <p:val>
                                            <p:strVal val="ppt_y"/>
                                          </p:val>
                                        </p:tav>
                                        <p:tav tm="100000">
                                          <p:val>
                                            <p:strVal val="ppt_y"/>
                                          </p:val>
                                        </p:tav>
                                      </p:tavLst>
                                    </p:anim>
                                    <p:set>
                                      <p:cBhvr>
                                        <p:cTn id="448" dur="1" fill="hold">
                                          <p:stCondLst>
                                            <p:cond delay="2999"/>
                                          </p:stCondLst>
                                        </p:cTn>
                                        <p:tgtEl>
                                          <p:spTgt spid="11"/>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3000"/>
                                        <p:tgtEl>
                                          <p:spTgt spid="12"/>
                                        </p:tgtEl>
                                        <p:attrNameLst>
                                          <p:attrName>ppt_x</p:attrName>
                                        </p:attrNameLst>
                                      </p:cBhvr>
                                      <p:tavLst>
                                        <p:tav tm="0">
                                          <p:val>
                                            <p:strVal val="ppt_x"/>
                                          </p:val>
                                        </p:tav>
                                        <p:tav tm="100000">
                                          <p:val>
                                            <p:strVal val="0-ppt_w/2"/>
                                          </p:val>
                                        </p:tav>
                                      </p:tavLst>
                                    </p:anim>
                                    <p:anim calcmode="lin" valueType="num">
                                      <p:cBhvr additive="base">
                                        <p:cTn id="451" dur="3000"/>
                                        <p:tgtEl>
                                          <p:spTgt spid="12"/>
                                        </p:tgtEl>
                                        <p:attrNameLst>
                                          <p:attrName>ppt_y</p:attrName>
                                        </p:attrNameLst>
                                      </p:cBhvr>
                                      <p:tavLst>
                                        <p:tav tm="0">
                                          <p:val>
                                            <p:strVal val="ppt_y"/>
                                          </p:val>
                                        </p:tav>
                                        <p:tav tm="100000">
                                          <p:val>
                                            <p:strVal val="ppt_y"/>
                                          </p:val>
                                        </p:tav>
                                      </p:tavLst>
                                    </p:anim>
                                    <p:set>
                                      <p:cBhvr>
                                        <p:cTn id="452" dur="1" fill="hold">
                                          <p:stCondLst>
                                            <p:cond delay="2999"/>
                                          </p:stCondLst>
                                        </p:cTn>
                                        <p:tgtEl>
                                          <p:spTgt spid="12"/>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3000"/>
                                        <p:tgtEl>
                                          <p:spTgt spid="13"/>
                                        </p:tgtEl>
                                        <p:attrNameLst>
                                          <p:attrName>ppt_x</p:attrName>
                                        </p:attrNameLst>
                                      </p:cBhvr>
                                      <p:tavLst>
                                        <p:tav tm="0">
                                          <p:val>
                                            <p:strVal val="ppt_x"/>
                                          </p:val>
                                        </p:tav>
                                        <p:tav tm="100000">
                                          <p:val>
                                            <p:strVal val="0-ppt_w/2"/>
                                          </p:val>
                                        </p:tav>
                                      </p:tavLst>
                                    </p:anim>
                                    <p:anim calcmode="lin" valueType="num">
                                      <p:cBhvr additive="base">
                                        <p:cTn id="455" dur="3000"/>
                                        <p:tgtEl>
                                          <p:spTgt spid="13"/>
                                        </p:tgtEl>
                                        <p:attrNameLst>
                                          <p:attrName>ppt_y</p:attrName>
                                        </p:attrNameLst>
                                      </p:cBhvr>
                                      <p:tavLst>
                                        <p:tav tm="0">
                                          <p:val>
                                            <p:strVal val="ppt_y"/>
                                          </p:val>
                                        </p:tav>
                                        <p:tav tm="100000">
                                          <p:val>
                                            <p:strVal val="ppt_y"/>
                                          </p:val>
                                        </p:tav>
                                      </p:tavLst>
                                    </p:anim>
                                    <p:set>
                                      <p:cBhvr>
                                        <p:cTn id="456" dur="1" fill="hold">
                                          <p:stCondLst>
                                            <p:cond delay="2999"/>
                                          </p:stCondLst>
                                        </p:cTn>
                                        <p:tgtEl>
                                          <p:spTgt spid="13"/>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3000"/>
                                        <p:tgtEl>
                                          <p:spTgt spid="14"/>
                                        </p:tgtEl>
                                        <p:attrNameLst>
                                          <p:attrName>ppt_x</p:attrName>
                                        </p:attrNameLst>
                                      </p:cBhvr>
                                      <p:tavLst>
                                        <p:tav tm="0">
                                          <p:val>
                                            <p:strVal val="ppt_x"/>
                                          </p:val>
                                        </p:tav>
                                        <p:tav tm="100000">
                                          <p:val>
                                            <p:strVal val="0-ppt_w/2"/>
                                          </p:val>
                                        </p:tav>
                                      </p:tavLst>
                                    </p:anim>
                                    <p:anim calcmode="lin" valueType="num">
                                      <p:cBhvr additive="base">
                                        <p:cTn id="459" dur="3000"/>
                                        <p:tgtEl>
                                          <p:spTgt spid="14"/>
                                        </p:tgtEl>
                                        <p:attrNameLst>
                                          <p:attrName>ppt_y</p:attrName>
                                        </p:attrNameLst>
                                      </p:cBhvr>
                                      <p:tavLst>
                                        <p:tav tm="0">
                                          <p:val>
                                            <p:strVal val="ppt_y"/>
                                          </p:val>
                                        </p:tav>
                                        <p:tav tm="100000">
                                          <p:val>
                                            <p:strVal val="ppt_y"/>
                                          </p:val>
                                        </p:tav>
                                      </p:tavLst>
                                    </p:anim>
                                    <p:set>
                                      <p:cBhvr>
                                        <p:cTn id="460" dur="1" fill="hold">
                                          <p:stCondLst>
                                            <p:cond delay="2999"/>
                                          </p:stCondLst>
                                        </p:cTn>
                                        <p:tgtEl>
                                          <p:spTgt spid="14"/>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3000"/>
                                        <p:tgtEl>
                                          <p:spTgt spid="15"/>
                                        </p:tgtEl>
                                        <p:attrNameLst>
                                          <p:attrName>ppt_x</p:attrName>
                                        </p:attrNameLst>
                                      </p:cBhvr>
                                      <p:tavLst>
                                        <p:tav tm="0">
                                          <p:val>
                                            <p:strVal val="ppt_x"/>
                                          </p:val>
                                        </p:tav>
                                        <p:tav tm="100000">
                                          <p:val>
                                            <p:strVal val="0-ppt_w/2"/>
                                          </p:val>
                                        </p:tav>
                                      </p:tavLst>
                                    </p:anim>
                                    <p:anim calcmode="lin" valueType="num">
                                      <p:cBhvr additive="base">
                                        <p:cTn id="463" dur="3000"/>
                                        <p:tgtEl>
                                          <p:spTgt spid="15"/>
                                        </p:tgtEl>
                                        <p:attrNameLst>
                                          <p:attrName>ppt_y</p:attrName>
                                        </p:attrNameLst>
                                      </p:cBhvr>
                                      <p:tavLst>
                                        <p:tav tm="0">
                                          <p:val>
                                            <p:strVal val="ppt_y"/>
                                          </p:val>
                                        </p:tav>
                                        <p:tav tm="100000">
                                          <p:val>
                                            <p:strVal val="ppt_y"/>
                                          </p:val>
                                        </p:tav>
                                      </p:tavLst>
                                    </p:anim>
                                    <p:set>
                                      <p:cBhvr>
                                        <p:cTn id="464" dur="1" fill="hold">
                                          <p:stCondLst>
                                            <p:cond delay="2999"/>
                                          </p:stCondLst>
                                        </p:cTn>
                                        <p:tgtEl>
                                          <p:spTgt spid="15"/>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3000"/>
                                        <p:tgtEl>
                                          <p:spTgt spid="16"/>
                                        </p:tgtEl>
                                        <p:attrNameLst>
                                          <p:attrName>ppt_x</p:attrName>
                                        </p:attrNameLst>
                                      </p:cBhvr>
                                      <p:tavLst>
                                        <p:tav tm="0">
                                          <p:val>
                                            <p:strVal val="ppt_x"/>
                                          </p:val>
                                        </p:tav>
                                        <p:tav tm="100000">
                                          <p:val>
                                            <p:strVal val="0-ppt_w/2"/>
                                          </p:val>
                                        </p:tav>
                                      </p:tavLst>
                                    </p:anim>
                                    <p:anim calcmode="lin" valueType="num">
                                      <p:cBhvr additive="base">
                                        <p:cTn id="467" dur="3000"/>
                                        <p:tgtEl>
                                          <p:spTgt spid="16"/>
                                        </p:tgtEl>
                                        <p:attrNameLst>
                                          <p:attrName>ppt_y</p:attrName>
                                        </p:attrNameLst>
                                      </p:cBhvr>
                                      <p:tavLst>
                                        <p:tav tm="0">
                                          <p:val>
                                            <p:strVal val="ppt_y"/>
                                          </p:val>
                                        </p:tav>
                                        <p:tav tm="100000">
                                          <p:val>
                                            <p:strVal val="ppt_y"/>
                                          </p:val>
                                        </p:tav>
                                      </p:tavLst>
                                    </p:anim>
                                    <p:set>
                                      <p:cBhvr>
                                        <p:cTn id="468" dur="1" fill="hold">
                                          <p:stCondLst>
                                            <p:cond delay="2999"/>
                                          </p:stCondLst>
                                        </p:cTn>
                                        <p:tgtEl>
                                          <p:spTgt spid="16"/>
                                        </p:tgtEl>
                                        <p:attrNameLst>
                                          <p:attrName>style.visibility</p:attrName>
                                        </p:attrNameLst>
                                      </p:cBhvr>
                                      <p:to>
                                        <p:strVal val="hidden"/>
                                      </p:to>
                                    </p:set>
                                  </p:childTnLst>
                                </p:cTn>
                              </p:par>
                              <p:par>
                                <p:cTn id="469" presetID="2" presetClass="exit" presetSubtype="8" fill="hold" grpId="2" nodeType="withEffect">
                                  <p:stCondLst>
                                    <p:cond delay="0"/>
                                  </p:stCondLst>
                                  <p:childTnLst>
                                    <p:anim calcmode="lin" valueType="num">
                                      <p:cBhvr additive="base">
                                        <p:cTn id="470" dur="3000"/>
                                        <p:tgtEl>
                                          <p:spTgt spid="17"/>
                                        </p:tgtEl>
                                        <p:attrNameLst>
                                          <p:attrName>ppt_x</p:attrName>
                                        </p:attrNameLst>
                                      </p:cBhvr>
                                      <p:tavLst>
                                        <p:tav tm="0">
                                          <p:val>
                                            <p:strVal val="ppt_x"/>
                                          </p:val>
                                        </p:tav>
                                        <p:tav tm="100000">
                                          <p:val>
                                            <p:strVal val="0-ppt_w/2"/>
                                          </p:val>
                                        </p:tav>
                                      </p:tavLst>
                                    </p:anim>
                                    <p:anim calcmode="lin" valueType="num">
                                      <p:cBhvr additive="base">
                                        <p:cTn id="471" dur="3000"/>
                                        <p:tgtEl>
                                          <p:spTgt spid="17"/>
                                        </p:tgtEl>
                                        <p:attrNameLst>
                                          <p:attrName>ppt_y</p:attrName>
                                        </p:attrNameLst>
                                      </p:cBhvr>
                                      <p:tavLst>
                                        <p:tav tm="0">
                                          <p:val>
                                            <p:strVal val="ppt_y"/>
                                          </p:val>
                                        </p:tav>
                                        <p:tav tm="100000">
                                          <p:val>
                                            <p:strVal val="ppt_y"/>
                                          </p:val>
                                        </p:tav>
                                      </p:tavLst>
                                    </p:anim>
                                    <p:set>
                                      <p:cBhvr>
                                        <p:cTn id="472" dur="1" fill="hold">
                                          <p:stCondLst>
                                            <p:cond delay="2999"/>
                                          </p:stCondLst>
                                        </p:cTn>
                                        <p:tgtEl>
                                          <p:spTgt spid="17"/>
                                        </p:tgtEl>
                                        <p:attrNameLst>
                                          <p:attrName>style.visibility</p:attrName>
                                        </p:attrNameLst>
                                      </p:cBhvr>
                                      <p:to>
                                        <p:strVal val="hidden"/>
                                      </p:to>
                                    </p:set>
                                  </p:childTnLst>
                                </p:cTn>
                              </p:par>
                              <p:par>
                                <p:cTn id="473" presetID="2" presetClass="exit" presetSubtype="8" fill="hold" grpId="2" nodeType="withEffect">
                                  <p:stCondLst>
                                    <p:cond delay="0"/>
                                  </p:stCondLst>
                                  <p:childTnLst>
                                    <p:anim calcmode="lin" valueType="num">
                                      <p:cBhvr additive="base">
                                        <p:cTn id="474" dur="3000"/>
                                        <p:tgtEl>
                                          <p:spTgt spid="18"/>
                                        </p:tgtEl>
                                        <p:attrNameLst>
                                          <p:attrName>ppt_x</p:attrName>
                                        </p:attrNameLst>
                                      </p:cBhvr>
                                      <p:tavLst>
                                        <p:tav tm="0">
                                          <p:val>
                                            <p:strVal val="ppt_x"/>
                                          </p:val>
                                        </p:tav>
                                        <p:tav tm="100000">
                                          <p:val>
                                            <p:strVal val="0-ppt_w/2"/>
                                          </p:val>
                                        </p:tav>
                                      </p:tavLst>
                                    </p:anim>
                                    <p:anim calcmode="lin" valueType="num">
                                      <p:cBhvr additive="base">
                                        <p:cTn id="475" dur="3000"/>
                                        <p:tgtEl>
                                          <p:spTgt spid="18"/>
                                        </p:tgtEl>
                                        <p:attrNameLst>
                                          <p:attrName>ppt_y</p:attrName>
                                        </p:attrNameLst>
                                      </p:cBhvr>
                                      <p:tavLst>
                                        <p:tav tm="0">
                                          <p:val>
                                            <p:strVal val="ppt_y"/>
                                          </p:val>
                                        </p:tav>
                                        <p:tav tm="100000">
                                          <p:val>
                                            <p:strVal val="ppt_y"/>
                                          </p:val>
                                        </p:tav>
                                      </p:tavLst>
                                    </p:anim>
                                    <p:set>
                                      <p:cBhvr>
                                        <p:cTn id="476" dur="1" fill="hold">
                                          <p:stCondLst>
                                            <p:cond delay="2999"/>
                                          </p:stCondLst>
                                        </p:cTn>
                                        <p:tgtEl>
                                          <p:spTgt spid="18"/>
                                        </p:tgtEl>
                                        <p:attrNameLst>
                                          <p:attrName>style.visibility</p:attrName>
                                        </p:attrNameLst>
                                      </p:cBhvr>
                                      <p:to>
                                        <p:strVal val="hidden"/>
                                      </p:to>
                                    </p:set>
                                  </p:childTnLst>
                                </p:cTn>
                              </p:par>
                              <p:par>
                                <p:cTn id="477" presetID="2" presetClass="exit" presetSubtype="8" fill="hold" grpId="2" nodeType="withEffect">
                                  <p:stCondLst>
                                    <p:cond delay="0"/>
                                  </p:stCondLst>
                                  <p:childTnLst>
                                    <p:anim calcmode="lin" valueType="num">
                                      <p:cBhvr additive="base">
                                        <p:cTn id="478" dur="3000"/>
                                        <p:tgtEl>
                                          <p:spTgt spid="19"/>
                                        </p:tgtEl>
                                        <p:attrNameLst>
                                          <p:attrName>ppt_x</p:attrName>
                                        </p:attrNameLst>
                                      </p:cBhvr>
                                      <p:tavLst>
                                        <p:tav tm="0">
                                          <p:val>
                                            <p:strVal val="ppt_x"/>
                                          </p:val>
                                        </p:tav>
                                        <p:tav tm="100000">
                                          <p:val>
                                            <p:strVal val="0-ppt_w/2"/>
                                          </p:val>
                                        </p:tav>
                                      </p:tavLst>
                                    </p:anim>
                                    <p:anim calcmode="lin" valueType="num">
                                      <p:cBhvr additive="base">
                                        <p:cTn id="479" dur="3000"/>
                                        <p:tgtEl>
                                          <p:spTgt spid="19"/>
                                        </p:tgtEl>
                                        <p:attrNameLst>
                                          <p:attrName>ppt_y</p:attrName>
                                        </p:attrNameLst>
                                      </p:cBhvr>
                                      <p:tavLst>
                                        <p:tav tm="0">
                                          <p:val>
                                            <p:strVal val="ppt_y"/>
                                          </p:val>
                                        </p:tav>
                                        <p:tav tm="100000">
                                          <p:val>
                                            <p:strVal val="ppt_y"/>
                                          </p:val>
                                        </p:tav>
                                      </p:tavLst>
                                    </p:anim>
                                    <p:set>
                                      <p:cBhvr>
                                        <p:cTn id="480" dur="1" fill="hold">
                                          <p:stCondLst>
                                            <p:cond delay="2999"/>
                                          </p:stCondLst>
                                        </p:cTn>
                                        <p:tgtEl>
                                          <p:spTgt spid="19"/>
                                        </p:tgtEl>
                                        <p:attrNameLst>
                                          <p:attrName>style.visibility</p:attrName>
                                        </p:attrNameLst>
                                      </p:cBhvr>
                                      <p:to>
                                        <p:strVal val="hidden"/>
                                      </p:to>
                                    </p:set>
                                  </p:childTnLst>
                                </p:cTn>
                              </p:par>
                              <p:par>
                                <p:cTn id="481" presetID="2" presetClass="exit" presetSubtype="8" fill="hold" grpId="2" nodeType="withEffect">
                                  <p:stCondLst>
                                    <p:cond delay="0"/>
                                  </p:stCondLst>
                                  <p:childTnLst>
                                    <p:anim calcmode="lin" valueType="num">
                                      <p:cBhvr additive="base">
                                        <p:cTn id="482" dur="3000"/>
                                        <p:tgtEl>
                                          <p:spTgt spid="20"/>
                                        </p:tgtEl>
                                        <p:attrNameLst>
                                          <p:attrName>ppt_x</p:attrName>
                                        </p:attrNameLst>
                                      </p:cBhvr>
                                      <p:tavLst>
                                        <p:tav tm="0">
                                          <p:val>
                                            <p:strVal val="ppt_x"/>
                                          </p:val>
                                        </p:tav>
                                        <p:tav tm="100000">
                                          <p:val>
                                            <p:strVal val="0-ppt_w/2"/>
                                          </p:val>
                                        </p:tav>
                                      </p:tavLst>
                                    </p:anim>
                                    <p:anim calcmode="lin" valueType="num">
                                      <p:cBhvr additive="base">
                                        <p:cTn id="483" dur="3000"/>
                                        <p:tgtEl>
                                          <p:spTgt spid="20"/>
                                        </p:tgtEl>
                                        <p:attrNameLst>
                                          <p:attrName>ppt_y</p:attrName>
                                        </p:attrNameLst>
                                      </p:cBhvr>
                                      <p:tavLst>
                                        <p:tav tm="0">
                                          <p:val>
                                            <p:strVal val="ppt_y"/>
                                          </p:val>
                                        </p:tav>
                                        <p:tav tm="100000">
                                          <p:val>
                                            <p:strVal val="ppt_y"/>
                                          </p:val>
                                        </p:tav>
                                      </p:tavLst>
                                    </p:anim>
                                    <p:set>
                                      <p:cBhvr>
                                        <p:cTn id="484" dur="1" fill="hold">
                                          <p:stCondLst>
                                            <p:cond delay="2999"/>
                                          </p:stCondLst>
                                        </p:cTn>
                                        <p:tgtEl>
                                          <p:spTgt spid="20"/>
                                        </p:tgtEl>
                                        <p:attrNameLst>
                                          <p:attrName>style.visibility</p:attrName>
                                        </p:attrNameLst>
                                      </p:cBhvr>
                                      <p:to>
                                        <p:strVal val="hidden"/>
                                      </p:to>
                                    </p:set>
                                  </p:childTnLst>
                                </p:cTn>
                              </p:par>
                              <p:par>
                                <p:cTn id="485" presetID="2" presetClass="exit" presetSubtype="8" fill="hold" grpId="2" nodeType="withEffect">
                                  <p:stCondLst>
                                    <p:cond delay="0"/>
                                  </p:stCondLst>
                                  <p:childTnLst>
                                    <p:anim calcmode="lin" valueType="num">
                                      <p:cBhvr additive="base">
                                        <p:cTn id="486" dur="3000"/>
                                        <p:tgtEl>
                                          <p:spTgt spid="21"/>
                                        </p:tgtEl>
                                        <p:attrNameLst>
                                          <p:attrName>ppt_x</p:attrName>
                                        </p:attrNameLst>
                                      </p:cBhvr>
                                      <p:tavLst>
                                        <p:tav tm="0">
                                          <p:val>
                                            <p:strVal val="ppt_x"/>
                                          </p:val>
                                        </p:tav>
                                        <p:tav tm="100000">
                                          <p:val>
                                            <p:strVal val="0-ppt_w/2"/>
                                          </p:val>
                                        </p:tav>
                                      </p:tavLst>
                                    </p:anim>
                                    <p:anim calcmode="lin" valueType="num">
                                      <p:cBhvr additive="base">
                                        <p:cTn id="487" dur="3000"/>
                                        <p:tgtEl>
                                          <p:spTgt spid="21"/>
                                        </p:tgtEl>
                                        <p:attrNameLst>
                                          <p:attrName>ppt_y</p:attrName>
                                        </p:attrNameLst>
                                      </p:cBhvr>
                                      <p:tavLst>
                                        <p:tav tm="0">
                                          <p:val>
                                            <p:strVal val="ppt_y"/>
                                          </p:val>
                                        </p:tav>
                                        <p:tav tm="100000">
                                          <p:val>
                                            <p:strVal val="ppt_y"/>
                                          </p:val>
                                        </p:tav>
                                      </p:tavLst>
                                    </p:anim>
                                    <p:set>
                                      <p:cBhvr>
                                        <p:cTn id="488" dur="1" fill="hold">
                                          <p:stCondLst>
                                            <p:cond delay="2999"/>
                                          </p:stCondLst>
                                        </p:cTn>
                                        <p:tgtEl>
                                          <p:spTgt spid="21"/>
                                        </p:tgtEl>
                                        <p:attrNameLst>
                                          <p:attrName>style.visibility</p:attrName>
                                        </p:attrNameLst>
                                      </p:cBhvr>
                                      <p:to>
                                        <p:strVal val="hidden"/>
                                      </p:to>
                                    </p:set>
                                  </p:childTnLst>
                                </p:cTn>
                              </p:par>
                              <p:par>
                                <p:cTn id="489" presetID="2" presetClass="exit" presetSubtype="8" fill="hold" grpId="2" nodeType="withEffect">
                                  <p:stCondLst>
                                    <p:cond delay="0"/>
                                  </p:stCondLst>
                                  <p:childTnLst>
                                    <p:anim calcmode="lin" valueType="num">
                                      <p:cBhvr additive="base">
                                        <p:cTn id="490" dur="3000"/>
                                        <p:tgtEl>
                                          <p:spTgt spid="22"/>
                                        </p:tgtEl>
                                        <p:attrNameLst>
                                          <p:attrName>ppt_x</p:attrName>
                                        </p:attrNameLst>
                                      </p:cBhvr>
                                      <p:tavLst>
                                        <p:tav tm="0">
                                          <p:val>
                                            <p:strVal val="ppt_x"/>
                                          </p:val>
                                        </p:tav>
                                        <p:tav tm="100000">
                                          <p:val>
                                            <p:strVal val="0-ppt_w/2"/>
                                          </p:val>
                                        </p:tav>
                                      </p:tavLst>
                                    </p:anim>
                                    <p:anim calcmode="lin" valueType="num">
                                      <p:cBhvr additive="base">
                                        <p:cTn id="491" dur="3000"/>
                                        <p:tgtEl>
                                          <p:spTgt spid="22"/>
                                        </p:tgtEl>
                                        <p:attrNameLst>
                                          <p:attrName>ppt_y</p:attrName>
                                        </p:attrNameLst>
                                      </p:cBhvr>
                                      <p:tavLst>
                                        <p:tav tm="0">
                                          <p:val>
                                            <p:strVal val="ppt_y"/>
                                          </p:val>
                                        </p:tav>
                                        <p:tav tm="100000">
                                          <p:val>
                                            <p:strVal val="ppt_y"/>
                                          </p:val>
                                        </p:tav>
                                      </p:tavLst>
                                    </p:anim>
                                    <p:set>
                                      <p:cBhvr>
                                        <p:cTn id="492" dur="1" fill="hold">
                                          <p:stCondLst>
                                            <p:cond delay="2999"/>
                                          </p:stCondLst>
                                        </p:cTn>
                                        <p:tgtEl>
                                          <p:spTgt spid="22"/>
                                        </p:tgtEl>
                                        <p:attrNameLst>
                                          <p:attrName>style.visibility</p:attrName>
                                        </p:attrNameLst>
                                      </p:cBhvr>
                                      <p:to>
                                        <p:strVal val="hidden"/>
                                      </p:to>
                                    </p:set>
                                  </p:childTnLst>
                                </p:cTn>
                              </p:par>
                              <p:par>
                                <p:cTn id="493" presetID="2" presetClass="exit" presetSubtype="8" fill="hold" grpId="2" nodeType="withEffect">
                                  <p:stCondLst>
                                    <p:cond delay="0"/>
                                  </p:stCondLst>
                                  <p:childTnLst>
                                    <p:anim calcmode="lin" valueType="num">
                                      <p:cBhvr additive="base">
                                        <p:cTn id="494" dur="3000"/>
                                        <p:tgtEl>
                                          <p:spTgt spid="23"/>
                                        </p:tgtEl>
                                        <p:attrNameLst>
                                          <p:attrName>ppt_x</p:attrName>
                                        </p:attrNameLst>
                                      </p:cBhvr>
                                      <p:tavLst>
                                        <p:tav tm="0">
                                          <p:val>
                                            <p:strVal val="ppt_x"/>
                                          </p:val>
                                        </p:tav>
                                        <p:tav tm="100000">
                                          <p:val>
                                            <p:strVal val="0-ppt_w/2"/>
                                          </p:val>
                                        </p:tav>
                                      </p:tavLst>
                                    </p:anim>
                                    <p:anim calcmode="lin" valueType="num">
                                      <p:cBhvr additive="base">
                                        <p:cTn id="495" dur="3000"/>
                                        <p:tgtEl>
                                          <p:spTgt spid="23"/>
                                        </p:tgtEl>
                                        <p:attrNameLst>
                                          <p:attrName>ppt_y</p:attrName>
                                        </p:attrNameLst>
                                      </p:cBhvr>
                                      <p:tavLst>
                                        <p:tav tm="0">
                                          <p:val>
                                            <p:strVal val="ppt_y"/>
                                          </p:val>
                                        </p:tav>
                                        <p:tav tm="100000">
                                          <p:val>
                                            <p:strVal val="ppt_y"/>
                                          </p:val>
                                        </p:tav>
                                      </p:tavLst>
                                    </p:anim>
                                    <p:set>
                                      <p:cBhvr>
                                        <p:cTn id="496" dur="1" fill="hold">
                                          <p:stCondLst>
                                            <p:cond delay="2999"/>
                                          </p:stCondLst>
                                        </p:cTn>
                                        <p:tgtEl>
                                          <p:spTgt spid="23"/>
                                        </p:tgtEl>
                                        <p:attrNameLst>
                                          <p:attrName>style.visibility</p:attrName>
                                        </p:attrNameLst>
                                      </p:cBhvr>
                                      <p:to>
                                        <p:strVal val="hidden"/>
                                      </p:to>
                                    </p:set>
                                  </p:childTnLst>
                                </p:cTn>
                              </p:par>
                              <p:par>
                                <p:cTn id="497" presetID="2" presetClass="exit" presetSubtype="8" fill="hold" grpId="2" nodeType="withEffect">
                                  <p:stCondLst>
                                    <p:cond delay="0"/>
                                  </p:stCondLst>
                                  <p:childTnLst>
                                    <p:anim calcmode="lin" valueType="num">
                                      <p:cBhvr additive="base">
                                        <p:cTn id="498" dur="3000"/>
                                        <p:tgtEl>
                                          <p:spTgt spid="24"/>
                                        </p:tgtEl>
                                        <p:attrNameLst>
                                          <p:attrName>ppt_x</p:attrName>
                                        </p:attrNameLst>
                                      </p:cBhvr>
                                      <p:tavLst>
                                        <p:tav tm="0">
                                          <p:val>
                                            <p:strVal val="ppt_x"/>
                                          </p:val>
                                        </p:tav>
                                        <p:tav tm="100000">
                                          <p:val>
                                            <p:strVal val="0-ppt_w/2"/>
                                          </p:val>
                                        </p:tav>
                                      </p:tavLst>
                                    </p:anim>
                                    <p:anim calcmode="lin" valueType="num">
                                      <p:cBhvr additive="base">
                                        <p:cTn id="499" dur="3000"/>
                                        <p:tgtEl>
                                          <p:spTgt spid="24"/>
                                        </p:tgtEl>
                                        <p:attrNameLst>
                                          <p:attrName>ppt_y</p:attrName>
                                        </p:attrNameLst>
                                      </p:cBhvr>
                                      <p:tavLst>
                                        <p:tav tm="0">
                                          <p:val>
                                            <p:strVal val="ppt_y"/>
                                          </p:val>
                                        </p:tav>
                                        <p:tav tm="100000">
                                          <p:val>
                                            <p:strVal val="ppt_y"/>
                                          </p:val>
                                        </p:tav>
                                      </p:tavLst>
                                    </p:anim>
                                    <p:set>
                                      <p:cBhvr>
                                        <p:cTn id="500" dur="1" fill="hold">
                                          <p:stCondLst>
                                            <p:cond delay="2999"/>
                                          </p:stCondLst>
                                        </p:cTn>
                                        <p:tgtEl>
                                          <p:spTgt spid="24"/>
                                        </p:tgtEl>
                                        <p:attrNameLst>
                                          <p:attrName>style.visibility</p:attrName>
                                        </p:attrNameLst>
                                      </p:cBhvr>
                                      <p:to>
                                        <p:strVal val="hidden"/>
                                      </p:to>
                                    </p:set>
                                  </p:childTnLst>
                                </p:cTn>
                              </p:par>
                              <p:par>
                                <p:cTn id="501" presetID="2" presetClass="exit" presetSubtype="8" fill="hold" grpId="2" nodeType="withEffect">
                                  <p:stCondLst>
                                    <p:cond delay="0"/>
                                  </p:stCondLst>
                                  <p:childTnLst>
                                    <p:anim calcmode="lin" valueType="num">
                                      <p:cBhvr additive="base">
                                        <p:cTn id="502" dur="3000"/>
                                        <p:tgtEl>
                                          <p:spTgt spid="25"/>
                                        </p:tgtEl>
                                        <p:attrNameLst>
                                          <p:attrName>ppt_x</p:attrName>
                                        </p:attrNameLst>
                                      </p:cBhvr>
                                      <p:tavLst>
                                        <p:tav tm="0">
                                          <p:val>
                                            <p:strVal val="ppt_x"/>
                                          </p:val>
                                        </p:tav>
                                        <p:tav tm="100000">
                                          <p:val>
                                            <p:strVal val="0-ppt_w/2"/>
                                          </p:val>
                                        </p:tav>
                                      </p:tavLst>
                                    </p:anim>
                                    <p:anim calcmode="lin" valueType="num">
                                      <p:cBhvr additive="base">
                                        <p:cTn id="503" dur="3000"/>
                                        <p:tgtEl>
                                          <p:spTgt spid="25"/>
                                        </p:tgtEl>
                                        <p:attrNameLst>
                                          <p:attrName>ppt_y</p:attrName>
                                        </p:attrNameLst>
                                      </p:cBhvr>
                                      <p:tavLst>
                                        <p:tav tm="0">
                                          <p:val>
                                            <p:strVal val="ppt_y"/>
                                          </p:val>
                                        </p:tav>
                                        <p:tav tm="100000">
                                          <p:val>
                                            <p:strVal val="ppt_y"/>
                                          </p:val>
                                        </p:tav>
                                      </p:tavLst>
                                    </p:anim>
                                    <p:set>
                                      <p:cBhvr>
                                        <p:cTn id="504" dur="1" fill="hold">
                                          <p:stCondLst>
                                            <p:cond delay="2999"/>
                                          </p:stCondLst>
                                        </p:cTn>
                                        <p:tgtEl>
                                          <p:spTgt spid="25"/>
                                        </p:tgtEl>
                                        <p:attrNameLst>
                                          <p:attrName>style.visibility</p:attrName>
                                        </p:attrNameLst>
                                      </p:cBhvr>
                                      <p:to>
                                        <p:strVal val="hidden"/>
                                      </p:to>
                                    </p:set>
                                  </p:childTnLst>
                                </p:cTn>
                              </p:par>
                              <p:par>
                                <p:cTn id="505" presetID="2" presetClass="exit" presetSubtype="8" fill="hold" grpId="2" nodeType="withEffect">
                                  <p:stCondLst>
                                    <p:cond delay="0"/>
                                  </p:stCondLst>
                                  <p:childTnLst>
                                    <p:anim calcmode="lin" valueType="num">
                                      <p:cBhvr additive="base">
                                        <p:cTn id="506" dur="3000"/>
                                        <p:tgtEl>
                                          <p:spTgt spid="26"/>
                                        </p:tgtEl>
                                        <p:attrNameLst>
                                          <p:attrName>ppt_x</p:attrName>
                                        </p:attrNameLst>
                                      </p:cBhvr>
                                      <p:tavLst>
                                        <p:tav tm="0">
                                          <p:val>
                                            <p:strVal val="ppt_x"/>
                                          </p:val>
                                        </p:tav>
                                        <p:tav tm="100000">
                                          <p:val>
                                            <p:strVal val="0-ppt_w/2"/>
                                          </p:val>
                                        </p:tav>
                                      </p:tavLst>
                                    </p:anim>
                                    <p:anim calcmode="lin" valueType="num">
                                      <p:cBhvr additive="base">
                                        <p:cTn id="507" dur="3000"/>
                                        <p:tgtEl>
                                          <p:spTgt spid="26"/>
                                        </p:tgtEl>
                                        <p:attrNameLst>
                                          <p:attrName>ppt_y</p:attrName>
                                        </p:attrNameLst>
                                      </p:cBhvr>
                                      <p:tavLst>
                                        <p:tav tm="0">
                                          <p:val>
                                            <p:strVal val="ppt_y"/>
                                          </p:val>
                                        </p:tav>
                                        <p:tav tm="100000">
                                          <p:val>
                                            <p:strVal val="ppt_y"/>
                                          </p:val>
                                        </p:tav>
                                      </p:tavLst>
                                    </p:anim>
                                    <p:set>
                                      <p:cBhvr>
                                        <p:cTn id="508" dur="1" fill="hold">
                                          <p:stCondLst>
                                            <p:cond delay="2999"/>
                                          </p:stCondLst>
                                        </p:cTn>
                                        <p:tgtEl>
                                          <p:spTgt spid="26"/>
                                        </p:tgtEl>
                                        <p:attrNameLst>
                                          <p:attrName>style.visibility</p:attrName>
                                        </p:attrNameLst>
                                      </p:cBhvr>
                                      <p:to>
                                        <p:strVal val="hidden"/>
                                      </p:to>
                                    </p:set>
                                  </p:childTnLst>
                                </p:cTn>
                              </p:par>
                              <p:par>
                                <p:cTn id="509" presetID="2" presetClass="exit" presetSubtype="8" fill="hold" grpId="2" nodeType="withEffect">
                                  <p:stCondLst>
                                    <p:cond delay="0"/>
                                  </p:stCondLst>
                                  <p:childTnLst>
                                    <p:anim calcmode="lin" valueType="num">
                                      <p:cBhvr additive="base">
                                        <p:cTn id="510" dur="3000"/>
                                        <p:tgtEl>
                                          <p:spTgt spid="27"/>
                                        </p:tgtEl>
                                        <p:attrNameLst>
                                          <p:attrName>ppt_x</p:attrName>
                                        </p:attrNameLst>
                                      </p:cBhvr>
                                      <p:tavLst>
                                        <p:tav tm="0">
                                          <p:val>
                                            <p:strVal val="ppt_x"/>
                                          </p:val>
                                        </p:tav>
                                        <p:tav tm="100000">
                                          <p:val>
                                            <p:strVal val="0-ppt_w/2"/>
                                          </p:val>
                                        </p:tav>
                                      </p:tavLst>
                                    </p:anim>
                                    <p:anim calcmode="lin" valueType="num">
                                      <p:cBhvr additive="base">
                                        <p:cTn id="511" dur="3000"/>
                                        <p:tgtEl>
                                          <p:spTgt spid="27"/>
                                        </p:tgtEl>
                                        <p:attrNameLst>
                                          <p:attrName>ppt_y</p:attrName>
                                        </p:attrNameLst>
                                      </p:cBhvr>
                                      <p:tavLst>
                                        <p:tav tm="0">
                                          <p:val>
                                            <p:strVal val="ppt_y"/>
                                          </p:val>
                                        </p:tav>
                                        <p:tav tm="100000">
                                          <p:val>
                                            <p:strVal val="ppt_y"/>
                                          </p:val>
                                        </p:tav>
                                      </p:tavLst>
                                    </p:anim>
                                    <p:set>
                                      <p:cBhvr>
                                        <p:cTn id="512" dur="1" fill="hold">
                                          <p:stCondLst>
                                            <p:cond delay="2999"/>
                                          </p:stCondLst>
                                        </p:cTn>
                                        <p:tgtEl>
                                          <p:spTgt spid="27"/>
                                        </p:tgtEl>
                                        <p:attrNameLst>
                                          <p:attrName>style.visibility</p:attrName>
                                        </p:attrNameLst>
                                      </p:cBhvr>
                                      <p:to>
                                        <p:strVal val="hidden"/>
                                      </p:to>
                                    </p:set>
                                  </p:childTnLst>
                                </p:cTn>
                              </p:par>
                              <p:par>
                                <p:cTn id="513" presetID="2" presetClass="exit" presetSubtype="8" fill="hold" grpId="2" nodeType="withEffect">
                                  <p:stCondLst>
                                    <p:cond delay="0"/>
                                  </p:stCondLst>
                                  <p:childTnLst>
                                    <p:anim calcmode="lin" valueType="num">
                                      <p:cBhvr additive="base">
                                        <p:cTn id="514" dur="3000"/>
                                        <p:tgtEl>
                                          <p:spTgt spid="28"/>
                                        </p:tgtEl>
                                        <p:attrNameLst>
                                          <p:attrName>ppt_x</p:attrName>
                                        </p:attrNameLst>
                                      </p:cBhvr>
                                      <p:tavLst>
                                        <p:tav tm="0">
                                          <p:val>
                                            <p:strVal val="ppt_x"/>
                                          </p:val>
                                        </p:tav>
                                        <p:tav tm="100000">
                                          <p:val>
                                            <p:strVal val="0-ppt_w/2"/>
                                          </p:val>
                                        </p:tav>
                                      </p:tavLst>
                                    </p:anim>
                                    <p:anim calcmode="lin" valueType="num">
                                      <p:cBhvr additive="base">
                                        <p:cTn id="515" dur="3000"/>
                                        <p:tgtEl>
                                          <p:spTgt spid="28"/>
                                        </p:tgtEl>
                                        <p:attrNameLst>
                                          <p:attrName>ppt_y</p:attrName>
                                        </p:attrNameLst>
                                      </p:cBhvr>
                                      <p:tavLst>
                                        <p:tav tm="0">
                                          <p:val>
                                            <p:strVal val="ppt_y"/>
                                          </p:val>
                                        </p:tav>
                                        <p:tav tm="100000">
                                          <p:val>
                                            <p:strVal val="ppt_y"/>
                                          </p:val>
                                        </p:tav>
                                      </p:tavLst>
                                    </p:anim>
                                    <p:set>
                                      <p:cBhvr>
                                        <p:cTn id="516" dur="1" fill="hold">
                                          <p:stCondLst>
                                            <p:cond delay="2999"/>
                                          </p:stCondLst>
                                        </p:cTn>
                                        <p:tgtEl>
                                          <p:spTgt spid="28"/>
                                        </p:tgtEl>
                                        <p:attrNameLst>
                                          <p:attrName>style.visibility</p:attrName>
                                        </p:attrNameLst>
                                      </p:cBhvr>
                                      <p:to>
                                        <p:strVal val="hidden"/>
                                      </p:to>
                                    </p:set>
                                  </p:childTnLst>
                                </p:cTn>
                              </p:par>
                              <p:par>
                                <p:cTn id="517" presetID="2" presetClass="exit" presetSubtype="8" fill="hold" grpId="2" nodeType="withEffect">
                                  <p:stCondLst>
                                    <p:cond delay="0"/>
                                  </p:stCondLst>
                                  <p:childTnLst>
                                    <p:anim calcmode="lin" valueType="num">
                                      <p:cBhvr additive="base">
                                        <p:cTn id="518" dur="3000"/>
                                        <p:tgtEl>
                                          <p:spTgt spid="29"/>
                                        </p:tgtEl>
                                        <p:attrNameLst>
                                          <p:attrName>ppt_x</p:attrName>
                                        </p:attrNameLst>
                                      </p:cBhvr>
                                      <p:tavLst>
                                        <p:tav tm="0">
                                          <p:val>
                                            <p:strVal val="ppt_x"/>
                                          </p:val>
                                        </p:tav>
                                        <p:tav tm="100000">
                                          <p:val>
                                            <p:strVal val="0-ppt_w/2"/>
                                          </p:val>
                                        </p:tav>
                                      </p:tavLst>
                                    </p:anim>
                                    <p:anim calcmode="lin" valueType="num">
                                      <p:cBhvr additive="base">
                                        <p:cTn id="519" dur="3000"/>
                                        <p:tgtEl>
                                          <p:spTgt spid="29"/>
                                        </p:tgtEl>
                                        <p:attrNameLst>
                                          <p:attrName>ppt_y</p:attrName>
                                        </p:attrNameLst>
                                      </p:cBhvr>
                                      <p:tavLst>
                                        <p:tav tm="0">
                                          <p:val>
                                            <p:strVal val="ppt_y"/>
                                          </p:val>
                                        </p:tav>
                                        <p:tav tm="100000">
                                          <p:val>
                                            <p:strVal val="ppt_y"/>
                                          </p:val>
                                        </p:tav>
                                      </p:tavLst>
                                    </p:anim>
                                    <p:set>
                                      <p:cBhvr>
                                        <p:cTn id="520" dur="1" fill="hold">
                                          <p:stCondLst>
                                            <p:cond delay="2999"/>
                                          </p:stCondLst>
                                        </p:cTn>
                                        <p:tgtEl>
                                          <p:spTgt spid="29"/>
                                        </p:tgtEl>
                                        <p:attrNameLst>
                                          <p:attrName>style.visibility</p:attrName>
                                        </p:attrNameLst>
                                      </p:cBhvr>
                                      <p:to>
                                        <p:strVal val="hidden"/>
                                      </p:to>
                                    </p:set>
                                  </p:childTnLst>
                                </p:cTn>
                              </p:par>
                              <p:par>
                                <p:cTn id="521" presetID="2" presetClass="exit" presetSubtype="8" fill="hold" grpId="2" nodeType="withEffect">
                                  <p:stCondLst>
                                    <p:cond delay="0"/>
                                  </p:stCondLst>
                                  <p:childTnLst>
                                    <p:anim calcmode="lin" valueType="num">
                                      <p:cBhvr additive="base">
                                        <p:cTn id="522" dur="3000"/>
                                        <p:tgtEl>
                                          <p:spTgt spid="30"/>
                                        </p:tgtEl>
                                        <p:attrNameLst>
                                          <p:attrName>ppt_x</p:attrName>
                                        </p:attrNameLst>
                                      </p:cBhvr>
                                      <p:tavLst>
                                        <p:tav tm="0">
                                          <p:val>
                                            <p:strVal val="ppt_x"/>
                                          </p:val>
                                        </p:tav>
                                        <p:tav tm="100000">
                                          <p:val>
                                            <p:strVal val="0-ppt_w/2"/>
                                          </p:val>
                                        </p:tav>
                                      </p:tavLst>
                                    </p:anim>
                                    <p:anim calcmode="lin" valueType="num">
                                      <p:cBhvr additive="base">
                                        <p:cTn id="523" dur="3000"/>
                                        <p:tgtEl>
                                          <p:spTgt spid="30"/>
                                        </p:tgtEl>
                                        <p:attrNameLst>
                                          <p:attrName>ppt_y</p:attrName>
                                        </p:attrNameLst>
                                      </p:cBhvr>
                                      <p:tavLst>
                                        <p:tav tm="0">
                                          <p:val>
                                            <p:strVal val="ppt_y"/>
                                          </p:val>
                                        </p:tav>
                                        <p:tav tm="100000">
                                          <p:val>
                                            <p:strVal val="ppt_y"/>
                                          </p:val>
                                        </p:tav>
                                      </p:tavLst>
                                    </p:anim>
                                    <p:set>
                                      <p:cBhvr>
                                        <p:cTn id="524" dur="1" fill="hold">
                                          <p:stCondLst>
                                            <p:cond delay="2999"/>
                                          </p:stCondLst>
                                        </p:cTn>
                                        <p:tgtEl>
                                          <p:spTgt spid="30"/>
                                        </p:tgtEl>
                                        <p:attrNameLst>
                                          <p:attrName>style.visibility</p:attrName>
                                        </p:attrNameLst>
                                      </p:cBhvr>
                                      <p:to>
                                        <p:strVal val="hidden"/>
                                      </p:to>
                                    </p:set>
                                  </p:childTnLst>
                                </p:cTn>
                              </p:par>
                              <p:par>
                                <p:cTn id="525" presetID="2" presetClass="exit" presetSubtype="8" fill="hold" grpId="2" nodeType="withEffect">
                                  <p:stCondLst>
                                    <p:cond delay="0"/>
                                  </p:stCondLst>
                                  <p:childTnLst>
                                    <p:anim calcmode="lin" valueType="num">
                                      <p:cBhvr additive="base">
                                        <p:cTn id="526" dur="3000"/>
                                        <p:tgtEl>
                                          <p:spTgt spid="31"/>
                                        </p:tgtEl>
                                        <p:attrNameLst>
                                          <p:attrName>ppt_x</p:attrName>
                                        </p:attrNameLst>
                                      </p:cBhvr>
                                      <p:tavLst>
                                        <p:tav tm="0">
                                          <p:val>
                                            <p:strVal val="ppt_x"/>
                                          </p:val>
                                        </p:tav>
                                        <p:tav tm="100000">
                                          <p:val>
                                            <p:strVal val="0-ppt_w/2"/>
                                          </p:val>
                                        </p:tav>
                                      </p:tavLst>
                                    </p:anim>
                                    <p:anim calcmode="lin" valueType="num">
                                      <p:cBhvr additive="base">
                                        <p:cTn id="527" dur="3000"/>
                                        <p:tgtEl>
                                          <p:spTgt spid="31"/>
                                        </p:tgtEl>
                                        <p:attrNameLst>
                                          <p:attrName>ppt_y</p:attrName>
                                        </p:attrNameLst>
                                      </p:cBhvr>
                                      <p:tavLst>
                                        <p:tav tm="0">
                                          <p:val>
                                            <p:strVal val="ppt_y"/>
                                          </p:val>
                                        </p:tav>
                                        <p:tav tm="100000">
                                          <p:val>
                                            <p:strVal val="ppt_y"/>
                                          </p:val>
                                        </p:tav>
                                      </p:tavLst>
                                    </p:anim>
                                    <p:set>
                                      <p:cBhvr>
                                        <p:cTn id="528" dur="1" fill="hold">
                                          <p:stCondLst>
                                            <p:cond delay="2999"/>
                                          </p:stCondLst>
                                        </p:cTn>
                                        <p:tgtEl>
                                          <p:spTgt spid="31"/>
                                        </p:tgtEl>
                                        <p:attrNameLst>
                                          <p:attrName>style.visibility</p:attrName>
                                        </p:attrNameLst>
                                      </p:cBhvr>
                                      <p:to>
                                        <p:strVal val="hidden"/>
                                      </p:to>
                                    </p:set>
                                  </p:childTnLst>
                                </p:cTn>
                              </p:par>
                              <p:par>
                                <p:cTn id="529" presetID="2" presetClass="exit" presetSubtype="2" fill="hold" grpId="2" nodeType="withEffect">
                                  <p:stCondLst>
                                    <p:cond delay="0"/>
                                  </p:stCondLst>
                                  <p:childTnLst>
                                    <p:anim calcmode="lin" valueType="num">
                                      <p:cBhvr additive="base">
                                        <p:cTn id="530" dur="3000"/>
                                        <p:tgtEl>
                                          <p:spTgt spid="32"/>
                                        </p:tgtEl>
                                        <p:attrNameLst>
                                          <p:attrName>ppt_x</p:attrName>
                                        </p:attrNameLst>
                                      </p:cBhvr>
                                      <p:tavLst>
                                        <p:tav tm="0">
                                          <p:val>
                                            <p:strVal val="ppt_x"/>
                                          </p:val>
                                        </p:tav>
                                        <p:tav tm="100000">
                                          <p:val>
                                            <p:strVal val="1+ppt_w/2"/>
                                          </p:val>
                                        </p:tav>
                                      </p:tavLst>
                                    </p:anim>
                                    <p:anim calcmode="lin" valueType="num">
                                      <p:cBhvr additive="base">
                                        <p:cTn id="531" dur="3000"/>
                                        <p:tgtEl>
                                          <p:spTgt spid="32"/>
                                        </p:tgtEl>
                                        <p:attrNameLst>
                                          <p:attrName>ppt_y</p:attrName>
                                        </p:attrNameLst>
                                      </p:cBhvr>
                                      <p:tavLst>
                                        <p:tav tm="0">
                                          <p:val>
                                            <p:strVal val="ppt_y"/>
                                          </p:val>
                                        </p:tav>
                                        <p:tav tm="100000">
                                          <p:val>
                                            <p:strVal val="ppt_y"/>
                                          </p:val>
                                        </p:tav>
                                      </p:tavLst>
                                    </p:anim>
                                    <p:set>
                                      <p:cBhvr>
                                        <p:cTn id="532" dur="1" fill="hold">
                                          <p:stCondLst>
                                            <p:cond delay="2999"/>
                                          </p:stCondLst>
                                        </p:cTn>
                                        <p:tgtEl>
                                          <p:spTgt spid="32"/>
                                        </p:tgtEl>
                                        <p:attrNameLst>
                                          <p:attrName>style.visibility</p:attrName>
                                        </p:attrNameLst>
                                      </p:cBhvr>
                                      <p:to>
                                        <p:strVal val="hidden"/>
                                      </p:to>
                                    </p:set>
                                  </p:childTnLst>
                                </p:cTn>
                              </p:par>
                              <p:par>
                                <p:cTn id="533" presetID="2" presetClass="exit" presetSubtype="2" fill="hold" grpId="2" nodeType="withEffect">
                                  <p:stCondLst>
                                    <p:cond delay="0"/>
                                  </p:stCondLst>
                                  <p:childTnLst>
                                    <p:anim calcmode="lin" valueType="num">
                                      <p:cBhvr additive="base">
                                        <p:cTn id="534" dur="3000"/>
                                        <p:tgtEl>
                                          <p:spTgt spid="33"/>
                                        </p:tgtEl>
                                        <p:attrNameLst>
                                          <p:attrName>ppt_x</p:attrName>
                                        </p:attrNameLst>
                                      </p:cBhvr>
                                      <p:tavLst>
                                        <p:tav tm="0">
                                          <p:val>
                                            <p:strVal val="ppt_x"/>
                                          </p:val>
                                        </p:tav>
                                        <p:tav tm="100000">
                                          <p:val>
                                            <p:strVal val="1+ppt_w/2"/>
                                          </p:val>
                                        </p:tav>
                                      </p:tavLst>
                                    </p:anim>
                                    <p:anim calcmode="lin" valueType="num">
                                      <p:cBhvr additive="base">
                                        <p:cTn id="535" dur="3000"/>
                                        <p:tgtEl>
                                          <p:spTgt spid="33"/>
                                        </p:tgtEl>
                                        <p:attrNameLst>
                                          <p:attrName>ppt_y</p:attrName>
                                        </p:attrNameLst>
                                      </p:cBhvr>
                                      <p:tavLst>
                                        <p:tav tm="0">
                                          <p:val>
                                            <p:strVal val="ppt_y"/>
                                          </p:val>
                                        </p:tav>
                                        <p:tav tm="100000">
                                          <p:val>
                                            <p:strVal val="ppt_y"/>
                                          </p:val>
                                        </p:tav>
                                      </p:tavLst>
                                    </p:anim>
                                    <p:set>
                                      <p:cBhvr>
                                        <p:cTn id="536" dur="1" fill="hold">
                                          <p:stCondLst>
                                            <p:cond delay="2999"/>
                                          </p:stCondLst>
                                        </p:cTn>
                                        <p:tgtEl>
                                          <p:spTgt spid="33"/>
                                        </p:tgtEl>
                                        <p:attrNameLst>
                                          <p:attrName>style.visibility</p:attrName>
                                        </p:attrNameLst>
                                      </p:cBhvr>
                                      <p:to>
                                        <p:strVal val="hidden"/>
                                      </p:to>
                                    </p:set>
                                  </p:childTnLst>
                                </p:cTn>
                              </p:par>
                              <p:par>
                                <p:cTn id="537" presetID="2" presetClass="exit" presetSubtype="2" fill="hold" grpId="2" nodeType="withEffect">
                                  <p:stCondLst>
                                    <p:cond delay="0"/>
                                  </p:stCondLst>
                                  <p:childTnLst>
                                    <p:anim calcmode="lin" valueType="num">
                                      <p:cBhvr additive="base">
                                        <p:cTn id="538" dur="3000"/>
                                        <p:tgtEl>
                                          <p:spTgt spid="34"/>
                                        </p:tgtEl>
                                        <p:attrNameLst>
                                          <p:attrName>ppt_x</p:attrName>
                                        </p:attrNameLst>
                                      </p:cBhvr>
                                      <p:tavLst>
                                        <p:tav tm="0">
                                          <p:val>
                                            <p:strVal val="ppt_x"/>
                                          </p:val>
                                        </p:tav>
                                        <p:tav tm="100000">
                                          <p:val>
                                            <p:strVal val="1+ppt_w/2"/>
                                          </p:val>
                                        </p:tav>
                                      </p:tavLst>
                                    </p:anim>
                                    <p:anim calcmode="lin" valueType="num">
                                      <p:cBhvr additive="base">
                                        <p:cTn id="539" dur="3000"/>
                                        <p:tgtEl>
                                          <p:spTgt spid="34"/>
                                        </p:tgtEl>
                                        <p:attrNameLst>
                                          <p:attrName>ppt_y</p:attrName>
                                        </p:attrNameLst>
                                      </p:cBhvr>
                                      <p:tavLst>
                                        <p:tav tm="0">
                                          <p:val>
                                            <p:strVal val="ppt_y"/>
                                          </p:val>
                                        </p:tav>
                                        <p:tav tm="100000">
                                          <p:val>
                                            <p:strVal val="ppt_y"/>
                                          </p:val>
                                        </p:tav>
                                      </p:tavLst>
                                    </p:anim>
                                    <p:set>
                                      <p:cBhvr>
                                        <p:cTn id="540" dur="1" fill="hold">
                                          <p:stCondLst>
                                            <p:cond delay="2999"/>
                                          </p:stCondLst>
                                        </p:cTn>
                                        <p:tgtEl>
                                          <p:spTgt spid="34"/>
                                        </p:tgtEl>
                                        <p:attrNameLst>
                                          <p:attrName>style.visibility</p:attrName>
                                        </p:attrNameLst>
                                      </p:cBhvr>
                                      <p:to>
                                        <p:strVal val="hidden"/>
                                      </p:to>
                                    </p:set>
                                  </p:childTnLst>
                                </p:cTn>
                              </p:par>
                              <p:par>
                                <p:cTn id="541" presetID="2" presetClass="exit" presetSubtype="2" fill="hold" grpId="2" nodeType="withEffect">
                                  <p:stCondLst>
                                    <p:cond delay="0"/>
                                  </p:stCondLst>
                                  <p:childTnLst>
                                    <p:anim calcmode="lin" valueType="num">
                                      <p:cBhvr additive="base">
                                        <p:cTn id="542" dur="3000"/>
                                        <p:tgtEl>
                                          <p:spTgt spid="35"/>
                                        </p:tgtEl>
                                        <p:attrNameLst>
                                          <p:attrName>ppt_x</p:attrName>
                                        </p:attrNameLst>
                                      </p:cBhvr>
                                      <p:tavLst>
                                        <p:tav tm="0">
                                          <p:val>
                                            <p:strVal val="ppt_x"/>
                                          </p:val>
                                        </p:tav>
                                        <p:tav tm="100000">
                                          <p:val>
                                            <p:strVal val="1+ppt_w/2"/>
                                          </p:val>
                                        </p:tav>
                                      </p:tavLst>
                                    </p:anim>
                                    <p:anim calcmode="lin" valueType="num">
                                      <p:cBhvr additive="base">
                                        <p:cTn id="543" dur="3000"/>
                                        <p:tgtEl>
                                          <p:spTgt spid="35"/>
                                        </p:tgtEl>
                                        <p:attrNameLst>
                                          <p:attrName>ppt_y</p:attrName>
                                        </p:attrNameLst>
                                      </p:cBhvr>
                                      <p:tavLst>
                                        <p:tav tm="0">
                                          <p:val>
                                            <p:strVal val="ppt_y"/>
                                          </p:val>
                                        </p:tav>
                                        <p:tav tm="100000">
                                          <p:val>
                                            <p:strVal val="ppt_y"/>
                                          </p:val>
                                        </p:tav>
                                      </p:tavLst>
                                    </p:anim>
                                    <p:set>
                                      <p:cBhvr>
                                        <p:cTn id="544" dur="1" fill="hold">
                                          <p:stCondLst>
                                            <p:cond delay="2999"/>
                                          </p:stCondLst>
                                        </p:cTn>
                                        <p:tgtEl>
                                          <p:spTgt spid="35"/>
                                        </p:tgtEl>
                                        <p:attrNameLst>
                                          <p:attrName>style.visibility</p:attrName>
                                        </p:attrNameLst>
                                      </p:cBhvr>
                                      <p:to>
                                        <p:strVal val="hidden"/>
                                      </p:to>
                                    </p:set>
                                  </p:childTnLst>
                                </p:cTn>
                              </p:par>
                              <p:par>
                                <p:cTn id="545" presetID="2" presetClass="exit" presetSubtype="2" fill="hold" grpId="2" nodeType="withEffect">
                                  <p:stCondLst>
                                    <p:cond delay="0"/>
                                  </p:stCondLst>
                                  <p:childTnLst>
                                    <p:anim calcmode="lin" valueType="num">
                                      <p:cBhvr additive="base">
                                        <p:cTn id="546" dur="3000"/>
                                        <p:tgtEl>
                                          <p:spTgt spid="36"/>
                                        </p:tgtEl>
                                        <p:attrNameLst>
                                          <p:attrName>ppt_x</p:attrName>
                                        </p:attrNameLst>
                                      </p:cBhvr>
                                      <p:tavLst>
                                        <p:tav tm="0">
                                          <p:val>
                                            <p:strVal val="ppt_x"/>
                                          </p:val>
                                        </p:tav>
                                        <p:tav tm="100000">
                                          <p:val>
                                            <p:strVal val="1+ppt_w/2"/>
                                          </p:val>
                                        </p:tav>
                                      </p:tavLst>
                                    </p:anim>
                                    <p:anim calcmode="lin" valueType="num">
                                      <p:cBhvr additive="base">
                                        <p:cTn id="547" dur="3000"/>
                                        <p:tgtEl>
                                          <p:spTgt spid="36"/>
                                        </p:tgtEl>
                                        <p:attrNameLst>
                                          <p:attrName>ppt_y</p:attrName>
                                        </p:attrNameLst>
                                      </p:cBhvr>
                                      <p:tavLst>
                                        <p:tav tm="0">
                                          <p:val>
                                            <p:strVal val="ppt_y"/>
                                          </p:val>
                                        </p:tav>
                                        <p:tav tm="100000">
                                          <p:val>
                                            <p:strVal val="ppt_y"/>
                                          </p:val>
                                        </p:tav>
                                      </p:tavLst>
                                    </p:anim>
                                    <p:set>
                                      <p:cBhvr>
                                        <p:cTn id="548" dur="1" fill="hold">
                                          <p:stCondLst>
                                            <p:cond delay="2999"/>
                                          </p:stCondLst>
                                        </p:cTn>
                                        <p:tgtEl>
                                          <p:spTgt spid="36"/>
                                        </p:tgtEl>
                                        <p:attrNameLst>
                                          <p:attrName>style.visibility</p:attrName>
                                        </p:attrNameLst>
                                      </p:cBhvr>
                                      <p:to>
                                        <p:strVal val="hidden"/>
                                      </p:to>
                                    </p:set>
                                  </p:childTnLst>
                                </p:cTn>
                              </p:par>
                              <p:par>
                                <p:cTn id="549" presetID="2" presetClass="exit" presetSubtype="2" fill="hold" grpId="2" nodeType="withEffect">
                                  <p:stCondLst>
                                    <p:cond delay="0"/>
                                  </p:stCondLst>
                                  <p:childTnLst>
                                    <p:anim calcmode="lin" valueType="num">
                                      <p:cBhvr additive="base">
                                        <p:cTn id="550" dur="3000"/>
                                        <p:tgtEl>
                                          <p:spTgt spid="37"/>
                                        </p:tgtEl>
                                        <p:attrNameLst>
                                          <p:attrName>ppt_x</p:attrName>
                                        </p:attrNameLst>
                                      </p:cBhvr>
                                      <p:tavLst>
                                        <p:tav tm="0">
                                          <p:val>
                                            <p:strVal val="ppt_x"/>
                                          </p:val>
                                        </p:tav>
                                        <p:tav tm="100000">
                                          <p:val>
                                            <p:strVal val="1+ppt_w/2"/>
                                          </p:val>
                                        </p:tav>
                                      </p:tavLst>
                                    </p:anim>
                                    <p:anim calcmode="lin" valueType="num">
                                      <p:cBhvr additive="base">
                                        <p:cTn id="551" dur="3000"/>
                                        <p:tgtEl>
                                          <p:spTgt spid="37"/>
                                        </p:tgtEl>
                                        <p:attrNameLst>
                                          <p:attrName>ppt_y</p:attrName>
                                        </p:attrNameLst>
                                      </p:cBhvr>
                                      <p:tavLst>
                                        <p:tav tm="0">
                                          <p:val>
                                            <p:strVal val="ppt_y"/>
                                          </p:val>
                                        </p:tav>
                                        <p:tav tm="100000">
                                          <p:val>
                                            <p:strVal val="ppt_y"/>
                                          </p:val>
                                        </p:tav>
                                      </p:tavLst>
                                    </p:anim>
                                    <p:set>
                                      <p:cBhvr>
                                        <p:cTn id="552" dur="1" fill="hold">
                                          <p:stCondLst>
                                            <p:cond delay="2999"/>
                                          </p:stCondLst>
                                        </p:cTn>
                                        <p:tgtEl>
                                          <p:spTgt spid="37"/>
                                        </p:tgtEl>
                                        <p:attrNameLst>
                                          <p:attrName>style.visibility</p:attrName>
                                        </p:attrNameLst>
                                      </p:cBhvr>
                                      <p:to>
                                        <p:strVal val="hidden"/>
                                      </p:to>
                                    </p:set>
                                  </p:childTnLst>
                                </p:cTn>
                              </p:par>
                              <p:par>
                                <p:cTn id="553" presetID="2" presetClass="exit" presetSubtype="2" fill="hold" grpId="2" nodeType="withEffect">
                                  <p:stCondLst>
                                    <p:cond delay="0"/>
                                  </p:stCondLst>
                                  <p:childTnLst>
                                    <p:anim calcmode="lin" valueType="num">
                                      <p:cBhvr additive="base">
                                        <p:cTn id="554" dur="3000"/>
                                        <p:tgtEl>
                                          <p:spTgt spid="38"/>
                                        </p:tgtEl>
                                        <p:attrNameLst>
                                          <p:attrName>ppt_x</p:attrName>
                                        </p:attrNameLst>
                                      </p:cBhvr>
                                      <p:tavLst>
                                        <p:tav tm="0">
                                          <p:val>
                                            <p:strVal val="ppt_x"/>
                                          </p:val>
                                        </p:tav>
                                        <p:tav tm="100000">
                                          <p:val>
                                            <p:strVal val="1+ppt_w/2"/>
                                          </p:val>
                                        </p:tav>
                                      </p:tavLst>
                                    </p:anim>
                                    <p:anim calcmode="lin" valueType="num">
                                      <p:cBhvr additive="base">
                                        <p:cTn id="555" dur="3000"/>
                                        <p:tgtEl>
                                          <p:spTgt spid="38"/>
                                        </p:tgtEl>
                                        <p:attrNameLst>
                                          <p:attrName>ppt_y</p:attrName>
                                        </p:attrNameLst>
                                      </p:cBhvr>
                                      <p:tavLst>
                                        <p:tav tm="0">
                                          <p:val>
                                            <p:strVal val="ppt_y"/>
                                          </p:val>
                                        </p:tav>
                                        <p:tav tm="100000">
                                          <p:val>
                                            <p:strVal val="ppt_y"/>
                                          </p:val>
                                        </p:tav>
                                      </p:tavLst>
                                    </p:anim>
                                    <p:set>
                                      <p:cBhvr>
                                        <p:cTn id="556" dur="1" fill="hold">
                                          <p:stCondLst>
                                            <p:cond delay="2999"/>
                                          </p:stCondLst>
                                        </p:cTn>
                                        <p:tgtEl>
                                          <p:spTgt spid="38"/>
                                        </p:tgtEl>
                                        <p:attrNameLst>
                                          <p:attrName>style.visibility</p:attrName>
                                        </p:attrNameLst>
                                      </p:cBhvr>
                                      <p:to>
                                        <p:strVal val="hidden"/>
                                      </p:to>
                                    </p:set>
                                  </p:childTnLst>
                                </p:cTn>
                              </p:par>
                              <p:par>
                                <p:cTn id="557" presetID="2" presetClass="exit" presetSubtype="2" fill="hold" grpId="2" nodeType="withEffect">
                                  <p:stCondLst>
                                    <p:cond delay="0"/>
                                  </p:stCondLst>
                                  <p:childTnLst>
                                    <p:anim calcmode="lin" valueType="num">
                                      <p:cBhvr additive="base">
                                        <p:cTn id="558" dur="3000"/>
                                        <p:tgtEl>
                                          <p:spTgt spid="39"/>
                                        </p:tgtEl>
                                        <p:attrNameLst>
                                          <p:attrName>ppt_x</p:attrName>
                                        </p:attrNameLst>
                                      </p:cBhvr>
                                      <p:tavLst>
                                        <p:tav tm="0">
                                          <p:val>
                                            <p:strVal val="ppt_x"/>
                                          </p:val>
                                        </p:tav>
                                        <p:tav tm="100000">
                                          <p:val>
                                            <p:strVal val="1+ppt_w/2"/>
                                          </p:val>
                                        </p:tav>
                                      </p:tavLst>
                                    </p:anim>
                                    <p:anim calcmode="lin" valueType="num">
                                      <p:cBhvr additive="base">
                                        <p:cTn id="559" dur="3000"/>
                                        <p:tgtEl>
                                          <p:spTgt spid="39"/>
                                        </p:tgtEl>
                                        <p:attrNameLst>
                                          <p:attrName>ppt_y</p:attrName>
                                        </p:attrNameLst>
                                      </p:cBhvr>
                                      <p:tavLst>
                                        <p:tav tm="0">
                                          <p:val>
                                            <p:strVal val="ppt_y"/>
                                          </p:val>
                                        </p:tav>
                                        <p:tav tm="100000">
                                          <p:val>
                                            <p:strVal val="ppt_y"/>
                                          </p:val>
                                        </p:tav>
                                      </p:tavLst>
                                    </p:anim>
                                    <p:set>
                                      <p:cBhvr>
                                        <p:cTn id="560" dur="1" fill="hold">
                                          <p:stCondLst>
                                            <p:cond delay="2999"/>
                                          </p:stCondLst>
                                        </p:cTn>
                                        <p:tgtEl>
                                          <p:spTgt spid="39"/>
                                        </p:tgtEl>
                                        <p:attrNameLst>
                                          <p:attrName>style.visibility</p:attrName>
                                        </p:attrNameLst>
                                      </p:cBhvr>
                                      <p:to>
                                        <p:strVal val="hidden"/>
                                      </p:to>
                                    </p:set>
                                  </p:childTnLst>
                                </p:cTn>
                              </p:par>
                              <p:par>
                                <p:cTn id="561" presetID="2" presetClass="exit" presetSubtype="2" fill="hold" grpId="2" nodeType="withEffect">
                                  <p:stCondLst>
                                    <p:cond delay="0"/>
                                  </p:stCondLst>
                                  <p:childTnLst>
                                    <p:anim calcmode="lin" valueType="num">
                                      <p:cBhvr additive="base">
                                        <p:cTn id="562" dur="3000"/>
                                        <p:tgtEl>
                                          <p:spTgt spid="40"/>
                                        </p:tgtEl>
                                        <p:attrNameLst>
                                          <p:attrName>ppt_x</p:attrName>
                                        </p:attrNameLst>
                                      </p:cBhvr>
                                      <p:tavLst>
                                        <p:tav tm="0">
                                          <p:val>
                                            <p:strVal val="ppt_x"/>
                                          </p:val>
                                        </p:tav>
                                        <p:tav tm="100000">
                                          <p:val>
                                            <p:strVal val="1+ppt_w/2"/>
                                          </p:val>
                                        </p:tav>
                                      </p:tavLst>
                                    </p:anim>
                                    <p:anim calcmode="lin" valueType="num">
                                      <p:cBhvr additive="base">
                                        <p:cTn id="563" dur="3000"/>
                                        <p:tgtEl>
                                          <p:spTgt spid="40"/>
                                        </p:tgtEl>
                                        <p:attrNameLst>
                                          <p:attrName>ppt_y</p:attrName>
                                        </p:attrNameLst>
                                      </p:cBhvr>
                                      <p:tavLst>
                                        <p:tav tm="0">
                                          <p:val>
                                            <p:strVal val="ppt_y"/>
                                          </p:val>
                                        </p:tav>
                                        <p:tav tm="100000">
                                          <p:val>
                                            <p:strVal val="ppt_y"/>
                                          </p:val>
                                        </p:tav>
                                      </p:tavLst>
                                    </p:anim>
                                    <p:set>
                                      <p:cBhvr>
                                        <p:cTn id="564" dur="1" fill="hold">
                                          <p:stCondLst>
                                            <p:cond delay="2999"/>
                                          </p:stCondLst>
                                        </p:cTn>
                                        <p:tgtEl>
                                          <p:spTgt spid="40"/>
                                        </p:tgtEl>
                                        <p:attrNameLst>
                                          <p:attrName>style.visibility</p:attrName>
                                        </p:attrNameLst>
                                      </p:cBhvr>
                                      <p:to>
                                        <p:strVal val="hidden"/>
                                      </p:to>
                                    </p:set>
                                  </p:childTnLst>
                                </p:cTn>
                              </p:par>
                              <p:par>
                                <p:cTn id="565" presetID="2" presetClass="exit" presetSubtype="2" fill="hold" grpId="2" nodeType="withEffect">
                                  <p:stCondLst>
                                    <p:cond delay="0"/>
                                  </p:stCondLst>
                                  <p:childTnLst>
                                    <p:anim calcmode="lin" valueType="num">
                                      <p:cBhvr additive="base">
                                        <p:cTn id="566" dur="3000"/>
                                        <p:tgtEl>
                                          <p:spTgt spid="41"/>
                                        </p:tgtEl>
                                        <p:attrNameLst>
                                          <p:attrName>ppt_x</p:attrName>
                                        </p:attrNameLst>
                                      </p:cBhvr>
                                      <p:tavLst>
                                        <p:tav tm="0">
                                          <p:val>
                                            <p:strVal val="ppt_x"/>
                                          </p:val>
                                        </p:tav>
                                        <p:tav tm="100000">
                                          <p:val>
                                            <p:strVal val="1+ppt_w/2"/>
                                          </p:val>
                                        </p:tav>
                                      </p:tavLst>
                                    </p:anim>
                                    <p:anim calcmode="lin" valueType="num">
                                      <p:cBhvr additive="base">
                                        <p:cTn id="567" dur="3000"/>
                                        <p:tgtEl>
                                          <p:spTgt spid="41"/>
                                        </p:tgtEl>
                                        <p:attrNameLst>
                                          <p:attrName>ppt_y</p:attrName>
                                        </p:attrNameLst>
                                      </p:cBhvr>
                                      <p:tavLst>
                                        <p:tav tm="0">
                                          <p:val>
                                            <p:strVal val="ppt_y"/>
                                          </p:val>
                                        </p:tav>
                                        <p:tav tm="100000">
                                          <p:val>
                                            <p:strVal val="ppt_y"/>
                                          </p:val>
                                        </p:tav>
                                      </p:tavLst>
                                    </p:anim>
                                    <p:set>
                                      <p:cBhvr>
                                        <p:cTn id="568" dur="1" fill="hold">
                                          <p:stCondLst>
                                            <p:cond delay="2999"/>
                                          </p:stCondLst>
                                        </p:cTn>
                                        <p:tgtEl>
                                          <p:spTgt spid="41"/>
                                        </p:tgtEl>
                                        <p:attrNameLst>
                                          <p:attrName>style.visibility</p:attrName>
                                        </p:attrNameLst>
                                      </p:cBhvr>
                                      <p:to>
                                        <p:strVal val="hidden"/>
                                      </p:to>
                                    </p:set>
                                  </p:childTnLst>
                                </p:cTn>
                              </p:par>
                              <p:par>
                                <p:cTn id="569" presetID="2" presetClass="exit" presetSubtype="2" fill="hold" grpId="2" nodeType="withEffect">
                                  <p:stCondLst>
                                    <p:cond delay="0"/>
                                  </p:stCondLst>
                                  <p:childTnLst>
                                    <p:anim calcmode="lin" valueType="num">
                                      <p:cBhvr additive="base">
                                        <p:cTn id="570" dur="3000"/>
                                        <p:tgtEl>
                                          <p:spTgt spid="42"/>
                                        </p:tgtEl>
                                        <p:attrNameLst>
                                          <p:attrName>ppt_x</p:attrName>
                                        </p:attrNameLst>
                                      </p:cBhvr>
                                      <p:tavLst>
                                        <p:tav tm="0">
                                          <p:val>
                                            <p:strVal val="ppt_x"/>
                                          </p:val>
                                        </p:tav>
                                        <p:tav tm="100000">
                                          <p:val>
                                            <p:strVal val="1+ppt_w/2"/>
                                          </p:val>
                                        </p:tav>
                                      </p:tavLst>
                                    </p:anim>
                                    <p:anim calcmode="lin" valueType="num">
                                      <p:cBhvr additive="base">
                                        <p:cTn id="571" dur="3000"/>
                                        <p:tgtEl>
                                          <p:spTgt spid="42"/>
                                        </p:tgtEl>
                                        <p:attrNameLst>
                                          <p:attrName>ppt_y</p:attrName>
                                        </p:attrNameLst>
                                      </p:cBhvr>
                                      <p:tavLst>
                                        <p:tav tm="0">
                                          <p:val>
                                            <p:strVal val="ppt_y"/>
                                          </p:val>
                                        </p:tav>
                                        <p:tav tm="100000">
                                          <p:val>
                                            <p:strVal val="ppt_y"/>
                                          </p:val>
                                        </p:tav>
                                      </p:tavLst>
                                    </p:anim>
                                    <p:set>
                                      <p:cBhvr>
                                        <p:cTn id="572" dur="1" fill="hold">
                                          <p:stCondLst>
                                            <p:cond delay="2999"/>
                                          </p:stCondLst>
                                        </p:cTn>
                                        <p:tgtEl>
                                          <p:spTgt spid="42"/>
                                        </p:tgtEl>
                                        <p:attrNameLst>
                                          <p:attrName>style.visibility</p:attrName>
                                        </p:attrNameLst>
                                      </p:cBhvr>
                                      <p:to>
                                        <p:strVal val="hidden"/>
                                      </p:to>
                                    </p:set>
                                  </p:childTnLst>
                                </p:cTn>
                              </p:par>
                              <p:par>
                                <p:cTn id="573" presetID="2" presetClass="exit" presetSubtype="2" fill="hold" grpId="2" nodeType="withEffect">
                                  <p:stCondLst>
                                    <p:cond delay="0"/>
                                  </p:stCondLst>
                                  <p:childTnLst>
                                    <p:anim calcmode="lin" valueType="num">
                                      <p:cBhvr additive="base">
                                        <p:cTn id="574" dur="3000"/>
                                        <p:tgtEl>
                                          <p:spTgt spid="43"/>
                                        </p:tgtEl>
                                        <p:attrNameLst>
                                          <p:attrName>ppt_x</p:attrName>
                                        </p:attrNameLst>
                                      </p:cBhvr>
                                      <p:tavLst>
                                        <p:tav tm="0">
                                          <p:val>
                                            <p:strVal val="ppt_x"/>
                                          </p:val>
                                        </p:tav>
                                        <p:tav tm="100000">
                                          <p:val>
                                            <p:strVal val="1+ppt_w/2"/>
                                          </p:val>
                                        </p:tav>
                                      </p:tavLst>
                                    </p:anim>
                                    <p:anim calcmode="lin" valueType="num">
                                      <p:cBhvr additive="base">
                                        <p:cTn id="575" dur="3000"/>
                                        <p:tgtEl>
                                          <p:spTgt spid="43"/>
                                        </p:tgtEl>
                                        <p:attrNameLst>
                                          <p:attrName>ppt_y</p:attrName>
                                        </p:attrNameLst>
                                      </p:cBhvr>
                                      <p:tavLst>
                                        <p:tav tm="0">
                                          <p:val>
                                            <p:strVal val="ppt_y"/>
                                          </p:val>
                                        </p:tav>
                                        <p:tav tm="100000">
                                          <p:val>
                                            <p:strVal val="ppt_y"/>
                                          </p:val>
                                        </p:tav>
                                      </p:tavLst>
                                    </p:anim>
                                    <p:set>
                                      <p:cBhvr>
                                        <p:cTn id="576" dur="1" fill="hold">
                                          <p:stCondLst>
                                            <p:cond delay="2999"/>
                                          </p:stCondLst>
                                        </p:cTn>
                                        <p:tgtEl>
                                          <p:spTgt spid="43"/>
                                        </p:tgtEl>
                                        <p:attrNameLst>
                                          <p:attrName>style.visibility</p:attrName>
                                        </p:attrNameLst>
                                      </p:cBhvr>
                                      <p:to>
                                        <p:strVal val="hidden"/>
                                      </p:to>
                                    </p:set>
                                  </p:childTnLst>
                                </p:cTn>
                              </p:par>
                              <p:par>
                                <p:cTn id="577" presetID="2" presetClass="exit" presetSubtype="2" fill="hold" grpId="2" nodeType="withEffect">
                                  <p:stCondLst>
                                    <p:cond delay="0"/>
                                  </p:stCondLst>
                                  <p:childTnLst>
                                    <p:anim calcmode="lin" valueType="num">
                                      <p:cBhvr additive="base">
                                        <p:cTn id="578" dur="3000"/>
                                        <p:tgtEl>
                                          <p:spTgt spid="44"/>
                                        </p:tgtEl>
                                        <p:attrNameLst>
                                          <p:attrName>ppt_x</p:attrName>
                                        </p:attrNameLst>
                                      </p:cBhvr>
                                      <p:tavLst>
                                        <p:tav tm="0">
                                          <p:val>
                                            <p:strVal val="ppt_x"/>
                                          </p:val>
                                        </p:tav>
                                        <p:tav tm="100000">
                                          <p:val>
                                            <p:strVal val="1+ppt_w/2"/>
                                          </p:val>
                                        </p:tav>
                                      </p:tavLst>
                                    </p:anim>
                                    <p:anim calcmode="lin" valueType="num">
                                      <p:cBhvr additive="base">
                                        <p:cTn id="579" dur="3000"/>
                                        <p:tgtEl>
                                          <p:spTgt spid="44"/>
                                        </p:tgtEl>
                                        <p:attrNameLst>
                                          <p:attrName>ppt_y</p:attrName>
                                        </p:attrNameLst>
                                      </p:cBhvr>
                                      <p:tavLst>
                                        <p:tav tm="0">
                                          <p:val>
                                            <p:strVal val="ppt_y"/>
                                          </p:val>
                                        </p:tav>
                                        <p:tav tm="100000">
                                          <p:val>
                                            <p:strVal val="ppt_y"/>
                                          </p:val>
                                        </p:tav>
                                      </p:tavLst>
                                    </p:anim>
                                    <p:set>
                                      <p:cBhvr>
                                        <p:cTn id="580" dur="1" fill="hold">
                                          <p:stCondLst>
                                            <p:cond delay="2999"/>
                                          </p:stCondLst>
                                        </p:cTn>
                                        <p:tgtEl>
                                          <p:spTgt spid="44"/>
                                        </p:tgtEl>
                                        <p:attrNameLst>
                                          <p:attrName>style.visibility</p:attrName>
                                        </p:attrNameLst>
                                      </p:cBhvr>
                                      <p:to>
                                        <p:strVal val="hidden"/>
                                      </p:to>
                                    </p:set>
                                  </p:childTnLst>
                                </p:cTn>
                              </p:par>
                              <p:par>
                                <p:cTn id="581" presetID="2" presetClass="exit" presetSubtype="2" fill="hold" grpId="2" nodeType="withEffect">
                                  <p:stCondLst>
                                    <p:cond delay="0"/>
                                  </p:stCondLst>
                                  <p:childTnLst>
                                    <p:anim calcmode="lin" valueType="num">
                                      <p:cBhvr additive="base">
                                        <p:cTn id="582" dur="3000"/>
                                        <p:tgtEl>
                                          <p:spTgt spid="45"/>
                                        </p:tgtEl>
                                        <p:attrNameLst>
                                          <p:attrName>ppt_x</p:attrName>
                                        </p:attrNameLst>
                                      </p:cBhvr>
                                      <p:tavLst>
                                        <p:tav tm="0">
                                          <p:val>
                                            <p:strVal val="ppt_x"/>
                                          </p:val>
                                        </p:tav>
                                        <p:tav tm="100000">
                                          <p:val>
                                            <p:strVal val="1+ppt_w/2"/>
                                          </p:val>
                                        </p:tav>
                                      </p:tavLst>
                                    </p:anim>
                                    <p:anim calcmode="lin" valueType="num">
                                      <p:cBhvr additive="base">
                                        <p:cTn id="583" dur="3000"/>
                                        <p:tgtEl>
                                          <p:spTgt spid="45"/>
                                        </p:tgtEl>
                                        <p:attrNameLst>
                                          <p:attrName>ppt_y</p:attrName>
                                        </p:attrNameLst>
                                      </p:cBhvr>
                                      <p:tavLst>
                                        <p:tav tm="0">
                                          <p:val>
                                            <p:strVal val="ppt_y"/>
                                          </p:val>
                                        </p:tav>
                                        <p:tav tm="100000">
                                          <p:val>
                                            <p:strVal val="ppt_y"/>
                                          </p:val>
                                        </p:tav>
                                      </p:tavLst>
                                    </p:anim>
                                    <p:set>
                                      <p:cBhvr>
                                        <p:cTn id="584" dur="1" fill="hold">
                                          <p:stCondLst>
                                            <p:cond delay="2999"/>
                                          </p:stCondLst>
                                        </p:cTn>
                                        <p:tgtEl>
                                          <p:spTgt spid="45"/>
                                        </p:tgtEl>
                                        <p:attrNameLst>
                                          <p:attrName>style.visibility</p:attrName>
                                        </p:attrNameLst>
                                      </p:cBhvr>
                                      <p:to>
                                        <p:strVal val="hidden"/>
                                      </p:to>
                                    </p:set>
                                  </p:childTnLst>
                                </p:cTn>
                              </p:par>
                              <p:par>
                                <p:cTn id="585" presetID="2" presetClass="exit" presetSubtype="2" fill="hold" grpId="2" nodeType="withEffect">
                                  <p:stCondLst>
                                    <p:cond delay="0"/>
                                  </p:stCondLst>
                                  <p:childTnLst>
                                    <p:anim calcmode="lin" valueType="num">
                                      <p:cBhvr additive="base">
                                        <p:cTn id="586" dur="3000"/>
                                        <p:tgtEl>
                                          <p:spTgt spid="46"/>
                                        </p:tgtEl>
                                        <p:attrNameLst>
                                          <p:attrName>ppt_x</p:attrName>
                                        </p:attrNameLst>
                                      </p:cBhvr>
                                      <p:tavLst>
                                        <p:tav tm="0">
                                          <p:val>
                                            <p:strVal val="ppt_x"/>
                                          </p:val>
                                        </p:tav>
                                        <p:tav tm="100000">
                                          <p:val>
                                            <p:strVal val="1+ppt_w/2"/>
                                          </p:val>
                                        </p:tav>
                                      </p:tavLst>
                                    </p:anim>
                                    <p:anim calcmode="lin" valueType="num">
                                      <p:cBhvr additive="base">
                                        <p:cTn id="587" dur="3000"/>
                                        <p:tgtEl>
                                          <p:spTgt spid="46"/>
                                        </p:tgtEl>
                                        <p:attrNameLst>
                                          <p:attrName>ppt_y</p:attrName>
                                        </p:attrNameLst>
                                      </p:cBhvr>
                                      <p:tavLst>
                                        <p:tav tm="0">
                                          <p:val>
                                            <p:strVal val="ppt_y"/>
                                          </p:val>
                                        </p:tav>
                                        <p:tav tm="100000">
                                          <p:val>
                                            <p:strVal val="ppt_y"/>
                                          </p:val>
                                        </p:tav>
                                      </p:tavLst>
                                    </p:anim>
                                    <p:set>
                                      <p:cBhvr>
                                        <p:cTn id="588" dur="1" fill="hold">
                                          <p:stCondLst>
                                            <p:cond delay="2999"/>
                                          </p:stCondLst>
                                        </p:cTn>
                                        <p:tgtEl>
                                          <p:spTgt spid="46"/>
                                        </p:tgtEl>
                                        <p:attrNameLst>
                                          <p:attrName>style.visibility</p:attrName>
                                        </p:attrNameLst>
                                      </p:cBhvr>
                                      <p:to>
                                        <p:strVal val="hidden"/>
                                      </p:to>
                                    </p:set>
                                  </p:childTnLst>
                                </p:cTn>
                              </p:par>
                              <p:par>
                                <p:cTn id="589" presetID="2" presetClass="exit" presetSubtype="2" fill="hold" grpId="2" nodeType="withEffect">
                                  <p:stCondLst>
                                    <p:cond delay="0"/>
                                  </p:stCondLst>
                                  <p:childTnLst>
                                    <p:anim calcmode="lin" valueType="num">
                                      <p:cBhvr additive="base">
                                        <p:cTn id="590" dur="3000"/>
                                        <p:tgtEl>
                                          <p:spTgt spid="47"/>
                                        </p:tgtEl>
                                        <p:attrNameLst>
                                          <p:attrName>ppt_x</p:attrName>
                                        </p:attrNameLst>
                                      </p:cBhvr>
                                      <p:tavLst>
                                        <p:tav tm="0">
                                          <p:val>
                                            <p:strVal val="ppt_x"/>
                                          </p:val>
                                        </p:tav>
                                        <p:tav tm="100000">
                                          <p:val>
                                            <p:strVal val="1+ppt_w/2"/>
                                          </p:val>
                                        </p:tav>
                                      </p:tavLst>
                                    </p:anim>
                                    <p:anim calcmode="lin" valueType="num">
                                      <p:cBhvr additive="base">
                                        <p:cTn id="591" dur="3000"/>
                                        <p:tgtEl>
                                          <p:spTgt spid="47"/>
                                        </p:tgtEl>
                                        <p:attrNameLst>
                                          <p:attrName>ppt_y</p:attrName>
                                        </p:attrNameLst>
                                      </p:cBhvr>
                                      <p:tavLst>
                                        <p:tav tm="0">
                                          <p:val>
                                            <p:strVal val="ppt_y"/>
                                          </p:val>
                                        </p:tav>
                                        <p:tav tm="100000">
                                          <p:val>
                                            <p:strVal val="ppt_y"/>
                                          </p:val>
                                        </p:tav>
                                      </p:tavLst>
                                    </p:anim>
                                    <p:set>
                                      <p:cBhvr>
                                        <p:cTn id="592" dur="1" fill="hold">
                                          <p:stCondLst>
                                            <p:cond delay="2999"/>
                                          </p:stCondLst>
                                        </p:cTn>
                                        <p:tgtEl>
                                          <p:spTgt spid="47"/>
                                        </p:tgtEl>
                                        <p:attrNameLst>
                                          <p:attrName>style.visibility</p:attrName>
                                        </p:attrNameLst>
                                      </p:cBhvr>
                                      <p:to>
                                        <p:strVal val="hidden"/>
                                      </p:to>
                                    </p:set>
                                  </p:childTnLst>
                                </p:cTn>
                              </p:par>
                              <p:par>
                                <p:cTn id="593" presetID="2" presetClass="exit" presetSubtype="2" fill="hold" grpId="2" nodeType="withEffect">
                                  <p:stCondLst>
                                    <p:cond delay="0"/>
                                  </p:stCondLst>
                                  <p:childTnLst>
                                    <p:anim calcmode="lin" valueType="num">
                                      <p:cBhvr additive="base">
                                        <p:cTn id="594" dur="3000"/>
                                        <p:tgtEl>
                                          <p:spTgt spid="48"/>
                                        </p:tgtEl>
                                        <p:attrNameLst>
                                          <p:attrName>ppt_x</p:attrName>
                                        </p:attrNameLst>
                                      </p:cBhvr>
                                      <p:tavLst>
                                        <p:tav tm="0">
                                          <p:val>
                                            <p:strVal val="ppt_x"/>
                                          </p:val>
                                        </p:tav>
                                        <p:tav tm="100000">
                                          <p:val>
                                            <p:strVal val="1+ppt_w/2"/>
                                          </p:val>
                                        </p:tav>
                                      </p:tavLst>
                                    </p:anim>
                                    <p:anim calcmode="lin" valueType="num">
                                      <p:cBhvr additive="base">
                                        <p:cTn id="595" dur="3000"/>
                                        <p:tgtEl>
                                          <p:spTgt spid="48"/>
                                        </p:tgtEl>
                                        <p:attrNameLst>
                                          <p:attrName>ppt_y</p:attrName>
                                        </p:attrNameLst>
                                      </p:cBhvr>
                                      <p:tavLst>
                                        <p:tav tm="0">
                                          <p:val>
                                            <p:strVal val="ppt_y"/>
                                          </p:val>
                                        </p:tav>
                                        <p:tav tm="100000">
                                          <p:val>
                                            <p:strVal val="ppt_y"/>
                                          </p:val>
                                        </p:tav>
                                      </p:tavLst>
                                    </p:anim>
                                    <p:set>
                                      <p:cBhvr>
                                        <p:cTn id="596" dur="1" fill="hold">
                                          <p:stCondLst>
                                            <p:cond delay="2999"/>
                                          </p:stCondLst>
                                        </p:cTn>
                                        <p:tgtEl>
                                          <p:spTgt spid="48"/>
                                        </p:tgtEl>
                                        <p:attrNameLst>
                                          <p:attrName>style.visibility</p:attrName>
                                        </p:attrNameLst>
                                      </p:cBhvr>
                                      <p:to>
                                        <p:strVal val="hidden"/>
                                      </p:to>
                                    </p:set>
                                  </p:childTnLst>
                                </p:cTn>
                              </p:par>
                              <p:par>
                                <p:cTn id="597" presetID="2" presetClass="exit" presetSubtype="2" fill="hold" grpId="2" nodeType="withEffect">
                                  <p:stCondLst>
                                    <p:cond delay="0"/>
                                  </p:stCondLst>
                                  <p:childTnLst>
                                    <p:anim calcmode="lin" valueType="num">
                                      <p:cBhvr additive="base">
                                        <p:cTn id="598" dur="3000"/>
                                        <p:tgtEl>
                                          <p:spTgt spid="49"/>
                                        </p:tgtEl>
                                        <p:attrNameLst>
                                          <p:attrName>ppt_x</p:attrName>
                                        </p:attrNameLst>
                                      </p:cBhvr>
                                      <p:tavLst>
                                        <p:tav tm="0">
                                          <p:val>
                                            <p:strVal val="ppt_x"/>
                                          </p:val>
                                        </p:tav>
                                        <p:tav tm="100000">
                                          <p:val>
                                            <p:strVal val="1+ppt_w/2"/>
                                          </p:val>
                                        </p:tav>
                                      </p:tavLst>
                                    </p:anim>
                                    <p:anim calcmode="lin" valueType="num">
                                      <p:cBhvr additive="base">
                                        <p:cTn id="599" dur="3000"/>
                                        <p:tgtEl>
                                          <p:spTgt spid="49"/>
                                        </p:tgtEl>
                                        <p:attrNameLst>
                                          <p:attrName>ppt_y</p:attrName>
                                        </p:attrNameLst>
                                      </p:cBhvr>
                                      <p:tavLst>
                                        <p:tav tm="0">
                                          <p:val>
                                            <p:strVal val="ppt_y"/>
                                          </p:val>
                                        </p:tav>
                                        <p:tav tm="100000">
                                          <p:val>
                                            <p:strVal val="ppt_y"/>
                                          </p:val>
                                        </p:tav>
                                      </p:tavLst>
                                    </p:anim>
                                    <p:set>
                                      <p:cBhvr>
                                        <p:cTn id="600" dur="1" fill="hold">
                                          <p:stCondLst>
                                            <p:cond delay="2999"/>
                                          </p:stCondLst>
                                        </p:cTn>
                                        <p:tgtEl>
                                          <p:spTgt spid="49"/>
                                        </p:tgtEl>
                                        <p:attrNameLst>
                                          <p:attrName>style.visibility</p:attrName>
                                        </p:attrNameLst>
                                      </p:cBhvr>
                                      <p:to>
                                        <p:strVal val="hidden"/>
                                      </p:to>
                                    </p:set>
                                  </p:childTnLst>
                                </p:cTn>
                              </p:par>
                              <p:par>
                                <p:cTn id="601" presetID="2" presetClass="exit" presetSubtype="2" fill="hold" grpId="2" nodeType="withEffect">
                                  <p:stCondLst>
                                    <p:cond delay="0"/>
                                  </p:stCondLst>
                                  <p:childTnLst>
                                    <p:anim calcmode="lin" valueType="num">
                                      <p:cBhvr additive="base">
                                        <p:cTn id="602" dur="3000"/>
                                        <p:tgtEl>
                                          <p:spTgt spid="50"/>
                                        </p:tgtEl>
                                        <p:attrNameLst>
                                          <p:attrName>ppt_x</p:attrName>
                                        </p:attrNameLst>
                                      </p:cBhvr>
                                      <p:tavLst>
                                        <p:tav tm="0">
                                          <p:val>
                                            <p:strVal val="ppt_x"/>
                                          </p:val>
                                        </p:tav>
                                        <p:tav tm="100000">
                                          <p:val>
                                            <p:strVal val="1+ppt_w/2"/>
                                          </p:val>
                                        </p:tav>
                                      </p:tavLst>
                                    </p:anim>
                                    <p:anim calcmode="lin" valueType="num">
                                      <p:cBhvr additive="base">
                                        <p:cTn id="603" dur="3000"/>
                                        <p:tgtEl>
                                          <p:spTgt spid="50"/>
                                        </p:tgtEl>
                                        <p:attrNameLst>
                                          <p:attrName>ppt_y</p:attrName>
                                        </p:attrNameLst>
                                      </p:cBhvr>
                                      <p:tavLst>
                                        <p:tav tm="0">
                                          <p:val>
                                            <p:strVal val="ppt_y"/>
                                          </p:val>
                                        </p:tav>
                                        <p:tav tm="100000">
                                          <p:val>
                                            <p:strVal val="ppt_y"/>
                                          </p:val>
                                        </p:tav>
                                      </p:tavLst>
                                    </p:anim>
                                    <p:set>
                                      <p:cBhvr>
                                        <p:cTn id="604" dur="1" fill="hold">
                                          <p:stCondLst>
                                            <p:cond delay="2999"/>
                                          </p:stCondLst>
                                        </p:cTn>
                                        <p:tgtEl>
                                          <p:spTgt spid="50"/>
                                        </p:tgtEl>
                                        <p:attrNameLst>
                                          <p:attrName>style.visibility</p:attrName>
                                        </p:attrNameLst>
                                      </p:cBhvr>
                                      <p:to>
                                        <p:strVal val="hidden"/>
                                      </p:to>
                                    </p:set>
                                  </p:childTnLst>
                                </p:cTn>
                              </p:par>
                              <p:par>
                                <p:cTn id="605" presetID="2" presetClass="exit" presetSubtype="2" fill="hold" grpId="2" nodeType="withEffect">
                                  <p:stCondLst>
                                    <p:cond delay="0"/>
                                  </p:stCondLst>
                                  <p:childTnLst>
                                    <p:anim calcmode="lin" valueType="num">
                                      <p:cBhvr additive="base">
                                        <p:cTn id="606" dur="3000"/>
                                        <p:tgtEl>
                                          <p:spTgt spid="51"/>
                                        </p:tgtEl>
                                        <p:attrNameLst>
                                          <p:attrName>ppt_x</p:attrName>
                                        </p:attrNameLst>
                                      </p:cBhvr>
                                      <p:tavLst>
                                        <p:tav tm="0">
                                          <p:val>
                                            <p:strVal val="ppt_x"/>
                                          </p:val>
                                        </p:tav>
                                        <p:tav tm="100000">
                                          <p:val>
                                            <p:strVal val="1+ppt_w/2"/>
                                          </p:val>
                                        </p:tav>
                                      </p:tavLst>
                                    </p:anim>
                                    <p:anim calcmode="lin" valueType="num">
                                      <p:cBhvr additive="base">
                                        <p:cTn id="607" dur="3000"/>
                                        <p:tgtEl>
                                          <p:spTgt spid="51"/>
                                        </p:tgtEl>
                                        <p:attrNameLst>
                                          <p:attrName>ppt_y</p:attrName>
                                        </p:attrNameLst>
                                      </p:cBhvr>
                                      <p:tavLst>
                                        <p:tav tm="0">
                                          <p:val>
                                            <p:strVal val="ppt_y"/>
                                          </p:val>
                                        </p:tav>
                                        <p:tav tm="100000">
                                          <p:val>
                                            <p:strVal val="ppt_y"/>
                                          </p:val>
                                        </p:tav>
                                      </p:tavLst>
                                    </p:anim>
                                    <p:set>
                                      <p:cBhvr>
                                        <p:cTn id="608" dur="1" fill="hold">
                                          <p:stCondLst>
                                            <p:cond delay="2999"/>
                                          </p:stCondLst>
                                        </p:cTn>
                                        <p:tgtEl>
                                          <p:spTgt spid="51"/>
                                        </p:tgtEl>
                                        <p:attrNameLst>
                                          <p:attrName>style.visibility</p:attrName>
                                        </p:attrNameLst>
                                      </p:cBhvr>
                                      <p:to>
                                        <p:strVal val="hidden"/>
                                      </p:to>
                                    </p:set>
                                  </p:childTnLst>
                                </p:cTn>
                              </p:par>
                              <p:par>
                                <p:cTn id="609" presetID="2" presetClass="exit" presetSubtype="2" fill="hold" grpId="2" nodeType="withEffect">
                                  <p:stCondLst>
                                    <p:cond delay="0"/>
                                  </p:stCondLst>
                                  <p:childTnLst>
                                    <p:anim calcmode="lin" valueType="num">
                                      <p:cBhvr additive="base">
                                        <p:cTn id="610" dur="3000"/>
                                        <p:tgtEl>
                                          <p:spTgt spid="52"/>
                                        </p:tgtEl>
                                        <p:attrNameLst>
                                          <p:attrName>ppt_x</p:attrName>
                                        </p:attrNameLst>
                                      </p:cBhvr>
                                      <p:tavLst>
                                        <p:tav tm="0">
                                          <p:val>
                                            <p:strVal val="ppt_x"/>
                                          </p:val>
                                        </p:tav>
                                        <p:tav tm="100000">
                                          <p:val>
                                            <p:strVal val="1+ppt_w/2"/>
                                          </p:val>
                                        </p:tav>
                                      </p:tavLst>
                                    </p:anim>
                                    <p:anim calcmode="lin" valueType="num">
                                      <p:cBhvr additive="base">
                                        <p:cTn id="611" dur="3000"/>
                                        <p:tgtEl>
                                          <p:spTgt spid="52"/>
                                        </p:tgtEl>
                                        <p:attrNameLst>
                                          <p:attrName>ppt_y</p:attrName>
                                        </p:attrNameLst>
                                      </p:cBhvr>
                                      <p:tavLst>
                                        <p:tav tm="0">
                                          <p:val>
                                            <p:strVal val="ppt_y"/>
                                          </p:val>
                                        </p:tav>
                                        <p:tav tm="100000">
                                          <p:val>
                                            <p:strVal val="ppt_y"/>
                                          </p:val>
                                        </p:tav>
                                      </p:tavLst>
                                    </p:anim>
                                    <p:set>
                                      <p:cBhvr>
                                        <p:cTn id="612" dur="1" fill="hold">
                                          <p:stCondLst>
                                            <p:cond delay="2999"/>
                                          </p:stCondLst>
                                        </p:cTn>
                                        <p:tgtEl>
                                          <p:spTgt spid="52"/>
                                        </p:tgtEl>
                                        <p:attrNameLst>
                                          <p:attrName>style.visibility</p:attrName>
                                        </p:attrNameLst>
                                      </p:cBhvr>
                                      <p:to>
                                        <p:strVal val="hidden"/>
                                      </p:to>
                                    </p:set>
                                  </p:childTnLst>
                                </p:cTn>
                              </p:par>
                              <p:par>
                                <p:cTn id="613" presetID="2" presetClass="exit" presetSubtype="2" fill="hold" grpId="2" nodeType="withEffect">
                                  <p:stCondLst>
                                    <p:cond delay="0"/>
                                  </p:stCondLst>
                                  <p:childTnLst>
                                    <p:anim calcmode="lin" valueType="num">
                                      <p:cBhvr additive="base">
                                        <p:cTn id="614" dur="3000"/>
                                        <p:tgtEl>
                                          <p:spTgt spid="53"/>
                                        </p:tgtEl>
                                        <p:attrNameLst>
                                          <p:attrName>ppt_x</p:attrName>
                                        </p:attrNameLst>
                                      </p:cBhvr>
                                      <p:tavLst>
                                        <p:tav tm="0">
                                          <p:val>
                                            <p:strVal val="ppt_x"/>
                                          </p:val>
                                        </p:tav>
                                        <p:tav tm="100000">
                                          <p:val>
                                            <p:strVal val="1+ppt_w/2"/>
                                          </p:val>
                                        </p:tav>
                                      </p:tavLst>
                                    </p:anim>
                                    <p:anim calcmode="lin" valueType="num">
                                      <p:cBhvr additive="base">
                                        <p:cTn id="615" dur="3000"/>
                                        <p:tgtEl>
                                          <p:spTgt spid="53"/>
                                        </p:tgtEl>
                                        <p:attrNameLst>
                                          <p:attrName>ppt_y</p:attrName>
                                        </p:attrNameLst>
                                      </p:cBhvr>
                                      <p:tavLst>
                                        <p:tav tm="0">
                                          <p:val>
                                            <p:strVal val="ppt_y"/>
                                          </p:val>
                                        </p:tav>
                                        <p:tav tm="100000">
                                          <p:val>
                                            <p:strVal val="ppt_y"/>
                                          </p:val>
                                        </p:tav>
                                      </p:tavLst>
                                    </p:anim>
                                    <p:set>
                                      <p:cBhvr>
                                        <p:cTn id="616" dur="1" fill="hold">
                                          <p:stCondLst>
                                            <p:cond delay="2999"/>
                                          </p:stCondLst>
                                        </p:cTn>
                                        <p:tgtEl>
                                          <p:spTgt spid="53"/>
                                        </p:tgtEl>
                                        <p:attrNameLst>
                                          <p:attrName>style.visibility</p:attrName>
                                        </p:attrNameLst>
                                      </p:cBhvr>
                                      <p:to>
                                        <p:strVal val="hidden"/>
                                      </p:to>
                                    </p:set>
                                  </p:childTnLst>
                                </p:cTn>
                              </p:par>
                              <p:par>
                                <p:cTn id="617" presetID="2" presetClass="exit" presetSubtype="2" fill="hold" grpId="2" nodeType="withEffect">
                                  <p:stCondLst>
                                    <p:cond delay="0"/>
                                  </p:stCondLst>
                                  <p:childTnLst>
                                    <p:anim calcmode="lin" valueType="num">
                                      <p:cBhvr additive="base">
                                        <p:cTn id="618" dur="3000"/>
                                        <p:tgtEl>
                                          <p:spTgt spid="54"/>
                                        </p:tgtEl>
                                        <p:attrNameLst>
                                          <p:attrName>ppt_x</p:attrName>
                                        </p:attrNameLst>
                                      </p:cBhvr>
                                      <p:tavLst>
                                        <p:tav tm="0">
                                          <p:val>
                                            <p:strVal val="ppt_x"/>
                                          </p:val>
                                        </p:tav>
                                        <p:tav tm="100000">
                                          <p:val>
                                            <p:strVal val="1+ppt_w/2"/>
                                          </p:val>
                                        </p:tav>
                                      </p:tavLst>
                                    </p:anim>
                                    <p:anim calcmode="lin" valueType="num">
                                      <p:cBhvr additive="base">
                                        <p:cTn id="619" dur="3000"/>
                                        <p:tgtEl>
                                          <p:spTgt spid="54"/>
                                        </p:tgtEl>
                                        <p:attrNameLst>
                                          <p:attrName>ppt_y</p:attrName>
                                        </p:attrNameLst>
                                      </p:cBhvr>
                                      <p:tavLst>
                                        <p:tav tm="0">
                                          <p:val>
                                            <p:strVal val="ppt_y"/>
                                          </p:val>
                                        </p:tav>
                                        <p:tav tm="100000">
                                          <p:val>
                                            <p:strVal val="ppt_y"/>
                                          </p:val>
                                        </p:tav>
                                      </p:tavLst>
                                    </p:anim>
                                    <p:set>
                                      <p:cBhvr>
                                        <p:cTn id="620" dur="1" fill="hold">
                                          <p:stCondLst>
                                            <p:cond delay="2999"/>
                                          </p:stCondLst>
                                        </p:cTn>
                                        <p:tgtEl>
                                          <p:spTgt spid="54"/>
                                        </p:tgtEl>
                                        <p:attrNameLst>
                                          <p:attrName>style.visibility</p:attrName>
                                        </p:attrNameLst>
                                      </p:cBhvr>
                                      <p:to>
                                        <p:strVal val="hidden"/>
                                      </p:to>
                                    </p:set>
                                  </p:childTnLst>
                                </p:cTn>
                              </p:par>
                              <p:par>
                                <p:cTn id="621" presetID="2" presetClass="exit" presetSubtype="2" fill="hold" grpId="2" nodeType="withEffect">
                                  <p:stCondLst>
                                    <p:cond delay="0"/>
                                  </p:stCondLst>
                                  <p:childTnLst>
                                    <p:anim calcmode="lin" valueType="num">
                                      <p:cBhvr additive="base">
                                        <p:cTn id="622" dur="3000"/>
                                        <p:tgtEl>
                                          <p:spTgt spid="55"/>
                                        </p:tgtEl>
                                        <p:attrNameLst>
                                          <p:attrName>ppt_x</p:attrName>
                                        </p:attrNameLst>
                                      </p:cBhvr>
                                      <p:tavLst>
                                        <p:tav tm="0">
                                          <p:val>
                                            <p:strVal val="ppt_x"/>
                                          </p:val>
                                        </p:tav>
                                        <p:tav tm="100000">
                                          <p:val>
                                            <p:strVal val="1+ppt_w/2"/>
                                          </p:val>
                                        </p:tav>
                                      </p:tavLst>
                                    </p:anim>
                                    <p:anim calcmode="lin" valueType="num">
                                      <p:cBhvr additive="base">
                                        <p:cTn id="623" dur="3000"/>
                                        <p:tgtEl>
                                          <p:spTgt spid="55"/>
                                        </p:tgtEl>
                                        <p:attrNameLst>
                                          <p:attrName>ppt_y</p:attrName>
                                        </p:attrNameLst>
                                      </p:cBhvr>
                                      <p:tavLst>
                                        <p:tav tm="0">
                                          <p:val>
                                            <p:strVal val="ppt_y"/>
                                          </p:val>
                                        </p:tav>
                                        <p:tav tm="100000">
                                          <p:val>
                                            <p:strVal val="ppt_y"/>
                                          </p:val>
                                        </p:tav>
                                      </p:tavLst>
                                    </p:anim>
                                    <p:set>
                                      <p:cBhvr>
                                        <p:cTn id="624" dur="1" fill="hold">
                                          <p:stCondLst>
                                            <p:cond delay="2999"/>
                                          </p:stCondLst>
                                        </p:cTn>
                                        <p:tgtEl>
                                          <p:spTgt spid="55"/>
                                        </p:tgtEl>
                                        <p:attrNameLst>
                                          <p:attrName>style.visibility</p:attrName>
                                        </p:attrNameLst>
                                      </p:cBhvr>
                                      <p:to>
                                        <p:strVal val="hidden"/>
                                      </p:to>
                                    </p:set>
                                  </p:childTnLst>
                                </p:cTn>
                              </p:par>
                              <p:par>
                                <p:cTn id="625" presetID="2" presetClass="exit" presetSubtype="2" fill="hold" grpId="2" nodeType="withEffect">
                                  <p:stCondLst>
                                    <p:cond delay="0"/>
                                  </p:stCondLst>
                                  <p:childTnLst>
                                    <p:anim calcmode="lin" valueType="num">
                                      <p:cBhvr additive="base">
                                        <p:cTn id="626" dur="3000"/>
                                        <p:tgtEl>
                                          <p:spTgt spid="56"/>
                                        </p:tgtEl>
                                        <p:attrNameLst>
                                          <p:attrName>ppt_x</p:attrName>
                                        </p:attrNameLst>
                                      </p:cBhvr>
                                      <p:tavLst>
                                        <p:tav tm="0">
                                          <p:val>
                                            <p:strVal val="ppt_x"/>
                                          </p:val>
                                        </p:tav>
                                        <p:tav tm="100000">
                                          <p:val>
                                            <p:strVal val="1+ppt_w/2"/>
                                          </p:val>
                                        </p:tav>
                                      </p:tavLst>
                                    </p:anim>
                                    <p:anim calcmode="lin" valueType="num">
                                      <p:cBhvr additive="base">
                                        <p:cTn id="627" dur="3000"/>
                                        <p:tgtEl>
                                          <p:spTgt spid="56"/>
                                        </p:tgtEl>
                                        <p:attrNameLst>
                                          <p:attrName>ppt_y</p:attrName>
                                        </p:attrNameLst>
                                      </p:cBhvr>
                                      <p:tavLst>
                                        <p:tav tm="0">
                                          <p:val>
                                            <p:strVal val="ppt_y"/>
                                          </p:val>
                                        </p:tav>
                                        <p:tav tm="100000">
                                          <p:val>
                                            <p:strVal val="ppt_y"/>
                                          </p:val>
                                        </p:tav>
                                      </p:tavLst>
                                    </p:anim>
                                    <p:set>
                                      <p:cBhvr>
                                        <p:cTn id="628" dur="1" fill="hold">
                                          <p:stCondLst>
                                            <p:cond delay="2999"/>
                                          </p:stCondLst>
                                        </p:cTn>
                                        <p:tgtEl>
                                          <p:spTgt spid="56"/>
                                        </p:tgtEl>
                                        <p:attrNameLst>
                                          <p:attrName>style.visibility</p:attrName>
                                        </p:attrNameLst>
                                      </p:cBhvr>
                                      <p:to>
                                        <p:strVal val="hidden"/>
                                      </p:to>
                                    </p:set>
                                  </p:childTnLst>
                                </p:cTn>
                              </p:par>
                              <p:par>
                                <p:cTn id="629" presetID="2" presetClass="exit" presetSubtype="2" fill="hold" grpId="2" nodeType="withEffect">
                                  <p:stCondLst>
                                    <p:cond delay="0"/>
                                  </p:stCondLst>
                                  <p:childTnLst>
                                    <p:anim calcmode="lin" valueType="num">
                                      <p:cBhvr additive="base">
                                        <p:cTn id="630" dur="3000"/>
                                        <p:tgtEl>
                                          <p:spTgt spid="57"/>
                                        </p:tgtEl>
                                        <p:attrNameLst>
                                          <p:attrName>ppt_x</p:attrName>
                                        </p:attrNameLst>
                                      </p:cBhvr>
                                      <p:tavLst>
                                        <p:tav tm="0">
                                          <p:val>
                                            <p:strVal val="ppt_x"/>
                                          </p:val>
                                        </p:tav>
                                        <p:tav tm="100000">
                                          <p:val>
                                            <p:strVal val="1+ppt_w/2"/>
                                          </p:val>
                                        </p:tav>
                                      </p:tavLst>
                                    </p:anim>
                                    <p:anim calcmode="lin" valueType="num">
                                      <p:cBhvr additive="base">
                                        <p:cTn id="631" dur="3000"/>
                                        <p:tgtEl>
                                          <p:spTgt spid="57"/>
                                        </p:tgtEl>
                                        <p:attrNameLst>
                                          <p:attrName>ppt_y</p:attrName>
                                        </p:attrNameLst>
                                      </p:cBhvr>
                                      <p:tavLst>
                                        <p:tav tm="0">
                                          <p:val>
                                            <p:strVal val="ppt_y"/>
                                          </p:val>
                                        </p:tav>
                                        <p:tav tm="100000">
                                          <p:val>
                                            <p:strVal val="ppt_y"/>
                                          </p:val>
                                        </p:tav>
                                      </p:tavLst>
                                    </p:anim>
                                    <p:set>
                                      <p:cBhvr>
                                        <p:cTn id="632" dur="1" fill="hold">
                                          <p:stCondLst>
                                            <p:cond delay="2999"/>
                                          </p:stCondLst>
                                        </p:cTn>
                                        <p:tgtEl>
                                          <p:spTgt spid="57"/>
                                        </p:tgtEl>
                                        <p:attrNameLst>
                                          <p:attrName>style.visibility</p:attrName>
                                        </p:attrNameLst>
                                      </p:cBhvr>
                                      <p:to>
                                        <p:strVal val="hidden"/>
                                      </p:to>
                                    </p:set>
                                  </p:childTnLst>
                                </p:cTn>
                              </p:par>
                              <p:par>
                                <p:cTn id="633" presetID="5" presetClass="exit" presetSubtype="10" fill="hold" grpId="3" nodeType="withEffect">
                                  <p:stCondLst>
                                    <p:cond delay="0"/>
                                  </p:stCondLst>
                                  <p:childTnLst>
                                    <p:animEffect transition="out" filter="checkerboard(across)">
                                      <p:cBhvr>
                                        <p:cTn id="634" dur="3000"/>
                                        <p:tgtEl>
                                          <p:spTgt spid="6"/>
                                        </p:tgtEl>
                                      </p:cBhvr>
                                    </p:animEffect>
                                    <p:set>
                                      <p:cBhvr>
                                        <p:cTn id="635" dur="1" fill="hold">
                                          <p:stCondLst>
                                            <p:cond delay="2999"/>
                                          </p:stCondLst>
                                        </p:cTn>
                                        <p:tgtEl>
                                          <p:spTgt spid="6"/>
                                        </p:tgtEl>
                                        <p:attrNameLst>
                                          <p:attrName>style.visibility</p:attrName>
                                        </p:attrNameLst>
                                      </p:cBhvr>
                                      <p:to>
                                        <p:strVal val="hidden"/>
                                      </p:to>
                                    </p:set>
                                  </p:childTnLst>
                                </p:cTn>
                              </p:par>
                              <p:par>
                                <p:cTn id="636" presetID="5" presetClass="exit" presetSubtype="10" fill="hold" grpId="3" nodeType="withEffect">
                                  <p:stCondLst>
                                    <p:cond delay="0"/>
                                  </p:stCondLst>
                                  <p:childTnLst>
                                    <p:animEffect transition="out" filter="checkerboard(across)">
                                      <p:cBhvr>
                                        <p:cTn id="637" dur="3000"/>
                                        <p:tgtEl>
                                          <p:spTgt spid="7"/>
                                        </p:tgtEl>
                                      </p:cBhvr>
                                    </p:animEffect>
                                    <p:set>
                                      <p:cBhvr>
                                        <p:cTn id="638" dur="1" fill="hold">
                                          <p:stCondLst>
                                            <p:cond delay="2999"/>
                                          </p:stCondLst>
                                        </p:cTn>
                                        <p:tgtEl>
                                          <p:spTgt spid="7"/>
                                        </p:tgtEl>
                                        <p:attrNameLst>
                                          <p:attrName>style.visibility</p:attrName>
                                        </p:attrNameLst>
                                      </p:cBhvr>
                                      <p:to>
                                        <p:strVal val="hidden"/>
                                      </p:to>
                                    </p:set>
                                  </p:childTnLst>
                                </p:cTn>
                              </p:par>
                              <p:par>
                                <p:cTn id="639" presetID="5" presetClass="exit" presetSubtype="10" fill="hold" grpId="3" nodeType="withEffect">
                                  <p:stCondLst>
                                    <p:cond delay="0"/>
                                  </p:stCondLst>
                                  <p:childTnLst>
                                    <p:animEffect transition="out" filter="checkerboard(across)">
                                      <p:cBhvr>
                                        <p:cTn id="640" dur="3000"/>
                                        <p:tgtEl>
                                          <p:spTgt spid="8"/>
                                        </p:tgtEl>
                                      </p:cBhvr>
                                    </p:animEffect>
                                    <p:set>
                                      <p:cBhvr>
                                        <p:cTn id="641" dur="1" fill="hold">
                                          <p:stCondLst>
                                            <p:cond delay="2999"/>
                                          </p:stCondLst>
                                        </p:cTn>
                                        <p:tgtEl>
                                          <p:spTgt spid="8"/>
                                        </p:tgtEl>
                                        <p:attrNameLst>
                                          <p:attrName>style.visibility</p:attrName>
                                        </p:attrNameLst>
                                      </p:cBhvr>
                                      <p:to>
                                        <p:strVal val="hidden"/>
                                      </p:to>
                                    </p:set>
                                  </p:childTnLst>
                                </p:cTn>
                              </p:par>
                              <p:par>
                                <p:cTn id="642" presetID="5" presetClass="exit" presetSubtype="10" fill="hold" grpId="3" nodeType="withEffect">
                                  <p:stCondLst>
                                    <p:cond delay="0"/>
                                  </p:stCondLst>
                                  <p:childTnLst>
                                    <p:animEffect transition="out" filter="checkerboard(across)">
                                      <p:cBhvr>
                                        <p:cTn id="643" dur="3000"/>
                                        <p:tgtEl>
                                          <p:spTgt spid="9"/>
                                        </p:tgtEl>
                                      </p:cBhvr>
                                    </p:animEffect>
                                    <p:set>
                                      <p:cBhvr>
                                        <p:cTn id="644" dur="1" fill="hold">
                                          <p:stCondLst>
                                            <p:cond delay="2999"/>
                                          </p:stCondLst>
                                        </p:cTn>
                                        <p:tgtEl>
                                          <p:spTgt spid="9"/>
                                        </p:tgtEl>
                                        <p:attrNameLst>
                                          <p:attrName>style.visibility</p:attrName>
                                        </p:attrNameLst>
                                      </p:cBhvr>
                                      <p:to>
                                        <p:strVal val="hidden"/>
                                      </p:to>
                                    </p:set>
                                  </p:childTnLst>
                                </p:cTn>
                              </p:par>
                              <p:par>
                                <p:cTn id="645" presetID="5" presetClass="exit" presetSubtype="10" fill="hold" grpId="3" nodeType="withEffect">
                                  <p:stCondLst>
                                    <p:cond delay="0"/>
                                  </p:stCondLst>
                                  <p:childTnLst>
                                    <p:animEffect transition="out" filter="checkerboard(across)">
                                      <p:cBhvr>
                                        <p:cTn id="646" dur="3000"/>
                                        <p:tgtEl>
                                          <p:spTgt spid="10"/>
                                        </p:tgtEl>
                                      </p:cBhvr>
                                    </p:animEffect>
                                    <p:set>
                                      <p:cBhvr>
                                        <p:cTn id="647" dur="1" fill="hold">
                                          <p:stCondLst>
                                            <p:cond delay="2999"/>
                                          </p:stCondLst>
                                        </p:cTn>
                                        <p:tgtEl>
                                          <p:spTgt spid="10"/>
                                        </p:tgtEl>
                                        <p:attrNameLst>
                                          <p:attrName>style.visibility</p:attrName>
                                        </p:attrNameLst>
                                      </p:cBhvr>
                                      <p:to>
                                        <p:strVal val="hidden"/>
                                      </p:to>
                                    </p:set>
                                  </p:childTnLst>
                                </p:cTn>
                              </p:par>
                              <p:par>
                                <p:cTn id="648" presetID="5" presetClass="exit" presetSubtype="10" fill="hold" grpId="3" nodeType="withEffect">
                                  <p:stCondLst>
                                    <p:cond delay="0"/>
                                  </p:stCondLst>
                                  <p:childTnLst>
                                    <p:animEffect transition="out" filter="checkerboard(across)">
                                      <p:cBhvr>
                                        <p:cTn id="649" dur="3000"/>
                                        <p:tgtEl>
                                          <p:spTgt spid="11"/>
                                        </p:tgtEl>
                                      </p:cBhvr>
                                    </p:animEffect>
                                    <p:set>
                                      <p:cBhvr>
                                        <p:cTn id="650" dur="1" fill="hold">
                                          <p:stCondLst>
                                            <p:cond delay="2999"/>
                                          </p:stCondLst>
                                        </p:cTn>
                                        <p:tgtEl>
                                          <p:spTgt spid="11"/>
                                        </p:tgtEl>
                                        <p:attrNameLst>
                                          <p:attrName>style.visibility</p:attrName>
                                        </p:attrNameLst>
                                      </p:cBhvr>
                                      <p:to>
                                        <p:strVal val="hidden"/>
                                      </p:to>
                                    </p:set>
                                  </p:childTnLst>
                                </p:cTn>
                              </p:par>
                              <p:par>
                                <p:cTn id="651" presetID="5" presetClass="exit" presetSubtype="10" fill="hold" grpId="3" nodeType="withEffect">
                                  <p:stCondLst>
                                    <p:cond delay="0"/>
                                  </p:stCondLst>
                                  <p:childTnLst>
                                    <p:animEffect transition="out" filter="checkerboard(across)">
                                      <p:cBhvr>
                                        <p:cTn id="652" dur="3000"/>
                                        <p:tgtEl>
                                          <p:spTgt spid="12"/>
                                        </p:tgtEl>
                                      </p:cBhvr>
                                    </p:animEffect>
                                    <p:set>
                                      <p:cBhvr>
                                        <p:cTn id="653" dur="1" fill="hold">
                                          <p:stCondLst>
                                            <p:cond delay="2999"/>
                                          </p:stCondLst>
                                        </p:cTn>
                                        <p:tgtEl>
                                          <p:spTgt spid="12"/>
                                        </p:tgtEl>
                                        <p:attrNameLst>
                                          <p:attrName>style.visibility</p:attrName>
                                        </p:attrNameLst>
                                      </p:cBhvr>
                                      <p:to>
                                        <p:strVal val="hidden"/>
                                      </p:to>
                                    </p:set>
                                  </p:childTnLst>
                                </p:cTn>
                              </p:par>
                              <p:par>
                                <p:cTn id="654" presetID="5" presetClass="exit" presetSubtype="10" fill="hold" grpId="3" nodeType="withEffect">
                                  <p:stCondLst>
                                    <p:cond delay="0"/>
                                  </p:stCondLst>
                                  <p:childTnLst>
                                    <p:animEffect transition="out" filter="checkerboard(across)">
                                      <p:cBhvr>
                                        <p:cTn id="655" dur="3000"/>
                                        <p:tgtEl>
                                          <p:spTgt spid="13"/>
                                        </p:tgtEl>
                                      </p:cBhvr>
                                    </p:animEffect>
                                    <p:set>
                                      <p:cBhvr>
                                        <p:cTn id="656" dur="1" fill="hold">
                                          <p:stCondLst>
                                            <p:cond delay="2999"/>
                                          </p:stCondLst>
                                        </p:cTn>
                                        <p:tgtEl>
                                          <p:spTgt spid="13"/>
                                        </p:tgtEl>
                                        <p:attrNameLst>
                                          <p:attrName>style.visibility</p:attrName>
                                        </p:attrNameLst>
                                      </p:cBhvr>
                                      <p:to>
                                        <p:strVal val="hidden"/>
                                      </p:to>
                                    </p:set>
                                  </p:childTnLst>
                                </p:cTn>
                              </p:par>
                              <p:par>
                                <p:cTn id="657" presetID="5" presetClass="exit" presetSubtype="10" fill="hold" grpId="3" nodeType="withEffect">
                                  <p:stCondLst>
                                    <p:cond delay="0"/>
                                  </p:stCondLst>
                                  <p:childTnLst>
                                    <p:animEffect transition="out" filter="checkerboard(across)">
                                      <p:cBhvr>
                                        <p:cTn id="658" dur="3000"/>
                                        <p:tgtEl>
                                          <p:spTgt spid="14"/>
                                        </p:tgtEl>
                                      </p:cBhvr>
                                    </p:animEffect>
                                    <p:set>
                                      <p:cBhvr>
                                        <p:cTn id="659" dur="1" fill="hold">
                                          <p:stCondLst>
                                            <p:cond delay="2999"/>
                                          </p:stCondLst>
                                        </p:cTn>
                                        <p:tgtEl>
                                          <p:spTgt spid="14"/>
                                        </p:tgtEl>
                                        <p:attrNameLst>
                                          <p:attrName>style.visibility</p:attrName>
                                        </p:attrNameLst>
                                      </p:cBhvr>
                                      <p:to>
                                        <p:strVal val="hidden"/>
                                      </p:to>
                                    </p:set>
                                  </p:childTnLst>
                                </p:cTn>
                              </p:par>
                              <p:par>
                                <p:cTn id="660" presetID="5" presetClass="exit" presetSubtype="10" fill="hold" grpId="3" nodeType="withEffect">
                                  <p:stCondLst>
                                    <p:cond delay="0"/>
                                  </p:stCondLst>
                                  <p:childTnLst>
                                    <p:animEffect transition="out" filter="checkerboard(across)">
                                      <p:cBhvr>
                                        <p:cTn id="661" dur="3000"/>
                                        <p:tgtEl>
                                          <p:spTgt spid="15"/>
                                        </p:tgtEl>
                                      </p:cBhvr>
                                    </p:animEffect>
                                    <p:set>
                                      <p:cBhvr>
                                        <p:cTn id="662" dur="1" fill="hold">
                                          <p:stCondLst>
                                            <p:cond delay="2999"/>
                                          </p:stCondLst>
                                        </p:cTn>
                                        <p:tgtEl>
                                          <p:spTgt spid="15"/>
                                        </p:tgtEl>
                                        <p:attrNameLst>
                                          <p:attrName>style.visibility</p:attrName>
                                        </p:attrNameLst>
                                      </p:cBhvr>
                                      <p:to>
                                        <p:strVal val="hidden"/>
                                      </p:to>
                                    </p:set>
                                  </p:childTnLst>
                                </p:cTn>
                              </p:par>
                              <p:par>
                                <p:cTn id="663" presetID="5" presetClass="exit" presetSubtype="10" fill="hold" grpId="3" nodeType="withEffect">
                                  <p:stCondLst>
                                    <p:cond delay="0"/>
                                  </p:stCondLst>
                                  <p:childTnLst>
                                    <p:animEffect transition="out" filter="checkerboard(across)">
                                      <p:cBhvr>
                                        <p:cTn id="664" dur="3000"/>
                                        <p:tgtEl>
                                          <p:spTgt spid="16"/>
                                        </p:tgtEl>
                                      </p:cBhvr>
                                    </p:animEffect>
                                    <p:set>
                                      <p:cBhvr>
                                        <p:cTn id="665" dur="1" fill="hold">
                                          <p:stCondLst>
                                            <p:cond delay="2999"/>
                                          </p:stCondLst>
                                        </p:cTn>
                                        <p:tgtEl>
                                          <p:spTgt spid="16"/>
                                        </p:tgtEl>
                                        <p:attrNameLst>
                                          <p:attrName>style.visibility</p:attrName>
                                        </p:attrNameLst>
                                      </p:cBhvr>
                                      <p:to>
                                        <p:strVal val="hidden"/>
                                      </p:to>
                                    </p:set>
                                  </p:childTnLst>
                                </p:cTn>
                              </p:par>
                              <p:par>
                                <p:cTn id="666" presetID="5" presetClass="exit" presetSubtype="10" fill="hold" grpId="3" nodeType="withEffect">
                                  <p:stCondLst>
                                    <p:cond delay="0"/>
                                  </p:stCondLst>
                                  <p:childTnLst>
                                    <p:animEffect transition="out" filter="checkerboard(across)">
                                      <p:cBhvr>
                                        <p:cTn id="667" dur="3000"/>
                                        <p:tgtEl>
                                          <p:spTgt spid="17"/>
                                        </p:tgtEl>
                                      </p:cBhvr>
                                    </p:animEffect>
                                    <p:set>
                                      <p:cBhvr>
                                        <p:cTn id="668" dur="1" fill="hold">
                                          <p:stCondLst>
                                            <p:cond delay="2999"/>
                                          </p:stCondLst>
                                        </p:cTn>
                                        <p:tgtEl>
                                          <p:spTgt spid="17"/>
                                        </p:tgtEl>
                                        <p:attrNameLst>
                                          <p:attrName>style.visibility</p:attrName>
                                        </p:attrNameLst>
                                      </p:cBhvr>
                                      <p:to>
                                        <p:strVal val="hidden"/>
                                      </p:to>
                                    </p:set>
                                  </p:childTnLst>
                                </p:cTn>
                              </p:par>
                              <p:par>
                                <p:cTn id="669" presetID="5" presetClass="exit" presetSubtype="10" fill="hold" grpId="3" nodeType="withEffect">
                                  <p:stCondLst>
                                    <p:cond delay="0"/>
                                  </p:stCondLst>
                                  <p:childTnLst>
                                    <p:animEffect transition="out" filter="checkerboard(across)">
                                      <p:cBhvr>
                                        <p:cTn id="670" dur="3000"/>
                                        <p:tgtEl>
                                          <p:spTgt spid="18"/>
                                        </p:tgtEl>
                                      </p:cBhvr>
                                    </p:animEffect>
                                    <p:set>
                                      <p:cBhvr>
                                        <p:cTn id="671" dur="1" fill="hold">
                                          <p:stCondLst>
                                            <p:cond delay="2999"/>
                                          </p:stCondLst>
                                        </p:cTn>
                                        <p:tgtEl>
                                          <p:spTgt spid="18"/>
                                        </p:tgtEl>
                                        <p:attrNameLst>
                                          <p:attrName>style.visibility</p:attrName>
                                        </p:attrNameLst>
                                      </p:cBhvr>
                                      <p:to>
                                        <p:strVal val="hidden"/>
                                      </p:to>
                                    </p:set>
                                  </p:childTnLst>
                                </p:cTn>
                              </p:par>
                              <p:par>
                                <p:cTn id="672" presetID="5" presetClass="exit" presetSubtype="10" fill="hold" grpId="3" nodeType="withEffect">
                                  <p:stCondLst>
                                    <p:cond delay="0"/>
                                  </p:stCondLst>
                                  <p:childTnLst>
                                    <p:animEffect transition="out" filter="checkerboard(across)">
                                      <p:cBhvr>
                                        <p:cTn id="673" dur="3000"/>
                                        <p:tgtEl>
                                          <p:spTgt spid="19"/>
                                        </p:tgtEl>
                                      </p:cBhvr>
                                    </p:animEffect>
                                    <p:set>
                                      <p:cBhvr>
                                        <p:cTn id="674" dur="1" fill="hold">
                                          <p:stCondLst>
                                            <p:cond delay="2999"/>
                                          </p:stCondLst>
                                        </p:cTn>
                                        <p:tgtEl>
                                          <p:spTgt spid="19"/>
                                        </p:tgtEl>
                                        <p:attrNameLst>
                                          <p:attrName>style.visibility</p:attrName>
                                        </p:attrNameLst>
                                      </p:cBhvr>
                                      <p:to>
                                        <p:strVal val="hidden"/>
                                      </p:to>
                                    </p:set>
                                  </p:childTnLst>
                                </p:cTn>
                              </p:par>
                              <p:par>
                                <p:cTn id="675" presetID="5" presetClass="exit" presetSubtype="10" fill="hold" grpId="3" nodeType="withEffect">
                                  <p:stCondLst>
                                    <p:cond delay="0"/>
                                  </p:stCondLst>
                                  <p:childTnLst>
                                    <p:animEffect transition="out" filter="checkerboard(across)">
                                      <p:cBhvr>
                                        <p:cTn id="676" dur="3000"/>
                                        <p:tgtEl>
                                          <p:spTgt spid="20"/>
                                        </p:tgtEl>
                                      </p:cBhvr>
                                    </p:animEffect>
                                    <p:set>
                                      <p:cBhvr>
                                        <p:cTn id="677" dur="1" fill="hold">
                                          <p:stCondLst>
                                            <p:cond delay="2999"/>
                                          </p:stCondLst>
                                        </p:cTn>
                                        <p:tgtEl>
                                          <p:spTgt spid="20"/>
                                        </p:tgtEl>
                                        <p:attrNameLst>
                                          <p:attrName>style.visibility</p:attrName>
                                        </p:attrNameLst>
                                      </p:cBhvr>
                                      <p:to>
                                        <p:strVal val="hidden"/>
                                      </p:to>
                                    </p:set>
                                  </p:childTnLst>
                                </p:cTn>
                              </p:par>
                              <p:par>
                                <p:cTn id="678" presetID="5" presetClass="exit" presetSubtype="10" fill="hold" grpId="3" nodeType="withEffect">
                                  <p:stCondLst>
                                    <p:cond delay="0"/>
                                  </p:stCondLst>
                                  <p:childTnLst>
                                    <p:animEffect transition="out" filter="checkerboard(across)">
                                      <p:cBhvr>
                                        <p:cTn id="679" dur="3000"/>
                                        <p:tgtEl>
                                          <p:spTgt spid="21"/>
                                        </p:tgtEl>
                                      </p:cBhvr>
                                    </p:animEffect>
                                    <p:set>
                                      <p:cBhvr>
                                        <p:cTn id="680" dur="1" fill="hold">
                                          <p:stCondLst>
                                            <p:cond delay="2999"/>
                                          </p:stCondLst>
                                        </p:cTn>
                                        <p:tgtEl>
                                          <p:spTgt spid="21"/>
                                        </p:tgtEl>
                                        <p:attrNameLst>
                                          <p:attrName>style.visibility</p:attrName>
                                        </p:attrNameLst>
                                      </p:cBhvr>
                                      <p:to>
                                        <p:strVal val="hidden"/>
                                      </p:to>
                                    </p:set>
                                  </p:childTnLst>
                                </p:cTn>
                              </p:par>
                              <p:par>
                                <p:cTn id="681" presetID="5" presetClass="exit" presetSubtype="10" fill="hold" grpId="3" nodeType="withEffect">
                                  <p:stCondLst>
                                    <p:cond delay="0"/>
                                  </p:stCondLst>
                                  <p:childTnLst>
                                    <p:animEffect transition="out" filter="checkerboard(across)">
                                      <p:cBhvr>
                                        <p:cTn id="682" dur="3000"/>
                                        <p:tgtEl>
                                          <p:spTgt spid="22"/>
                                        </p:tgtEl>
                                      </p:cBhvr>
                                    </p:animEffect>
                                    <p:set>
                                      <p:cBhvr>
                                        <p:cTn id="683" dur="1" fill="hold">
                                          <p:stCondLst>
                                            <p:cond delay="2999"/>
                                          </p:stCondLst>
                                        </p:cTn>
                                        <p:tgtEl>
                                          <p:spTgt spid="22"/>
                                        </p:tgtEl>
                                        <p:attrNameLst>
                                          <p:attrName>style.visibility</p:attrName>
                                        </p:attrNameLst>
                                      </p:cBhvr>
                                      <p:to>
                                        <p:strVal val="hidden"/>
                                      </p:to>
                                    </p:set>
                                  </p:childTnLst>
                                </p:cTn>
                              </p:par>
                              <p:par>
                                <p:cTn id="684" presetID="5" presetClass="exit" presetSubtype="10" fill="hold" grpId="3" nodeType="withEffect">
                                  <p:stCondLst>
                                    <p:cond delay="0"/>
                                  </p:stCondLst>
                                  <p:childTnLst>
                                    <p:animEffect transition="out" filter="checkerboard(across)">
                                      <p:cBhvr>
                                        <p:cTn id="685" dur="3000"/>
                                        <p:tgtEl>
                                          <p:spTgt spid="23"/>
                                        </p:tgtEl>
                                      </p:cBhvr>
                                    </p:animEffect>
                                    <p:set>
                                      <p:cBhvr>
                                        <p:cTn id="686" dur="1" fill="hold">
                                          <p:stCondLst>
                                            <p:cond delay="2999"/>
                                          </p:stCondLst>
                                        </p:cTn>
                                        <p:tgtEl>
                                          <p:spTgt spid="23"/>
                                        </p:tgtEl>
                                        <p:attrNameLst>
                                          <p:attrName>style.visibility</p:attrName>
                                        </p:attrNameLst>
                                      </p:cBhvr>
                                      <p:to>
                                        <p:strVal val="hidden"/>
                                      </p:to>
                                    </p:set>
                                  </p:childTnLst>
                                </p:cTn>
                              </p:par>
                              <p:par>
                                <p:cTn id="687" presetID="5" presetClass="exit" presetSubtype="10" fill="hold" grpId="3" nodeType="withEffect">
                                  <p:stCondLst>
                                    <p:cond delay="0"/>
                                  </p:stCondLst>
                                  <p:childTnLst>
                                    <p:animEffect transition="out" filter="checkerboard(across)">
                                      <p:cBhvr>
                                        <p:cTn id="688" dur="3000"/>
                                        <p:tgtEl>
                                          <p:spTgt spid="24"/>
                                        </p:tgtEl>
                                      </p:cBhvr>
                                    </p:animEffect>
                                    <p:set>
                                      <p:cBhvr>
                                        <p:cTn id="689" dur="1" fill="hold">
                                          <p:stCondLst>
                                            <p:cond delay="2999"/>
                                          </p:stCondLst>
                                        </p:cTn>
                                        <p:tgtEl>
                                          <p:spTgt spid="24"/>
                                        </p:tgtEl>
                                        <p:attrNameLst>
                                          <p:attrName>style.visibility</p:attrName>
                                        </p:attrNameLst>
                                      </p:cBhvr>
                                      <p:to>
                                        <p:strVal val="hidden"/>
                                      </p:to>
                                    </p:set>
                                  </p:childTnLst>
                                </p:cTn>
                              </p:par>
                              <p:par>
                                <p:cTn id="690" presetID="5" presetClass="exit" presetSubtype="10" fill="hold" grpId="3" nodeType="withEffect">
                                  <p:stCondLst>
                                    <p:cond delay="0"/>
                                  </p:stCondLst>
                                  <p:childTnLst>
                                    <p:animEffect transition="out" filter="checkerboard(across)">
                                      <p:cBhvr>
                                        <p:cTn id="691" dur="3000"/>
                                        <p:tgtEl>
                                          <p:spTgt spid="25"/>
                                        </p:tgtEl>
                                      </p:cBhvr>
                                    </p:animEffect>
                                    <p:set>
                                      <p:cBhvr>
                                        <p:cTn id="692" dur="1" fill="hold">
                                          <p:stCondLst>
                                            <p:cond delay="2999"/>
                                          </p:stCondLst>
                                        </p:cTn>
                                        <p:tgtEl>
                                          <p:spTgt spid="25"/>
                                        </p:tgtEl>
                                        <p:attrNameLst>
                                          <p:attrName>style.visibility</p:attrName>
                                        </p:attrNameLst>
                                      </p:cBhvr>
                                      <p:to>
                                        <p:strVal val="hidden"/>
                                      </p:to>
                                    </p:set>
                                  </p:childTnLst>
                                </p:cTn>
                              </p:par>
                              <p:par>
                                <p:cTn id="693" presetID="5" presetClass="exit" presetSubtype="10" fill="hold" grpId="3" nodeType="withEffect">
                                  <p:stCondLst>
                                    <p:cond delay="0"/>
                                  </p:stCondLst>
                                  <p:childTnLst>
                                    <p:animEffect transition="out" filter="checkerboard(across)">
                                      <p:cBhvr>
                                        <p:cTn id="694" dur="3000"/>
                                        <p:tgtEl>
                                          <p:spTgt spid="26"/>
                                        </p:tgtEl>
                                      </p:cBhvr>
                                    </p:animEffect>
                                    <p:set>
                                      <p:cBhvr>
                                        <p:cTn id="695" dur="1" fill="hold">
                                          <p:stCondLst>
                                            <p:cond delay="2999"/>
                                          </p:stCondLst>
                                        </p:cTn>
                                        <p:tgtEl>
                                          <p:spTgt spid="26"/>
                                        </p:tgtEl>
                                        <p:attrNameLst>
                                          <p:attrName>style.visibility</p:attrName>
                                        </p:attrNameLst>
                                      </p:cBhvr>
                                      <p:to>
                                        <p:strVal val="hidden"/>
                                      </p:to>
                                    </p:set>
                                  </p:childTnLst>
                                </p:cTn>
                              </p:par>
                              <p:par>
                                <p:cTn id="696" presetID="5" presetClass="exit" presetSubtype="10" fill="hold" grpId="3" nodeType="withEffect">
                                  <p:stCondLst>
                                    <p:cond delay="0"/>
                                  </p:stCondLst>
                                  <p:childTnLst>
                                    <p:animEffect transition="out" filter="checkerboard(across)">
                                      <p:cBhvr>
                                        <p:cTn id="697" dur="3000"/>
                                        <p:tgtEl>
                                          <p:spTgt spid="27"/>
                                        </p:tgtEl>
                                      </p:cBhvr>
                                    </p:animEffect>
                                    <p:set>
                                      <p:cBhvr>
                                        <p:cTn id="698" dur="1" fill="hold">
                                          <p:stCondLst>
                                            <p:cond delay="2999"/>
                                          </p:stCondLst>
                                        </p:cTn>
                                        <p:tgtEl>
                                          <p:spTgt spid="27"/>
                                        </p:tgtEl>
                                        <p:attrNameLst>
                                          <p:attrName>style.visibility</p:attrName>
                                        </p:attrNameLst>
                                      </p:cBhvr>
                                      <p:to>
                                        <p:strVal val="hidden"/>
                                      </p:to>
                                    </p:set>
                                  </p:childTnLst>
                                </p:cTn>
                              </p:par>
                              <p:par>
                                <p:cTn id="699" presetID="5" presetClass="exit" presetSubtype="10" fill="hold" grpId="3" nodeType="withEffect">
                                  <p:stCondLst>
                                    <p:cond delay="0"/>
                                  </p:stCondLst>
                                  <p:childTnLst>
                                    <p:animEffect transition="out" filter="checkerboard(across)">
                                      <p:cBhvr>
                                        <p:cTn id="700" dur="3000"/>
                                        <p:tgtEl>
                                          <p:spTgt spid="28"/>
                                        </p:tgtEl>
                                      </p:cBhvr>
                                    </p:animEffect>
                                    <p:set>
                                      <p:cBhvr>
                                        <p:cTn id="701" dur="1" fill="hold">
                                          <p:stCondLst>
                                            <p:cond delay="2999"/>
                                          </p:stCondLst>
                                        </p:cTn>
                                        <p:tgtEl>
                                          <p:spTgt spid="28"/>
                                        </p:tgtEl>
                                        <p:attrNameLst>
                                          <p:attrName>style.visibility</p:attrName>
                                        </p:attrNameLst>
                                      </p:cBhvr>
                                      <p:to>
                                        <p:strVal val="hidden"/>
                                      </p:to>
                                    </p:set>
                                  </p:childTnLst>
                                </p:cTn>
                              </p:par>
                              <p:par>
                                <p:cTn id="702" presetID="5" presetClass="exit" presetSubtype="10" fill="hold" grpId="3" nodeType="withEffect">
                                  <p:stCondLst>
                                    <p:cond delay="0"/>
                                  </p:stCondLst>
                                  <p:childTnLst>
                                    <p:animEffect transition="out" filter="checkerboard(across)">
                                      <p:cBhvr>
                                        <p:cTn id="703" dur="3000"/>
                                        <p:tgtEl>
                                          <p:spTgt spid="29"/>
                                        </p:tgtEl>
                                      </p:cBhvr>
                                    </p:animEffect>
                                    <p:set>
                                      <p:cBhvr>
                                        <p:cTn id="704" dur="1" fill="hold">
                                          <p:stCondLst>
                                            <p:cond delay="2999"/>
                                          </p:stCondLst>
                                        </p:cTn>
                                        <p:tgtEl>
                                          <p:spTgt spid="29"/>
                                        </p:tgtEl>
                                        <p:attrNameLst>
                                          <p:attrName>style.visibility</p:attrName>
                                        </p:attrNameLst>
                                      </p:cBhvr>
                                      <p:to>
                                        <p:strVal val="hidden"/>
                                      </p:to>
                                    </p:set>
                                  </p:childTnLst>
                                </p:cTn>
                              </p:par>
                              <p:par>
                                <p:cTn id="705" presetID="5" presetClass="exit" presetSubtype="10" fill="hold" grpId="3" nodeType="withEffect">
                                  <p:stCondLst>
                                    <p:cond delay="0"/>
                                  </p:stCondLst>
                                  <p:childTnLst>
                                    <p:animEffect transition="out" filter="checkerboard(across)">
                                      <p:cBhvr>
                                        <p:cTn id="706" dur="3000"/>
                                        <p:tgtEl>
                                          <p:spTgt spid="30"/>
                                        </p:tgtEl>
                                      </p:cBhvr>
                                    </p:animEffect>
                                    <p:set>
                                      <p:cBhvr>
                                        <p:cTn id="707" dur="1" fill="hold">
                                          <p:stCondLst>
                                            <p:cond delay="2999"/>
                                          </p:stCondLst>
                                        </p:cTn>
                                        <p:tgtEl>
                                          <p:spTgt spid="30"/>
                                        </p:tgtEl>
                                        <p:attrNameLst>
                                          <p:attrName>style.visibility</p:attrName>
                                        </p:attrNameLst>
                                      </p:cBhvr>
                                      <p:to>
                                        <p:strVal val="hidden"/>
                                      </p:to>
                                    </p:set>
                                  </p:childTnLst>
                                </p:cTn>
                              </p:par>
                              <p:par>
                                <p:cTn id="708" presetID="5" presetClass="exit" presetSubtype="10" fill="hold" grpId="3" nodeType="withEffect">
                                  <p:stCondLst>
                                    <p:cond delay="0"/>
                                  </p:stCondLst>
                                  <p:childTnLst>
                                    <p:animEffect transition="out" filter="checkerboard(across)">
                                      <p:cBhvr>
                                        <p:cTn id="709" dur="3000"/>
                                        <p:tgtEl>
                                          <p:spTgt spid="31"/>
                                        </p:tgtEl>
                                      </p:cBhvr>
                                    </p:animEffect>
                                    <p:set>
                                      <p:cBhvr>
                                        <p:cTn id="710" dur="1" fill="hold">
                                          <p:stCondLst>
                                            <p:cond delay="2999"/>
                                          </p:stCondLst>
                                        </p:cTn>
                                        <p:tgtEl>
                                          <p:spTgt spid="31"/>
                                        </p:tgtEl>
                                        <p:attrNameLst>
                                          <p:attrName>style.visibility</p:attrName>
                                        </p:attrNameLst>
                                      </p:cBhvr>
                                      <p:to>
                                        <p:strVal val="hidden"/>
                                      </p:to>
                                    </p:set>
                                  </p:childTnLst>
                                </p:cTn>
                              </p:par>
                              <p:par>
                                <p:cTn id="711" presetID="5" presetClass="exit" presetSubtype="10" fill="hold" grpId="3" nodeType="withEffect">
                                  <p:stCondLst>
                                    <p:cond delay="0"/>
                                  </p:stCondLst>
                                  <p:childTnLst>
                                    <p:animEffect transition="out" filter="checkerboard(across)">
                                      <p:cBhvr>
                                        <p:cTn id="712" dur="3000"/>
                                        <p:tgtEl>
                                          <p:spTgt spid="32"/>
                                        </p:tgtEl>
                                      </p:cBhvr>
                                    </p:animEffect>
                                    <p:set>
                                      <p:cBhvr>
                                        <p:cTn id="713" dur="1" fill="hold">
                                          <p:stCondLst>
                                            <p:cond delay="2999"/>
                                          </p:stCondLst>
                                        </p:cTn>
                                        <p:tgtEl>
                                          <p:spTgt spid="32"/>
                                        </p:tgtEl>
                                        <p:attrNameLst>
                                          <p:attrName>style.visibility</p:attrName>
                                        </p:attrNameLst>
                                      </p:cBhvr>
                                      <p:to>
                                        <p:strVal val="hidden"/>
                                      </p:to>
                                    </p:set>
                                  </p:childTnLst>
                                </p:cTn>
                              </p:par>
                              <p:par>
                                <p:cTn id="714" presetID="5" presetClass="exit" presetSubtype="10" fill="hold" grpId="3" nodeType="withEffect">
                                  <p:stCondLst>
                                    <p:cond delay="0"/>
                                  </p:stCondLst>
                                  <p:childTnLst>
                                    <p:animEffect transition="out" filter="checkerboard(across)">
                                      <p:cBhvr>
                                        <p:cTn id="715" dur="3000"/>
                                        <p:tgtEl>
                                          <p:spTgt spid="33"/>
                                        </p:tgtEl>
                                      </p:cBhvr>
                                    </p:animEffect>
                                    <p:set>
                                      <p:cBhvr>
                                        <p:cTn id="716" dur="1" fill="hold">
                                          <p:stCondLst>
                                            <p:cond delay="2999"/>
                                          </p:stCondLst>
                                        </p:cTn>
                                        <p:tgtEl>
                                          <p:spTgt spid="33"/>
                                        </p:tgtEl>
                                        <p:attrNameLst>
                                          <p:attrName>style.visibility</p:attrName>
                                        </p:attrNameLst>
                                      </p:cBhvr>
                                      <p:to>
                                        <p:strVal val="hidden"/>
                                      </p:to>
                                    </p:set>
                                  </p:childTnLst>
                                </p:cTn>
                              </p:par>
                              <p:par>
                                <p:cTn id="717" presetID="5" presetClass="exit" presetSubtype="10" fill="hold" grpId="3" nodeType="withEffect">
                                  <p:stCondLst>
                                    <p:cond delay="0"/>
                                  </p:stCondLst>
                                  <p:childTnLst>
                                    <p:animEffect transition="out" filter="checkerboard(across)">
                                      <p:cBhvr>
                                        <p:cTn id="718" dur="3000"/>
                                        <p:tgtEl>
                                          <p:spTgt spid="34"/>
                                        </p:tgtEl>
                                      </p:cBhvr>
                                    </p:animEffect>
                                    <p:set>
                                      <p:cBhvr>
                                        <p:cTn id="719" dur="1" fill="hold">
                                          <p:stCondLst>
                                            <p:cond delay="2999"/>
                                          </p:stCondLst>
                                        </p:cTn>
                                        <p:tgtEl>
                                          <p:spTgt spid="34"/>
                                        </p:tgtEl>
                                        <p:attrNameLst>
                                          <p:attrName>style.visibility</p:attrName>
                                        </p:attrNameLst>
                                      </p:cBhvr>
                                      <p:to>
                                        <p:strVal val="hidden"/>
                                      </p:to>
                                    </p:set>
                                  </p:childTnLst>
                                </p:cTn>
                              </p:par>
                              <p:par>
                                <p:cTn id="720" presetID="5" presetClass="exit" presetSubtype="10" fill="hold" grpId="3" nodeType="withEffect">
                                  <p:stCondLst>
                                    <p:cond delay="0"/>
                                  </p:stCondLst>
                                  <p:childTnLst>
                                    <p:animEffect transition="out" filter="checkerboard(across)">
                                      <p:cBhvr>
                                        <p:cTn id="721" dur="3000"/>
                                        <p:tgtEl>
                                          <p:spTgt spid="35"/>
                                        </p:tgtEl>
                                      </p:cBhvr>
                                    </p:animEffect>
                                    <p:set>
                                      <p:cBhvr>
                                        <p:cTn id="722" dur="1" fill="hold">
                                          <p:stCondLst>
                                            <p:cond delay="2999"/>
                                          </p:stCondLst>
                                        </p:cTn>
                                        <p:tgtEl>
                                          <p:spTgt spid="35"/>
                                        </p:tgtEl>
                                        <p:attrNameLst>
                                          <p:attrName>style.visibility</p:attrName>
                                        </p:attrNameLst>
                                      </p:cBhvr>
                                      <p:to>
                                        <p:strVal val="hidden"/>
                                      </p:to>
                                    </p:set>
                                  </p:childTnLst>
                                </p:cTn>
                              </p:par>
                              <p:par>
                                <p:cTn id="723" presetID="5" presetClass="exit" presetSubtype="10" fill="hold" grpId="3" nodeType="withEffect">
                                  <p:stCondLst>
                                    <p:cond delay="0"/>
                                  </p:stCondLst>
                                  <p:childTnLst>
                                    <p:animEffect transition="out" filter="checkerboard(across)">
                                      <p:cBhvr>
                                        <p:cTn id="724" dur="3000"/>
                                        <p:tgtEl>
                                          <p:spTgt spid="36"/>
                                        </p:tgtEl>
                                      </p:cBhvr>
                                    </p:animEffect>
                                    <p:set>
                                      <p:cBhvr>
                                        <p:cTn id="725" dur="1" fill="hold">
                                          <p:stCondLst>
                                            <p:cond delay="2999"/>
                                          </p:stCondLst>
                                        </p:cTn>
                                        <p:tgtEl>
                                          <p:spTgt spid="36"/>
                                        </p:tgtEl>
                                        <p:attrNameLst>
                                          <p:attrName>style.visibility</p:attrName>
                                        </p:attrNameLst>
                                      </p:cBhvr>
                                      <p:to>
                                        <p:strVal val="hidden"/>
                                      </p:to>
                                    </p:set>
                                  </p:childTnLst>
                                </p:cTn>
                              </p:par>
                              <p:par>
                                <p:cTn id="726" presetID="5" presetClass="exit" presetSubtype="10" fill="hold" grpId="3" nodeType="withEffect">
                                  <p:stCondLst>
                                    <p:cond delay="0"/>
                                  </p:stCondLst>
                                  <p:childTnLst>
                                    <p:animEffect transition="out" filter="checkerboard(across)">
                                      <p:cBhvr>
                                        <p:cTn id="727" dur="3000"/>
                                        <p:tgtEl>
                                          <p:spTgt spid="37"/>
                                        </p:tgtEl>
                                      </p:cBhvr>
                                    </p:animEffect>
                                    <p:set>
                                      <p:cBhvr>
                                        <p:cTn id="728" dur="1" fill="hold">
                                          <p:stCondLst>
                                            <p:cond delay="2999"/>
                                          </p:stCondLst>
                                        </p:cTn>
                                        <p:tgtEl>
                                          <p:spTgt spid="37"/>
                                        </p:tgtEl>
                                        <p:attrNameLst>
                                          <p:attrName>style.visibility</p:attrName>
                                        </p:attrNameLst>
                                      </p:cBhvr>
                                      <p:to>
                                        <p:strVal val="hidden"/>
                                      </p:to>
                                    </p:set>
                                  </p:childTnLst>
                                </p:cTn>
                              </p:par>
                              <p:par>
                                <p:cTn id="729" presetID="5" presetClass="exit" presetSubtype="10" fill="hold" grpId="3" nodeType="withEffect">
                                  <p:stCondLst>
                                    <p:cond delay="0"/>
                                  </p:stCondLst>
                                  <p:childTnLst>
                                    <p:animEffect transition="out" filter="checkerboard(across)">
                                      <p:cBhvr>
                                        <p:cTn id="730" dur="3000"/>
                                        <p:tgtEl>
                                          <p:spTgt spid="38"/>
                                        </p:tgtEl>
                                      </p:cBhvr>
                                    </p:animEffect>
                                    <p:set>
                                      <p:cBhvr>
                                        <p:cTn id="731" dur="1" fill="hold">
                                          <p:stCondLst>
                                            <p:cond delay="2999"/>
                                          </p:stCondLst>
                                        </p:cTn>
                                        <p:tgtEl>
                                          <p:spTgt spid="38"/>
                                        </p:tgtEl>
                                        <p:attrNameLst>
                                          <p:attrName>style.visibility</p:attrName>
                                        </p:attrNameLst>
                                      </p:cBhvr>
                                      <p:to>
                                        <p:strVal val="hidden"/>
                                      </p:to>
                                    </p:set>
                                  </p:childTnLst>
                                </p:cTn>
                              </p:par>
                              <p:par>
                                <p:cTn id="732" presetID="5" presetClass="exit" presetSubtype="10" fill="hold" grpId="3" nodeType="withEffect">
                                  <p:stCondLst>
                                    <p:cond delay="0"/>
                                  </p:stCondLst>
                                  <p:childTnLst>
                                    <p:animEffect transition="out" filter="checkerboard(across)">
                                      <p:cBhvr>
                                        <p:cTn id="733" dur="3000"/>
                                        <p:tgtEl>
                                          <p:spTgt spid="39"/>
                                        </p:tgtEl>
                                      </p:cBhvr>
                                    </p:animEffect>
                                    <p:set>
                                      <p:cBhvr>
                                        <p:cTn id="734" dur="1" fill="hold">
                                          <p:stCondLst>
                                            <p:cond delay="2999"/>
                                          </p:stCondLst>
                                        </p:cTn>
                                        <p:tgtEl>
                                          <p:spTgt spid="39"/>
                                        </p:tgtEl>
                                        <p:attrNameLst>
                                          <p:attrName>style.visibility</p:attrName>
                                        </p:attrNameLst>
                                      </p:cBhvr>
                                      <p:to>
                                        <p:strVal val="hidden"/>
                                      </p:to>
                                    </p:set>
                                  </p:childTnLst>
                                </p:cTn>
                              </p:par>
                              <p:par>
                                <p:cTn id="735" presetID="5" presetClass="exit" presetSubtype="10" fill="hold" grpId="3" nodeType="withEffect">
                                  <p:stCondLst>
                                    <p:cond delay="0"/>
                                  </p:stCondLst>
                                  <p:childTnLst>
                                    <p:animEffect transition="out" filter="checkerboard(across)">
                                      <p:cBhvr>
                                        <p:cTn id="736" dur="3000"/>
                                        <p:tgtEl>
                                          <p:spTgt spid="40"/>
                                        </p:tgtEl>
                                      </p:cBhvr>
                                    </p:animEffect>
                                    <p:set>
                                      <p:cBhvr>
                                        <p:cTn id="737" dur="1" fill="hold">
                                          <p:stCondLst>
                                            <p:cond delay="2999"/>
                                          </p:stCondLst>
                                        </p:cTn>
                                        <p:tgtEl>
                                          <p:spTgt spid="40"/>
                                        </p:tgtEl>
                                        <p:attrNameLst>
                                          <p:attrName>style.visibility</p:attrName>
                                        </p:attrNameLst>
                                      </p:cBhvr>
                                      <p:to>
                                        <p:strVal val="hidden"/>
                                      </p:to>
                                    </p:set>
                                  </p:childTnLst>
                                </p:cTn>
                              </p:par>
                              <p:par>
                                <p:cTn id="738" presetID="5" presetClass="exit" presetSubtype="10" fill="hold" grpId="3" nodeType="withEffect">
                                  <p:stCondLst>
                                    <p:cond delay="0"/>
                                  </p:stCondLst>
                                  <p:childTnLst>
                                    <p:animEffect transition="out" filter="checkerboard(across)">
                                      <p:cBhvr>
                                        <p:cTn id="739" dur="3000"/>
                                        <p:tgtEl>
                                          <p:spTgt spid="41"/>
                                        </p:tgtEl>
                                      </p:cBhvr>
                                    </p:animEffect>
                                    <p:set>
                                      <p:cBhvr>
                                        <p:cTn id="740" dur="1" fill="hold">
                                          <p:stCondLst>
                                            <p:cond delay="2999"/>
                                          </p:stCondLst>
                                        </p:cTn>
                                        <p:tgtEl>
                                          <p:spTgt spid="41"/>
                                        </p:tgtEl>
                                        <p:attrNameLst>
                                          <p:attrName>style.visibility</p:attrName>
                                        </p:attrNameLst>
                                      </p:cBhvr>
                                      <p:to>
                                        <p:strVal val="hidden"/>
                                      </p:to>
                                    </p:set>
                                  </p:childTnLst>
                                </p:cTn>
                              </p:par>
                              <p:par>
                                <p:cTn id="741" presetID="5" presetClass="exit" presetSubtype="10" fill="hold" grpId="3" nodeType="withEffect">
                                  <p:stCondLst>
                                    <p:cond delay="0"/>
                                  </p:stCondLst>
                                  <p:childTnLst>
                                    <p:animEffect transition="out" filter="checkerboard(across)">
                                      <p:cBhvr>
                                        <p:cTn id="742" dur="3000"/>
                                        <p:tgtEl>
                                          <p:spTgt spid="42"/>
                                        </p:tgtEl>
                                      </p:cBhvr>
                                    </p:animEffect>
                                    <p:set>
                                      <p:cBhvr>
                                        <p:cTn id="743" dur="1" fill="hold">
                                          <p:stCondLst>
                                            <p:cond delay="2999"/>
                                          </p:stCondLst>
                                        </p:cTn>
                                        <p:tgtEl>
                                          <p:spTgt spid="42"/>
                                        </p:tgtEl>
                                        <p:attrNameLst>
                                          <p:attrName>style.visibility</p:attrName>
                                        </p:attrNameLst>
                                      </p:cBhvr>
                                      <p:to>
                                        <p:strVal val="hidden"/>
                                      </p:to>
                                    </p:set>
                                  </p:childTnLst>
                                </p:cTn>
                              </p:par>
                              <p:par>
                                <p:cTn id="744" presetID="5" presetClass="exit" presetSubtype="10" fill="hold" grpId="3" nodeType="withEffect">
                                  <p:stCondLst>
                                    <p:cond delay="0"/>
                                  </p:stCondLst>
                                  <p:childTnLst>
                                    <p:animEffect transition="out" filter="checkerboard(across)">
                                      <p:cBhvr>
                                        <p:cTn id="745" dur="3000"/>
                                        <p:tgtEl>
                                          <p:spTgt spid="43"/>
                                        </p:tgtEl>
                                      </p:cBhvr>
                                    </p:animEffect>
                                    <p:set>
                                      <p:cBhvr>
                                        <p:cTn id="746" dur="1" fill="hold">
                                          <p:stCondLst>
                                            <p:cond delay="2999"/>
                                          </p:stCondLst>
                                        </p:cTn>
                                        <p:tgtEl>
                                          <p:spTgt spid="43"/>
                                        </p:tgtEl>
                                        <p:attrNameLst>
                                          <p:attrName>style.visibility</p:attrName>
                                        </p:attrNameLst>
                                      </p:cBhvr>
                                      <p:to>
                                        <p:strVal val="hidden"/>
                                      </p:to>
                                    </p:set>
                                  </p:childTnLst>
                                </p:cTn>
                              </p:par>
                              <p:par>
                                <p:cTn id="747" presetID="5" presetClass="exit" presetSubtype="10" fill="hold" grpId="3" nodeType="withEffect">
                                  <p:stCondLst>
                                    <p:cond delay="0"/>
                                  </p:stCondLst>
                                  <p:childTnLst>
                                    <p:animEffect transition="out" filter="checkerboard(across)">
                                      <p:cBhvr>
                                        <p:cTn id="748" dur="3000"/>
                                        <p:tgtEl>
                                          <p:spTgt spid="44"/>
                                        </p:tgtEl>
                                      </p:cBhvr>
                                    </p:animEffect>
                                    <p:set>
                                      <p:cBhvr>
                                        <p:cTn id="749" dur="1" fill="hold">
                                          <p:stCondLst>
                                            <p:cond delay="2999"/>
                                          </p:stCondLst>
                                        </p:cTn>
                                        <p:tgtEl>
                                          <p:spTgt spid="44"/>
                                        </p:tgtEl>
                                        <p:attrNameLst>
                                          <p:attrName>style.visibility</p:attrName>
                                        </p:attrNameLst>
                                      </p:cBhvr>
                                      <p:to>
                                        <p:strVal val="hidden"/>
                                      </p:to>
                                    </p:set>
                                  </p:childTnLst>
                                </p:cTn>
                              </p:par>
                              <p:par>
                                <p:cTn id="750" presetID="5" presetClass="exit" presetSubtype="10" fill="hold" grpId="3" nodeType="withEffect">
                                  <p:stCondLst>
                                    <p:cond delay="0"/>
                                  </p:stCondLst>
                                  <p:childTnLst>
                                    <p:animEffect transition="out" filter="checkerboard(across)">
                                      <p:cBhvr>
                                        <p:cTn id="751" dur="3000"/>
                                        <p:tgtEl>
                                          <p:spTgt spid="45"/>
                                        </p:tgtEl>
                                      </p:cBhvr>
                                    </p:animEffect>
                                    <p:set>
                                      <p:cBhvr>
                                        <p:cTn id="752" dur="1" fill="hold">
                                          <p:stCondLst>
                                            <p:cond delay="2999"/>
                                          </p:stCondLst>
                                        </p:cTn>
                                        <p:tgtEl>
                                          <p:spTgt spid="45"/>
                                        </p:tgtEl>
                                        <p:attrNameLst>
                                          <p:attrName>style.visibility</p:attrName>
                                        </p:attrNameLst>
                                      </p:cBhvr>
                                      <p:to>
                                        <p:strVal val="hidden"/>
                                      </p:to>
                                    </p:set>
                                  </p:childTnLst>
                                </p:cTn>
                              </p:par>
                              <p:par>
                                <p:cTn id="753" presetID="5" presetClass="exit" presetSubtype="10" fill="hold" grpId="3" nodeType="withEffect">
                                  <p:stCondLst>
                                    <p:cond delay="0"/>
                                  </p:stCondLst>
                                  <p:childTnLst>
                                    <p:animEffect transition="out" filter="checkerboard(across)">
                                      <p:cBhvr>
                                        <p:cTn id="754" dur="3000"/>
                                        <p:tgtEl>
                                          <p:spTgt spid="46"/>
                                        </p:tgtEl>
                                      </p:cBhvr>
                                    </p:animEffect>
                                    <p:set>
                                      <p:cBhvr>
                                        <p:cTn id="755" dur="1" fill="hold">
                                          <p:stCondLst>
                                            <p:cond delay="2999"/>
                                          </p:stCondLst>
                                        </p:cTn>
                                        <p:tgtEl>
                                          <p:spTgt spid="46"/>
                                        </p:tgtEl>
                                        <p:attrNameLst>
                                          <p:attrName>style.visibility</p:attrName>
                                        </p:attrNameLst>
                                      </p:cBhvr>
                                      <p:to>
                                        <p:strVal val="hidden"/>
                                      </p:to>
                                    </p:set>
                                  </p:childTnLst>
                                </p:cTn>
                              </p:par>
                              <p:par>
                                <p:cTn id="756" presetID="5" presetClass="exit" presetSubtype="10" fill="hold" grpId="3" nodeType="withEffect">
                                  <p:stCondLst>
                                    <p:cond delay="0"/>
                                  </p:stCondLst>
                                  <p:childTnLst>
                                    <p:animEffect transition="out" filter="checkerboard(across)">
                                      <p:cBhvr>
                                        <p:cTn id="757" dur="3000"/>
                                        <p:tgtEl>
                                          <p:spTgt spid="47"/>
                                        </p:tgtEl>
                                      </p:cBhvr>
                                    </p:animEffect>
                                    <p:set>
                                      <p:cBhvr>
                                        <p:cTn id="758" dur="1" fill="hold">
                                          <p:stCondLst>
                                            <p:cond delay="2999"/>
                                          </p:stCondLst>
                                        </p:cTn>
                                        <p:tgtEl>
                                          <p:spTgt spid="47"/>
                                        </p:tgtEl>
                                        <p:attrNameLst>
                                          <p:attrName>style.visibility</p:attrName>
                                        </p:attrNameLst>
                                      </p:cBhvr>
                                      <p:to>
                                        <p:strVal val="hidden"/>
                                      </p:to>
                                    </p:set>
                                  </p:childTnLst>
                                </p:cTn>
                              </p:par>
                              <p:par>
                                <p:cTn id="759" presetID="5" presetClass="exit" presetSubtype="10" fill="hold" grpId="3" nodeType="withEffect">
                                  <p:stCondLst>
                                    <p:cond delay="0"/>
                                  </p:stCondLst>
                                  <p:childTnLst>
                                    <p:animEffect transition="out" filter="checkerboard(across)">
                                      <p:cBhvr>
                                        <p:cTn id="760" dur="3000"/>
                                        <p:tgtEl>
                                          <p:spTgt spid="48"/>
                                        </p:tgtEl>
                                      </p:cBhvr>
                                    </p:animEffect>
                                    <p:set>
                                      <p:cBhvr>
                                        <p:cTn id="761" dur="1" fill="hold">
                                          <p:stCondLst>
                                            <p:cond delay="2999"/>
                                          </p:stCondLst>
                                        </p:cTn>
                                        <p:tgtEl>
                                          <p:spTgt spid="48"/>
                                        </p:tgtEl>
                                        <p:attrNameLst>
                                          <p:attrName>style.visibility</p:attrName>
                                        </p:attrNameLst>
                                      </p:cBhvr>
                                      <p:to>
                                        <p:strVal val="hidden"/>
                                      </p:to>
                                    </p:set>
                                  </p:childTnLst>
                                </p:cTn>
                              </p:par>
                              <p:par>
                                <p:cTn id="762" presetID="5" presetClass="exit" presetSubtype="10" fill="hold" grpId="3" nodeType="withEffect">
                                  <p:stCondLst>
                                    <p:cond delay="0"/>
                                  </p:stCondLst>
                                  <p:childTnLst>
                                    <p:animEffect transition="out" filter="checkerboard(across)">
                                      <p:cBhvr>
                                        <p:cTn id="763" dur="3000"/>
                                        <p:tgtEl>
                                          <p:spTgt spid="49"/>
                                        </p:tgtEl>
                                      </p:cBhvr>
                                    </p:animEffect>
                                    <p:set>
                                      <p:cBhvr>
                                        <p:cTn id="764" dur="1" fill="hold">
                                          <p:stCondLst>
                                            <p:cond delay="2999"/>
                                          </p:stCondLst>
                                        </p:cTn>
                                        <p:tgtEl>
                                          <p:spTgt spid="49"/>
                                        </p:tgtEl>
                                        <p:attrNameLst>
                                          <p:attrName>style.visibility</p:attrName>
                                        </p:attrNameLst>
                                      </p:cBhvr>
                                      <p:to>
                                        <p:strVal val="hidden"/>
                                      </p:to>
                                    </p:set>
                                  </p:childTnLst>
                                </p:cTn>
                              </p:par>
                              <p:par>
                                <p:cTn id="765" presetID="5" presetClass="exit" presetSubtype="10" fill="hold" grpId="3" nodeType="withEffect">
                                  <p:stCondLst>
                                    <p:cond delay="0"/>
                                  </p:stCondLst>
                                  <p:childTnLst>
                                    <p:animEffect transition="out" filter="checkerboard(across)">
                                      <p:cBhvr>
                                        <p:cTn id="766" dur="3000"/>
                                        <p:tgtEl>
                                          <p:spTgt spid="50"/>
                                        </p:tgtEl>
                                      </p:cBhvr>
                                    </p:animEffect>
                                    <p:set>
                                      <p:cBhvr>
                                        <p:cTn id="767" dur="1" fill="hold">
                                          <p:stCondLst>
                                            <p:cond delay="2999"/>
                                          </p:stCondLst>
                                        </p:cTn>
                                        <p:tgtEl>
                                          <p:spTgt spid="50"/>
                                        </p:tgtEl>
                                        <p:attrNameLst>
                                          <p:attrName>style.visibility</p:attrName>
                                        </p:attrNameLst>
                                      </p:cBhvr>
                                      <p:to>
                                        <p:strVal val="hidden"/>
                                      </p:to>
                                    </p:set>
                                  </p:childTnLst>
                                </p:cTn>
                              </p:par>
                              <p:par>
                                <p:cTn id="768" presetID="5" presetClass="exit" presetSubtype="10" fill="hold" grpId="3" nodeType="withEffect">
                                  <p:stCondLst>
                                    <p:cond delay="0"/>
                                  </p:stCondLst>
                                  <p:childTnLst>
                                    <p:animEffect transition="out" filter="checkerboard(across)">
                                      <p:cBhvr>
                                        <p:cTn id="769" dur="3000"/>
                                        <p:tgtEl>
                                          <p:spTgt spid="51"/>
                                        </p:tgtEl>
                                      </p:cBhvr>
                                    </p:animEffect>
                                    <p:set>
                                      <p:cBhvr>
                                        <p:cTn id="770" dur="1" fill="hold">
                                          <p:stCondLst>
                                            <p:cond delay="2999"/>
                                          </p:stCondLst>
                                        </p:cTn>
                                        <p:tgtEl>
                                          <p:spTgt spid="51"/>
                                        </p:tgtEl>
                                        <p:attrNameLst>
                                          <p:attrName>style.visibility</p:attrName>
                                        </p:attrNameLst>
                                      </p:cBhvr>
                                      <p:to>
                                        <p:strVal val="hidden"/>
                                      </p:to>
                                    </p:set>
                                  </p:childTnLst>
                                </p:cTn>
                              </p:par>
                              <p:par>
                                <p:cTn id="771" presetID="5" presetClass="exit" presetSubtype="10" fill="hold" grpId="3" nodeType="withEffect">
                                  <p:stCondLst>
                                    <p:cond delay="0"/>
                                  </p:stCondLst>
                                  <p:childTnLst>
                                    <p:animEffect transition="out" filter="checkerboard(across)">
                                      <p:cBhvr>
                                        <p:cTn id="772" dur="3000"/>
                                        <p:tgtEl>
                                          <p:spTgt spid="52"/>
                                        </p:tgtEl>
                                      </p:cBhvr>
                                    </p:animEffect>
                                    <p:set>
                                      <p:cBhvr>
                                        <p:cTn id="773" dur="1" fill="hold">
                                          <p:stCondLst>
                                            <p:cond delay="2999"/>
                                          </p:stCondLst>
                                        </p:cTn>
                                        <p:tgtEl>
                                          <p:spTgt spid="52"/>
                                        </p:tgtEl>
                                        <p:attrNameLst>
                                          <p:attrName>style.visibility</p:attrName>
                                        </p:attrNameLst>
                                      </p:cBhvr>
                                      <p:to>
                                        <p:strVal val="hidden"/>
                                      </p:to>
                                    </p:set>
                                  </p:childTnLst>
                                </p:cTn>
                              </p:par>
                              <p:par>
                                <p:cTn id="774" presetID="5" presetClass="exit" presetSubtype="10" fill="hold" grpId="3" nodeType="withEffect">
                                  <p:stCondLst>
                                    <p:cond delay="0"/>
                                  </p:stCondLst>
                                  <p:childTnLst>
                                    <p:animEffect transition="out" filter="checkerboard(across)">
                                      <p:cBhvr>
                                        <p:cTn id="775" dur="3000"/>
                                        <p:tgtEl>
                                          <p:spTgt spid="53"/>
                                        </p:tgtEl>
                                      </p:cBhvr>
                                    </p:animEffect>
                                    <p:set>
                                      <p:cBhvr>
                                        <p:cTn id="776" dur="1" fill="hold">
                                          <p:stCondLst>
                                            <p:cond delay="2999"/>
                                          </p:stCondLst>
                                        </p:cTn>
                                        <p:tgtEl>
                                          <p:spTgt spid="53"/>
                                        </p:tgtEl>
                                        <p:attrNameLst>
                                          <p:attrName>style.visibility</p:attrName>
                                        </p:attrNameLst>
                                      </p:cBhvr>
                                      <p:to>
                                        <p:strVal val="hidden"/>
                                      </p:to>
                                    </p:set>
                                  </p:childTnLst>
                                </p:cTn>
                              </p:par>
                              <p:par>
                                <p:cTn id="777" presetID="5" presetClass="exit" presetSubtype="10" fill="hold" grpId="3" nodeType="withEffect">
                                  <p:stCondLst>
                                    <p:cond delay="0"/>
                                  </p:stCondLst>
                                  <p:childTnLst>
                                    <p:animEffect transition="out" filter="checkerboard(across)">
                                      <p:cBhvr>
                                        <p:cTn id="778" dur="3000"/>
                                        <p:tgtEl>
                                          <p:spTgt spid="54"/>
                                        </p:tgtEl>
                                      </p:cBhvr>
                                    </p:animEffect>
                                    <p:set>
                                      <p:cBhvr>
                                        <p:cTn id="779" dur="1" fill="hold">
                                          <p:stCondLst>
                                            <p:cond delay="2999"/>
                                          </p:stCondLst>
                                        </p:cTn>
                                        <p:tgtEl>
                                          <p:spTgt spid="54"/>
                                        </p:tgtEl>
                                        <p:attrNameLst>
                                          <p:attrName>style.visibility</p:attrName>
                                        </p:attrNameLst>
                                      </p:cBhvr>
                                      <p:to>
                                        <p:strVal val="hidden"/>
                                      </p:to>
                                    </p:set>
                                  </p:childTnLst>
                                </p:cTn>
                              </p:par>
                              <p:par>
                                <p:cTn id="780" presetID="5" presetClass="exit" presetSubtype="10" fill="hold" grpId="3" nodeType="withEffect">
                                  <p:stCondLst>
                                    <p:cond delay="0"/>
                                  </p:stCondLst>
                                  <p:childTnLst>
                                    <p:animEffect transition="out" filter="checkerboard(across)">
                                      <p:cBhvr>
                                        <p:cTn id="781" dur="3000"/>
                                        <p:tgtEl>
                                          <p:spTgt spid="55"/>
                                        </p:tgtEl>
                                      </p:cBhvr>
                                    </p:animEffect>
                                    <p:set>
                                      <p:cBhvr>
                                        <p:cTn id="782" dur="1" fill="hold">
                                          <p:stCondLst>
                                            <p:cond delay="2999"/>
                                          </p:stCondLst>
                                        </p:cTn>
                                        <p:tgtEl>
                                          <p:spTgt spid="55"/>
                                        </p:tgtEl>
                                        <p:attrNameLst>
                                          <p:attrName>style.visibility</p:attrName>
                                        </p:attrNameLst>
                                      </p:cBhvr>
                                      <p:to>
                                        <p:strVal val="hidden"/>
                                      </p:to>
                                    </p:set>
                                  </p:childTnLst>
                                </p:cTn>
                              </p:par>
                              <p:par>
                                <p:cTn id="783" presetID="5" presetClass="exit" presetSubtype="10" fill="hold" grpId="3" nodeType="withEffect">
                                  <p:stCondLst>
                                    <p:cond delay="0"/>
                                  </p:stCondLst>
                                  <p:childTnLst>
                                    <p:animEffect transition="out" filter="checkerboard(across)">
                                      <p:cBhvr>
                                        <p:cTn id="784" dur="3000"/>
                                        <p:tgtEl>
                                          <p:spTgt spid="56"/>
                                        </p:tgtEl>
                                      </p:cBhvr>
                                    </p:animEffect>
                                    <p:set>
                                      <p:cBhvr>
                                        <p:cTn id="785" dur="1" fill="hold">
                                          <p:stCondLst>
                                            <p:cond delay="2999"/>
                                          </p:stCondLst>
                                        </p:cTn>
                                        <p:tgtEl>
                                          <p:spTgt spid="56"/>
                                        </p:tgtEl>
                                        <p:attrNameLst>
                                          <p:attrName>style.visibility</p:attrName>
                                        </p:attrNameLst>
                                      </p:cBhvr>
                                      <p:to>
                                        <p:strVal val="hidden"/>
                                      </p:to>
                                    </p:set>
                                  </p:childTnLst>
                                </p:cTn>
                              </p:par>
                              <p:par>
                                <p:cTn id="786" presetID="5" presetClass="exit" presetSubtype="10" fill="hold" grpId="3" nodeType="withEffect">
                                  <p:stCondLst>
                                    <p:cond delay="0"/>
                                  </p:stCondLst>
                                  <p:childTnLst>
                                    <p:animEffect transition="out" filter="checkerboard(across)">
                                      <p:cBhvr>
                                        <p:cTn id="787" dur="3000"/>
                                        <p:tgtEl>
                                          <p:spTgt spid="57"/>
                                        </p:tgtEl>
                                      </p:cBhvr>
                                    </p:animEffect>
                                    <p:set>
                                      <p:cBhvr>
                                        <p:cTn id="788" dur="1" fill="hold">
                                          <p:stCondLst>
                                            <p:cond delay="2999"/>
                                          </p:stCondLst>
                                        </p:cTn>
                                        <p:tgtEl>
                                          <p:spTgt spid="57"/>
                                        </p:tgtEl>
                                        <p:attrNameLst>
                                          <p:attrName>style.visibility</p:attrName>
                                        </p:attrNameLst>
                                      </p:cBhvr>
                                      <p:to>
                                        <p:strVal val="hidden"/>
                                      </p:to>
                                    </p:set>
                                  </p:childTnLst>
                                </p:cTn>
                              </p:par>
                              <p:par>
                                <p:cTn id="789" presetID="23" presetClass="entr" presetSubtype="288" fill="hold" nodeType="withEffect">
                                  <p:stCondLst>
                                    <p:cond delay="0"/>
                                  </p:stCondLst>
                                  <p:childTnLst>
                                    <p:set>
                                      <p:cBhvr>
                                        <p:cTn id="790" dur="1" fill="hold">
                                          <p:stCondLst>
                                            <p:cond delay="0"/>
                                          </p:stCondLst>
                                        </p:cTn>
                                        <p:tgtEl>
                                          <p:spTgt spid="5"/>
                                        </p:tgtEl>
                                        <p:attrNameLst>
                                          <p:attrName>style.visibility</p:attrName>
                                        </p:attrNameLst>
                                      </p:cBhvr>
                                      <p:to>
                                        <p:strVal val="visible"/>
                                      </p:to>
                                    </p:set>
                                    <p:anim calcmode="lin" valueType="num">
                                      <p:cBhvr>
                                        <p:cTn id="791" dur="3000" fill="hold"/>
                                        <p:tgtEl>
                                          <p:spTgt spid="5"/>
                                        </p:tgtEl>
                                        <p:attrNameLst>
                                          <p:attrName>ppt_w</p:attrName>
                                        </p:attrNameLst>
                                      </p:cBhvr>
                                      <p:tavLst>
                                        <p:tav tm="0">
                                          <p:val>
                                            <p:strVal val="4/3*#ppt_w"/>
                                          </p:val>
                                        </p:tav>
                                        <p:tav tm="100000">
                                          <p:val>
                                            <p:strVal val="#ppt_w"/>
                                          </p:val>
                                        </p:tav>
                                      </p:tavLst>
                                    </p:anim>
                                    <p:anim calcmode="lin" valueType="num">
                                      <p:cBhvr>
                                        <p:cTn id="792" dur="3000" fill="hold"/>
                                        <p:tgtEl>
                                          <p:spTgt spid="5"/>
                                        </p:tgtEl>
                                        <p:attrNameLst>
                                          <p:attrName>ppt_h</p:attrName>
                                        </p:attrNameLst>
                                      </p:cBhvr>
                                      <p:tavLst>
                                        <p:tav tm="0">
                                          <p:val>
                                            <p:strVal val="4/3*#ppt_h"/>
                                          </p:val>
                                        </p:tav>
                                        <p:tav tm="100000">
                                          <p:val>
                                            <p:strVal val="#ppt_h"/>
                                          </p:val>
                                        </p:tav>
                                      </p:tavLst>
                                    </p:anim>
                                  </p:childTnLst>
                                </p:cTn>
                              </p:par>
                              <p:par>
                                <p:cTn id="793" presetID="16" presetClass="entr" presetSubtype="37" fill="hold" nodeType="withEffect">
                                  <p:stCondLst>
                                    <p:cond delay="0"/>
                                  </p:stCondLst>
                                  <p:childTnLst>
                                    <p:set>
                                      <p:cBhvr>
                                        <p:cTn id="794" dur="1" fill="hold">
                                          <p:stCondLst>
                                            <p:cond delay="0"/>
                                          </p:stCondLst>
                                        </p:cTn>
                                        <p:tgtEl>
                                          <p:spTgt spid="5"/>
                                        </p:tgtEl>
                                        <p:attrNameLst>
                                          <p:attrName>style.visibility</p:attrName>
                                        </p:attrNameLst>
                                      </p:cBhvr>
                                      <p:to>
                                        <p:strVal val="visible"/>
                                      </p:to>
                                    </p:set>
                                    <p:animEffect transition="in" filter="barn(outVertical)">
                                      <p:cBhvr>
                                        <p:cTn id="79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ors-stained-glass-patterns-for-doors-a-thing-of-great-beauty-inspiring-interior-design-with-stained-glass-patterns-for-doors-stained-glass-patterns-for-french-doors-free-stained-glass-1013x1013.jpg"/>
          <p:cNvPicPr>
            <a:picLocks noChangeAspect="1"/>
          </p:cNvPicPr>
          <p:nvPr/>
        </p:nvPicPr>
        <p:blipFill>
          <a:blip r:embed="rId2"/>
          <a:stretch>
            <a:fillRect/>
          </a:stretch>
        </p:blipFill>
        <p:spPr>
          <a:xfrm>
            <a:off x="1714480" y="0"/>
            <a:ext cx="5575824" cy="6858000"/>
          </a:xfrm>
          <a:prstGeom prst="rect">
            <a:avLst/>
          </a:prstGeom>
        </p:spPr>
      </p:pic>
      <p:pic>
        <p:nvPicPr>
          <p:cNvPr id="6" name="5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0"/>
            <a:ext cx="1500166" cy="1180259"/>
          </a:xfrm>
          <a:prstGeom prst="rect">
            <a:avLst/>
          </a:prstGeom>
          <a:effectLst/>
        </p:spPr>
      </p:pic>
      <p:pic>
        <p:nvPicPr>
          <p:cNvPr id="7" name="6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0"/>
            <a:ext cx="1500166" cy="1180259"/>
          </a:xfrm>
          <a:prstGeom prst="rect">
            <a:avLst/>
          </a:prstGeom>
          <a:effectLst/>
        </p:spPr>
      </p:pic>
      <p:pic>
        <p:nvPicPr>
          <p:cNvPr id="8" name="7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500042"/>
            <a:ext cx="1500166" cy="1180259"/>
          </a:xfrm>
          <a:prstGeom prst="rect">
            <a:avLst/>
          </a:prstGeom>
          <a:effectLst/>
        </p:spPr>
      </p:pic>
      <p:pic>
        <p:nvPicPr>
          <p:cNvPr id="9" name="8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1071546"/>
            <a:ext cx="1500166" cy="1180259"/>
          </a:xfrm>
          <a:prstGeom prst="rect">
            <a:avLst/>
          </a:prstGeom>
          <a:effectLst/>
        </p:spPr>
      </p:pic>
      <p:pic>
        <p:nvPicPr>
          <p:cNvPr id="10" name="9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1643050"/>
            <a:ext cx="1500166" cy="1180259"/>
          </a:xfrm>
          <a:prstGeom prst="rect">
            <a:avLst/>
          </a:prstGeom>
          <a:effectLst/>
        </p:spPr>
      </p:pic>
      <p:pic>
        <p:nvPicPr>
          <p:cNvPr id="11" name="10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2285992"/>
            <a:ext cx="1500166" cy="1180259"/>
          </a:xfrm>
          <a:prstGeom prst="rect">
            <a:avLst/>
          </a:prstGeom>
          <a:effectLst/>
        </p:spPr>
      </p:pic>
      <p:pic>
        <p:nvPicPr>
          <p:cNvPr id="12" name="11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2928934"/>
            <a:ext cx="1500166" cy="1180259"/>
          </a:xfrm>
          <a:prstGeom prst="rect">
            <a:avLst/>
          </a:prstGeom>
          <a:effectLst/>
        </p:spPr>
      </p:pic>
      <p:pic>
        <p:nvPicPr>
          <p:cNvPr id="13" name="12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3571876"/>
            <a:ext cx="1500166" cy="1180259"/>
          </a:xfrm>
          <a:prstGeom prst="rect">
            <a:avLst/>
          </a:prstGeom>
          <a:effectLst/>
        </p:spPr>
      </p:pic>
      <p:pic>
        <p:nvPicPr>
          <p:cNvPr id="14" name="13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4214818"/>
            <a:ext cx="1500166" cy="1180259"/>
          </a:xfrm>
          <a:prstGeom prst="rect">
            <a:avLst/>
          </a:prstGeom>
          <a:effectLst/>
        </p:spPr>
      </p:pic>
      <p:pic>
        <p:nvPicPr>
          <p:cNvPr id="15" name="14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4929198"/>
            <a:ext cx="1500166" cy="1180259"/>
          </a:xfrm>
          <a:prstGeom prst="rect">
            <a:avLst/>
          </a:prstGeom>
          <a:effectLst/>
        </p:spPr>
      </p:pic>
      <p:pic>
        <p:nvPicPr>
          <p:cNvPr id="16" name="15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0" y="5677741"/>
            <a:ext cx="1500166" cy="1180259"/>
          </a:xfrm>
          <a:prstGeom prst="rect">
            <a:avLst/>
          </a:prstGeom>
          <a:effectLst/>
        </p:spPr>
      </p:pic>
      <p:pic>
        <p:nvPicPr>
          <p:cNvPr id="17" name="16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571480"/>
            <a:ext cx="1500166" cy="1180259"/>
          </a:xfrm>
          <a:prstGeom prst="rect">
            <a:avLst/>
          </a:prstGeom>
          <a:effectLst/>
        </p:spPr>
      </p:pic>
      <p:pic>
        <p:nvPicPr>
          <p:cNvPr id="18" name="17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1142984"/>
            <a:ext cx="1500166" cy="1180259"/>
          </a:xfrm>
          <a:prstGeom prst="rect">
            <a:avLst/>
          </a:prstGeom>
          <a:effectLst/>
        </p:spPr>
      </p:pic>
      <p:pic>
        <p:nvPicPr>
          <p:cNvPr id="19" name="18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1714488"/>
            <a:ext cx="1500166" cy="1180259"/>
          </a:xfrm>
          <a:prstGeom prst="rect">
            <a:avLst/>
          </a:prstGeom>
          <a:effectLst/>
        </p:spPr>
      </p:pic>
      <p:pic>
        <p:nvPicPr>
          <p:cNvPr id="20" name="19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2357454"/>
            <a:ext cx="1500166" cy="1180259"/>
          </a:xfrm>
          <a:prstGeom prst="rect">
            <a:avLst/>
          </a:prstGeom>
          <a:effectLst/>
        </p:spPr>
      </p:pic>
      <p:pic>
        <p:nvPicPr>
          <p:cNvPr id="21" name="20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2928934"/>
            <a:ext cx="1500166" cy="1180259"/>
          </a:xfrm>
          <a:prstGeom prst="rect">
            <a:avLst/>
          </a:prstGeom>
          <a:effectLst/>
        </p:spPr>
      </p:pic>
      <p:pic>
        <p:nvPicPr>
          <p:cNvPr id="22" name="21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3571876"/>
            <a:ext cx="1500166" cy="1180259"/>
          </a:xfrm>
          <a:prstGeom prst="rect">
            <a:avLst/>
          </a:prstGeom>
          <a:effectLst/>
        </p:spPr>
      </p:pic>
      <p:pic>
        <p:nvPicPr>
          <p:cNvPr id="23" name="22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4286256"/>
            <a:ext cx="1500166" cy="1180259"/>
          </a:xfrm>
          <a:prstGeom prst="rect">
            <a:avLst/>
          </a:prstGeom>
          <a:effectLst/>
        </p:spPr>
      </p:pic>
      <p:pic>
        <p:nvPicPr>
          <p:cNvPr id="24" name="23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4891923"/>
            <a:ext cx="1500166" cy="1180259"/>
          </a:xfrm>
          <a:prstGeom prst="rect">
            <a:avLst/>
          </a:prstGeom>
          <a:effectLst/>
        </p:spPr>
      </p:pic>
      <p:pic>
        <p:nvPicPr>
          <p:cNvPr id="25" name="24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7643834" y="5677741"/>
            <a:ext cx="1500166" cy="1180259"/>
          </a:xfrm>
          <a:prstGeom prst="rect">
            <a:avLst/>
          </a:prstGeom>
          <a:effectLst/>
        </p:spPr>
      </p:pic>
      <p:sp>
        <p:nvSpPr>
          <p:cNvPr id="26" name="25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ppt_x"/>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ppt_x"/>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ppt_x"/>
                                          </p:val>
                                        </p:tav>
                                        <p:tav tm="100000">
                                          <p:val>
                                            <p:strVal val="#ppt_x"/>
                                          </p:val>
                                        </p:tav>
                                      </p:tavLst>
                                    </p:anim>
                                    <p:anim calcmode="lin" valueType="num">
                                      <p:cBhvr additive="base">
                                        <p:cTn id="43" dur="30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ppt_x"/>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ppt_x"/>
                                          </p:val>
                                        </p:tav>
                                        <p:tav tm="100000">
                                          <p:val>
                                            <p:strVal val="#ppt_x"/>
                                          </p:val>
                                        </p:tav>
                                      </p:tavLst>
                                    </p:anim>
                                    <p:anim calcmode="lin" valueType="num">
                                      <p:cBhvr additive="base">
                                        <p:cTn id="51" dur="3000" fill="hold"/>
                                        <p:tgtEl>
                                          <p:spTgt spid="7"/>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4"/>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8"/>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9"/>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20"/>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21"/>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24"/>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5"/>
                                        </p:tgtEl>
                                        <p:attrNameLst>
                                          <p:attrName>r</p:attrName>
                                        </p:attrNameLst>
                                      </p:cBhvr>
                                    </p:animRot>
                                  </p:childTnLst>
                                </p:cTn>
                              </p:par>
                              <p:par>
                                <p:cTn id="128" presetID="16" presetClass="entr" presetSubtype="37"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barn(outVertical)">
                                      <p:cBhvr>
                                        <p:cTn id="130" dur="3000"/>
                                        <p:tgtEl>
                                          <p:spTgt spid="4"/>
                                        </p:tgtEl>
                                      </p:cBhvr>
                                    </p:animEffect>
                                  </p:childTnLst>
                                </p:cTn>
                              </p:par>
                              <p:par>
                                <p:cTn id="131" presetID="23" presetClass="entr" presetSubtype="272"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p:cTn id="133" dur="3000" fill="hold"/>
                                        <p:tgtEl>
                                          <p:spTgt spid="4"/>
                                        </p:tgtEl>
                                        <p:attrNameLst>
                                          <p:attrName>ppt_w</p:attrName>
                                        </p:attrNameLst>
                                      </p:cBhvr>
                                      <p:tavLst>
                                        <p:tav tm="0">
                                          <p:val>
                                            <p:strVal val="2/3*#ppt_w"/>
                                          </p:val>
                                        </p:tav>
                                        <p:tav tm="100000">
                                          <p:val>
                                            <p:strVal val="#ppt_w"/>
                                          </p:val>
                                        </p:tav>
                                      </p:tavLst>
                                    </p:anim>
                                    <p:anim calcmode="lin" valueType="num">
                                      <p:cBhvr>
                                        <p:cTn id="134"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0478.JPG"/>
          <p:cNvPicPr>
            <a:picLocks noChangeAspect="1"/>
          </p:cNvPicPr>
          <p:nvPr/>
        </p:nvPicPr>
        <p:blipFill>
          <a:blip r:embed="rId2"/>
          <a:stretch>
            <a:fillRect/>
          </a:stretch>
        </p:blipFill>
        <p:spPr>
          <a:xfrm>
            <a:off x="17253" y="0"/>
            <a:ext cx="9109494" cy="6858000"/>
          </a:xfrm>
          <a:prstGeom prst="rect">
            <a:avLst/>
          </a:prstGeom>
        </p:spPr>
      </p:pic>
      <p:sp>
        <p:nvSpPr>
          <p:cNvPr id="6" name="5 Cheurón"/>
          <p:cNvSpPr/>
          <p:nvPr/>
        </p:nvSpPr>
        <p:spPr>
          <a:xfrm>
            <a:off x="0" y="0"/>
            <a:ext cx="1643042" cy="6858000"/>
          </a:xfrm>
          <a:prstGeom prst="chevron">
            <a:avLst>
              <a:gd name="adj" fmla="val 90946"/>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7500958" y="0"/>
            <a:ext cx="1643042" cy="6858000"/>
          </a:xfrm>
          <a:prstGeom prst="chevron">
            <a:avLst>
              <a:gd name="adj" fmla="val 89482"/>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71472" y="0"/>
            <a:ext cx="1643042" cy="6858000"/>
          </a:xfrm>
          <a:prstGeom prst="chevron">
            <a:avLst>
              <a:gd name="adj" fmla="val 89482"/>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7000892" y="0"/>
            <a:ext cx="1643042" cy="6858000"/>
          </a:xfrm>
          <a:prstGeom prst="chevron">
            <a:avLst>
              <a:gd name="adj" fmla="val 88017"/>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071538" y="0"/>
            <a:ext cx="1643042" cy="6858000"/>
          </a:xfrm>
          <a:prstGeom prst="chevron">
            <a:avLst>
              <a:gd name="adj" fmla="val 90336"/>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6500826" y="0"/>
            <a:ext cx="1643042" cy="6858000"/>
          </a:xfrm>
          <a:prstGeom prst="chevron">
            <a:avLst>
              <a:gd name="adj" fmla="val 88872"/>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571636" y="0"/>
            <a:ext cx="1643042" cy="6858000"/>
          </a:xfrm>
          <a:prstGeom prst="chevron">
            <a:avLst>
              <a:gd name="adj" fmla="val 88017"/>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143108" y="0"/>
            <a:ext cx="1643042" cy="6858000"/>
          </a:xfrm>
          <a:prstGeom prst="chevron">
            <a:avLst>
              <a:gd name="adj" fmla="val 90642"/>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2643174" y="0"/>
            <a:ext cx="1643042" cy="6858000"/>
          </a:xfrm>
          <a:prstGeom prst="chevron">
            <a:avLst>
              <a:gd name="adj" fmla="val 91801"/>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0800000">
            <a:off x="6000760" y="0"/>
            <a:ext cx="1643042" cy="6858000"/>
          </a:xfrm>
          <a:prstGeom prst="chevron">
            <a:avLst>
              <a:gd name="adj" fmla="val 90336"/>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5500694" y="0"/>
            <a:ext cx="1643042" cy="6858000"/>
          </a:xfrm>
          <a:prstGeom prst="chevron">
            <a:avLst>
              <a:gd name="adj" fmla="val 89177"/>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5000628" y="0"/>
            <a:ext cx="1643042" cy="6858000"/>
          </a:xfrm>
          <a:prstGeom prst="chevron">
            <a:avLst>
              <a:gd name="adj" fmla="val 91252"/>
            </a:avLst>
          </a:prstGeom>
          <a:gradFill flip="none" rotWithShape="1">
            <a:gsLst>
              <a:gs pos="79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path path="shape">
              <a:fillToRect l="50000" t="50000" r="50000" b="50000"/>
            </a:path>
            <a:tileRect/>
          </a:gradFill>
          <a:ln>
            <a:solidFill>
              <a:srgbClr val="CC99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plus(in)">
                                      <p:cBhvr>
                                        <p:cTn id="58" dur="3000"/>
                                        <p:tgtEl>
                                          <p:spTgt spid="6"/>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plus(in)">
                                      <p:cBhvr>
                                        <p:cTn id="61" dur="3000"/>
                                        <p:tgtEl>
                                          <p:spTgt spid="8"/>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plus(in)">
                                      <p:cBhvr>
                                        <p:cTn id="64" dur="3000"/>
                                        <p:tgtEl>
                                          <p:spTgt spid="10"/>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plus(in)">
                                      <p:cBhvr>
                                        <p:cTn id="67" dur="3000"/>
                                        <p:tgtEl>
                                          <p:spTgt spid="12"/>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plus(in)">
                                      <p:cBhvr>
                                        <p:cTn id="70" dur="3000"/>
                                        <p:tgtEl>
                                          <p:spTgt spid="13"/>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plus(in)">
                                      <p:cBhvr>
                                        <p:cTn id="76" dur="3000"/>
                                        <p:tgtEl>
                                          <p:spTgt spid="7"/>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plus(in)">
                                      <p:cBhvr>
                                        <p:cTn id="79" dur="3000"/>
                                        <p:tgtEl>
                                          <p:spTgt spid="9"/>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plus(in)">
                                      <p:cBhvr>
                                        <p:cTn id="82" dur="3000"/>
                                        <p:tgtEl>
                                          <p:spTgt spid="11"/>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plus(in)">
                                      <p:cBhvr>
                                        <p:cTn id="85" dur="3000"/>
                                        <p:tgtEl>
                                          <p:spTgt spid="15"/>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plus(in)">
                                      <p:cBhvr>
                                        <p:cTn id="88" dur="3000"/>
                                        <p:tgtEl>
                                          <p:spTgt spid="16"/>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plus(in)">
                                      <p:cBhvr>
                                        <p:cTn id="91" dur="3000"/>
                                        <p:tgtEl>
                                          <p:spTgt spid="17"/>
                                        </p:tgtEl>
                                      </p:cBhvr>
                                    </p:animEffect>
                                  </p:childTnLst>
                                </p:cTn>
                              </p:par>
                              <p:par>
                                <p:cTn id="92" presetID="19" presetClass="entr" presetSubtype="10"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3000" fill="hold"/>
                                        <p:tgtEl>
                                          <p:spTgt spid="6"/>
                                        </p:tgtEl>
                                        <p:attrNameLst>
                                          <p:attrName>ppt_w</p:attrName>
                                        </p:attrNameLst>
                                      </p:cBhvr>
                                      <p:tavLst>
                                        <p:tav tm="0" fmla="#ppt_w*sin(2.5*pi*$)">
                                          <p:val>
                                            <p:fltVal val="0"/>
                                          </p:val>
                                        </p:tav>
                                        <p:tav tm="100000">
                                          <p:val>
                                            <p:fltVal val="1"/>
                                          </p:val>
                                        </p:tav>
                                      </p:tavLst>
                                    </p:anim>
                                    <p:anim calcmode="lin" valueType="num">
                                      <p:cBhvr>
                                        <p:cTn id="95" dur="3000" fill="hold"/>
                                        <p:tgtEl>
                                          <p:spTgt spid="6"/>
                                        </p:tgtEl>
                                        <p:attrNameLst>
                                          <p:attrName>ppt_h</p:attrName>
                                        </p:attrNameLst>
                                      </p:cBhvr>
                                      <p:tavLst>
                                        <p:tav tm="0">
                                          <p:val>
                                            <p:strVal val="#ppt_h"/>
                                          </p:val>
                                        </p:tav>
                                        <p:tav tm="100000">
                                          <p:val>
                                            <p:strVal val="#ppt_h"/>
                                          </p:val>
                                        </p:tav>
                                      </p:tavLst>
                                    </p:anim>
                                  </p:childTnLst>
                                </p:cTn>
                              </p:par>
                              <p:par>
                                <p:cTn id="96" presetID="19" presetClass="entr" presetSubtype="10" fill="hold" grpId="2"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3000" fill="hold"/>
                                        <p:tgtEl>
                                          <p:spTgt spid="8"/>
                                        </p:tgtEl>
                                        <p:attrNameLst>
                                          <p:attrName>ppt_w</p:attrName>
                                        </p:attrNameLst>
                                      </p:cBhvr>
                                      <p:tavLst>
                                        <p:tav tm="0" fmla="#ppt_w*sin(2.5*pi*$)">
                                          <p:val>
                                            <p:fltVal val="0"/>
                                          </p:val>
                                        </p:tav>
                                        <p:tav tm="100000">
                                          <p:val>
                                            <p:fltVal val="1"/>
                                          </p:val>
                                        </p:tav>
                                      </p:tavLst>
                                    </p:anim>
                                    <p:anim calcmode="lin" valueType="num">
                                      <p:cBhvr>
                                        <p:cTn id="99" dur="3000" fill="hold"/>
                                        <p:tgtEl>
                                          <p:spTgt spid="8"/>
                                        </p:tgtEl>
                                        <p:attrNameLst>
                                          <p:attrName>ppt_h</p:attrName>
                                        </p:attrNameLst>
                                      </p:cBhvr>
                                      <p:tavLst>
                                        <p:tav tm="0">
                                          <p:val>
                                            <p:strVal val="#ppt_h"/>
                                          </p:val>
                                        </p:tav>
                                        <p:tav tm="100000">
                                          <p:val>
                                            <p:strVal val="#ppt_h"/>
                                          </p:val>
                                        </p:tav>
                                      </p:tavLst>
                                    </p:anim>
                                  </p:childTnLst>
                                </p:cTn>
                              </p:par>
                              <p:par>
                                <p:cTn id="100" presetID="19" presetClass="entr" presetSubtype="10"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2"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p:cTn id="106" dur="3000" fill="hold"/>
                                        <p:tgtEl>
                                          <p:spTgt spid="12"/>
                                        </p:tgtEl>
                                        <p:attrNameLst>
                                          <p:attrName>ppt_w</p:attrName>
                                        </p:attrNameLst>
                                      </p:cBhvr>
                                      <p:tavLst>
                                        <p:tav tm="0" fmla="#ppt_w*sin(2.5*pi*$)">
                                          <p:val>
                                            <p:fltVal val="0"/>
                                          </p:val>
                                        </p:tav>
                                        <p:tav tm="100000">
                                          <p:val>
                                            <p:fltVal val="1"/>
                                          </p:val>
                                        </p:tav>
                                      </p:tavLst>
                                    </p:anim>
                                    <p:anim calcmode="lin" valueType="num">
                                      <p:cBhvr>
                                        <p:cTn id="107" dur="3000" fill="hold"/>
                                        <p:tgtEl>
                                          <p:spTgt spid="12"/>
                                        </p:tgtEl>
                                        <p:attrNameLst>
                                          <p:attrName>ppt_h</p:attrName>
                                        </p:attrNameLst>
                                      </p:cBhvr>
                                      <p:tavLst>
                                        <p:tav tm="0">
                                          <p:val>
                                            <p:strVal val="#ppt_h"/>
                                          </p:val>
                                        </p:tav>
                                        <p:tav tm="100000">
                                          <p:val>
                                            <p:strVal val="#ppt_h"/>
                                          </p:val>
                                        </p:tav>
                                      </p:tavLst>
                                    </p:anim>
                                  </p:childTnLst>
                                </p:cTn>
                              </p:par>
                              <p:par>
                                <p:cTn id="108" presetID="19" presetClass="entr" presetSubtype="10" fill="hold" grpId="2"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ppt_w</p:attrName>
                                        </p:attrNameLst>
                                      </p:cBhvr>
                                      <p:tavLst>
                                        <p:tav tm="0" fmla="#ppt_w*sin(2.5*pi*$)">
                                          <p:val>
                                            <p:fltVal val="0"/>
                                          </p:val>
                                        </p:tav>
                                        <p:tav tm="100000">
                                          <p:val>
                                            <p:fltVal val="1"/>
                                          </p:val>
                                        </p:tav>
                                      </p:tavLst>
                                    </p:anim>
                                    <p:anim calcmode="lin" valueType="num">
                                      <p:cBhvr>
                                        <p:cTn id="111" dur="3000" fill="hold"/>
                                        <p:tgtEl>
                                          <p:spTgt spid="13"/>
                                        </p:tgtEl>
                                        <p:attrNameLst>
                                          <p:attrName>ppt_h</p:attrName>
                                        </p:attrNameLst>
                                      </p:cBhvr>
                                      <p:tavLst>
                                        <p:tav tm="0">
                                          <p:val>
                                            <p:strVal val="#ppt_h"/>
                                          </p:val>
                                        </p:tav>
                                        <p:tav tm="100000">
                                          <p:val>
                                            <p:strVal val="#ppt_h"/>
                                          </p:val>
                                        </p:tav>
                                      </p:tavLst>
                                    </p:anim>
                                  </p:childTnLst>
                                </p:cTn>
                              </p:par>
                              <p:par>
                                <p:cTn id="112" presetID="19" presetClass="entr" presetSubtype="10"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3000" fill="hold"/>
                                        <p:tgtEl>
                                          <p:spTgt spid="14"/>
                                        </p:tgtEl>
                                        <p:attrNameLst>
                                          <p:attrName>ppt_w</p:attrName>
                                        </p:attrNameLst>
                                      </p:cBhvr>
                                      <p:tavLst>
                                        <p:tav tm="0" fmla="#ppt_w*sin(2.5*pi*$)">
                                          <p:val>
                                            <p:fltVal val="0"/>
                                          </p:val>
                                        </p:tav>
                                        <p:tav tm="100000">
                                          <p:val>
                                            <p:fltVal val="1"/>
                                          </p:val>
                                        </p:tav>
                                      </p:tavLst>
                                    </p:anim>
                                    <p:anim calcmode="lin" valueType="num">
                                      <p:cBhvr>
                                        <p:cTn id="115" dur="3000" fill="hold"/>
                                        <p:tgtEl>
                                          <p:spTgt spid="14"/>
                                        </p:tgtEl>
                                        <p:attrNameLst>
                                          <p:attrName>ppt_h</p:attrName>
                                        </p:attrNameLst>
                                      </p:cBhvr>
                                      <p:tavLst>
                                        <p:tav tm="0">
                                          <p:val>
                                            <p:strVal val="#ppt_h"/>
                                          </p:val>
                                        </p:tav>
                                        <p:tav tm="100000">
                                          <p:val>
                                            <p:strVal val="#ppt_h"/>
                                          </p:val>
                                        </p:tav>
                                      </p:tavLst>
                                    </p:anim>
                                  </p:childTnLst>
                                </p:cTn>
                              </p:par>
                              <p:par>
                                <p:cTn id="116" presetID="19" presetClass="entr" presetSubtype="10"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p:cTn id="118" dur="3000" fill="hold"/>
                                        <p:tgtEl>
                                          <p:spTgt spid="7"/>
                                        </p:tgtEl>
                                        <p:attrNameLst>
                                          <p:attrName>ppt_w</p:attrName>
                                        </p:attrNameLst>
                                      </p:cBhvr>
                                      <p:tavLst>
                                        <p:tav tm="0" fmla="#ppt_w*sin(2.5*pi*$)">
                                          <p:val>
                                            <p:fltVal val="0"/>
                                          </p:val>
                                        </p:tav>
                                        <p:tav tm="100000">
                                          <p:val>
                                            <p:fltVal val="1"/>
                                          </p:val>
                                        </p:tav>
                                      </p:tavLst>
                                    </p:anim>
                                    <p:anim calcmode="lin" valueType="num">
                                      <p:cBhvr>
                                        <p:cTn id="119" dur="3000" fill="hold"/>
                                        <p:tgtEl>
                                          <p:spTgt spid="7"/>
                                        </p:tgtEl>
                                        <p:attrNameLst>
                                          <p:attrName>ppt_h</p:attrName>
                                        </p:attrNameLst>
                                      </p:cBhvr>
                                      <p:tavLst>
                                        <p:tav tm="0">
                                          <p:val>
                                            <p:strVal val="#ppt_h"/>
                                          </p:val>
                                        </p:tav>
                                        <p:tav tm="100000">
                                          <p:val>
                                            <p:strVal val="#ppt_h"/>
                                          </p:val>
                                        </p:tav>
                                      </p:tavLst>
                                    </p:anim>
                                  </p:childTnLst>
                                </p:cTn>
                              </p:par>
                              <p:par>
                                <p:cTn id="120" presetID="19" presetClass="entr" presetSubtype="10" fill="hold" grpId="2"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p:cTn id="122" dur="3000" fill="hold"/>
                                        <p:tgtEl>
                                          <p:spTgt spid="9"/>
                                        </p:tgtEl>
                                        <p:attrNameLst>
                                          <p:attrName>ppt_w</p:attrName>
                                        </p:attrNameLst>
                                      </p:cBhvr>
                                      <p:tavLst>
                                        <p:tav tm="0" fmla="#ppt_w*sin(2.5*pi*$)">
                                          <p:val>
                                            <p:fltVal val="0"/>
                                          </p:val>
                                        </p:tav>
                                        <p:tav tm="100000">
                                          <p:val>
                                            <p:fltVal val="1"/>
                                          </p:val>
                                        </p:tav>
                                      </p:tavLst>
                                    </p:anim>
                                    <p:anim calcmode="lin" valueType="num">
                                      <p:cBhvr>
                                        <p:cTn id="123" dur="3000" fill="hold"/>
                                        <p:tgtEl>
                                          <p:spTgt spid="9"/>
                                        </p:tgtEl>
                                        <p:attrNameLst>
                                          <p:attrName>ppt_h</p:attrName>
                                        </p:attrNameLst>
                                      </p:cBhvr>
                                      <p:tavLst>
                                        <p:tav tm="0">
                                          <p:val>
                                            <p:strVal val="#ppt_h"/>
                                          </p:val>
                                        </p:tav>
                                        <p:tav tm="100000">
                                          <p:val>
                                            <p:strVal val="#ppt_h"/>
                                          </p:val>
                                        </p:tav>
                                      </p:tavLst>
                                    </p:anim>
                                  </p:childTnLst>
                                </p:cTn>
                              </p:par>
                              <p:par>
                                <p:cTn id="124" presetID="19" presetClass="entr" presetSubtype="10" fill="hold" grpId="2" nodeType="withEffect">
                                  <p:stCondLst>
                                    <p:cond delay="0"/>
                                  </p:stCondLst>
                                  <p:childTnLst>
                                    <p:set>
                                      <p:cBhvr>
                                        <p:cTn id="125" dur="1" fill="hold">
                                          <p:stCondLst>
                                            <p:cond delay="0"/>
                                          </p:stCondLst>
                                        </p:cTn>
                                        <p:tgtEl>
                                          <p:spTgt spid="11"/>
                                        </p:tgtEl>
                                        <p:attrNameLst>
                                          <p:attrName>style.visibility</p:attrName>
                                        </p:attrNameLst>
                                      </p:cBhvr>
                                      <p:to>
                                        <p:strVal val="visible"/>
                                      </p:to>
                                    </p:set>
                                    <p:anim calcmode="lin" valueType="num">
                                      <p:cBhvr>
                                        <p:cTn id="126" dur="3000" fill="hold"/>
                                        <p:tgtEl>
                                          <p:spTgt spid="11"/>
                                        </p:tgtEl>
                                        <p:attrNameLst>
                                          <p:attrName>ppt_w</p:attrName>
                                        </p:attrNameLst>
                                      </p:cBhvr>
                                      <p:tavLst>
                                        <p:tav tm="0" fmla="#ppt_w*sin(2.5*pi*$)">
                                          <p:val>
                                            <p:fltVal val="0"/>
                                          </p:val>
                                        </p:tav>
                                        <p:tav tm="100000">
                                          <p:val>
                                            <p:fltVal val="1"/>
                                          </p:val>
                                        </p:tav>
                                      </p:tavLst>
                                    </p:anim>
                                    <p:anim calcmode="lin" valueType="num">
                                      <p:cBhvr>
                                        <p:cTn id="127" dur="3000" fill="hold"/>
                                        <p:tgtEl>
                                          <p:spTgt spid="11"/>
                                        </p:tgtEl>
                                        <p:attrNameLst>
                                          <p:attrName>ppt_h</p:attrName>
                                        </p:attrNameLst>
                                      </p:cBhvr>
                                      <p:tavLst>
                                        <p:tav tm="0">
                                          <p:val>
                                            <p:strVal val="#ppt_h"/>
                                          </p:val>
                                        </p:tav>
                                        <p:tav tm="100000">
                                          <p:val>
                                            <p:strVal val="#ppt_h"/>
                                          </p:val>
                                        </p:tav>
                                      </p:tavLst>
                                    </p:anim>
                                  </p:childTnLst>
                                </p:cTn>
                              </p:par>
                              <p:par>
                                <p:cTn id="128" presetID="19" presetClass="entr" presetSubtype="10"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p:cTn id="130" dur="3000" fill="hold"/>
                                        <p:tgtEl>
                                          <p:spTgt spid="15"/>
                                        </p:tgtEl>
                                        <p:attrNameLst>
                                          <p:attrName>ppt_w</p:attrName>
                                        </p:attrNameLst>
                                      </p:cBhvr>
                                      <p:tavLst>
                                        <p:tav tm="0" fmla="#ppt_w*sin(2.5*pi*$)">
                                          <p:val>
                                            <p:fltVal val="0"/>
                                          </p:val>
                                        </p:tav>
                                        <p:tav tm="100000">
                                          <p:val>
                                            <p:fltVal val="1"/>
                                          </p:val>
                                        </p:tav>
                                      </p:tavLst>
                                    </p:anim>
                                    <p:anim calcmode="lin" valueType="num">
                                      <p:cBhvr>
                                        <p:cTn id="131" dur="3000" fill="hold"/>
                                        <p:tgtEl>
                                          <p:spTgt spid="15"/>
                                        </p:tgtEl>
                                        <p:attrNameLst>
                                          <p:attrName>ppt_h</p:attrName>
                                        </p:attrNameLst>
                                      </p:cBhvr>
                                      <p:tavLst>
                                        <p:tav tm="0">
                                          <p:val>
                                            <p:strVal val="#ppt_h"/>
                                          </p:val>
                                        </p:tav>
                                        <p:tav tm="100000">
                                          <p:val>
                                            <p:strVal val="#ppt_h"/>
                                          </p:val>
                                        </p:tav>
                                      </p:tavLst>
                                    </p:anim>
                                  </p:childTnLst>
                                </p:cTn>
                              </p:par>
                              <p:par>
                                <p:cTn id="132" presetID="19" presetClass="entr" presetSubtype="10"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3000" fill="hold"/>
                                        <p:tgtEl>
                                          <p:spTgt spid="16"/>
                                        </p:tgtEl>
                                        <p:attrNameLst>
                                          <p:attrName>ppt_w</p:attrName>
                                        </p:attrNameLst>
                                      </p:cBhvr>
                                      <p:tavLst>
                                        <p:tav tm="0" fmla="#ppt_w*sin(2.5*pi*$)">
                                          <p:val>
                                            <p:fltVal val="0"/>
                                          </p:val>
                                        </p:tav>
                                        <p:tav tm="100000">
                                          <p:val>
                                            <p:fltVal val="1"/>
                                          </p:val>
                                        </p:tav>
                                      </p:tavLst>
                                    </p:anim>
                                    <p:anim calcmode="lin" valueType="num">
                                      <p:cBhvr>
                                        <p:cTn id="135" dur="3000" fill="hold"/>
                                        <p:tgtEl>
                                          <p:spTgt spid="16"/>
                                        </p:tgtEl>
                                        <p:attrNameLst>
                                          <p:attrName>ppt_h</p:attrName>
                                        </p:attrNameLst>
                                      </p:cBhvr>
                                      <p:tavLst>
                                        <p:tav tm="0">
                                          <p:val>
                                            <p:strVal val="#ppt_h"/>
                                          </p:val>
                                        </p:tav>
                                        <p:tav tm="100000">
                                          <p:val>
                                            <p:strVal val="#ppt_h"/>
                                          </p:val>
                                        </p:tav>
                                      </p:tavLst>
                                    </p:anim>
                                  </p:childTnLst>
                                </p:cTn>
                              </p:par>
                              <p:par>
                                <p:cTn id="136" presetID="19" presetClass="entr" presetSubtype="10"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3000" fill="hold"/>
                                        <p:tgtEl>
                                          <p:spTgt spid="17"/>
                                        </p:tgtEl>
                                        <p:attrNameLst>
                                          <p:attrName>ppt_w</p:attrName>
                                        </p:attrNameLst>
                                      </p:cBhvr>
                                      <p:tavLst>
                                        <p:tav tm="0" fmla="#ppt_w*sin(2.5*pi*$)">
                                          <p:val>
                                            <p:fltVal val="0"/>
                                          </p:val>
                                        </p:tav>
                                        <p:tav tm="100000">
                                          <p:val>
                                            <p:fltVal val="1"/>
                                          </p:val>
                                        </p:tav>
                                      </p:tavLst>
                                    </p:anim>
                                    <p:anim calcmode="lin" valueType="num">
                                      <p:cBhvr>
                                        <p:cTn id="139" dur="3000" fill="hold"/>
                                        <p:tgtEl>
                                          <p:spTgt spid="17"/>
                                        </p:tgtEl>
                                        <p:attrNameLst>
                                          <p:attrName>ppt_h</p:attrName>
                                        </p:attrNameLst>
                                      </p:cBhvr>
                                      <p:tavLst>
                                        <p:tav tm="0">
                                          <p:val>
                                            <p:strVal val="#ppt_h"/>
                                          </p:val>
                                        </p:tav>
                                        <p:tav tm="100000">
                                          <p:val>
                                            <p:strVal val="#ppt_h"/>
                                          </p:val>
                                        </p:tav>
                                      </p:tavLst>
                                    </p:anim>
                                  </p:childTnLst>
                                </p:cTn>
                              </p:par>
                            </p:childTnLst>
                          </p:cTn>
                        </p:par>
                        <p:par>
                          <p:cTn id="140" fill="hold">
                            <p:stCondLst>
                              <p:cond delay="3000"/>
                            </p:stCondLst>
                            <p:childTnLst>
                              <p:par>
                                <p:cTn id="141" presetID="2" presetClass="exit" presetSubtype="2" fill="hold" grpId="3" nodeType="after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1+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1+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2"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1+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1+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1+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1+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19" presetClass="exit" presetSubtype="5" fill="hold" grpId="4" nodeType="withEffect">
                                  <p:stCondLst>
                                    <p:cond delay="0"/>
                                  </p:stCondLst>
                                  <p:childTnLst>
                                    <p:anim calcmode="lin" valueType="num">
                                      <p:cBhvr>
                                        <p:cTn id="166" dur="3000"/>
                                        <p:tgtEl>
                                          <p:spTgt spid="6"/>
                                        </p:tgtEl>
                                        <p:attrNameLst>
                                          <p:attrName>ppt_w</p:attrName>
                                        </p:attrNameLst>
                                      </p:cBhvr>
                                      <p:tavLst>
                                        <p:tav tm="0">
                                          <p:val>
                                            <p:strVal val="ppt_w"/>
                                          </p:val>
                                        </p:tav>
                                        <p:tav tm="100000">
                                          <p:val>
                                            <p:strVal val="ppt_w"/>
                                          </p:val>
                                        </p:tav>
                                      </p:tavLst>
                                    </p:anim>
                                    <p:anim calcmode="lin" valueType="num">
                                      <p:cBhvr>
                                        <p:cTn id="16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6"/>
                                        </p:tgtEl>
                                        <p:attrNameLst>
                                          <p:attrName>style.visibility</p:attrName>
                                        </p:attrNameLst>
                                      </p:cBhvr>
                                      <p:to>
                                        <p:strVal val="hidden"/>
                                      </p:to>
                                    </p:set>
                                  </p:childTnLst>
                                </p:cTn>
                              </p:par>
                              <p:par>
                                <p:cTn id="169" presetID="19" presetClass="exit" presetSubtype="5" fill="hold" grpId="4" nodeType="withEffect">
                                  <p:stCondLst>
                                    <p:cond delay="0"/>
                                  </p:stCondLst>
                                  <p:childTnLst>
                                    <p:anim calcmode="lin" valueType="num">
                                      <p:cBhvr>
                                        <p:cTn id="170" dur="3000"/>
                                        <p:tgtEl>
                                          <p:spTgt spid="8"/>
                                        </p:tgtEl>
                                        <p:attrNameLst>
                                          <p:attrName>ppt_w</p:attrName>
                                        </p:attrNameLst>
                                      </p:cBhvr>
                                      <p:tavLst>
                                        <p:tav tm="0">
                                          <p:val>
                                            <p:strVal val="ppt_w"/>
                                          </p:val>
                                        </p:tav>
                                        <p:tav tm="100000">
                                          <p:val>
                                            <p:strVal val="ppt_w"/>
                                          </p:val>
                                        </p:tav>
                                      </p:tavLst>
                                    </p:anim>
                                    <p:anim calcmode="lin" valueType="num">
                                      <p:cBhvr>
                                        <p:cTn id="17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8"/>
                                        </p:tgtEl>
                                        <p:attrNameLst>
                                          <p:attrName>style.visibility</p:attrName>
                                        </p:attrNameLst>
                                      </p:cBhvr>
                                      <p:to>
                                        <p:strVal val="hidden"/>
                                      </p:to>
                                    </p:set>
                                  </p:childTnLst>
                                </p:cTn>
                              </p:par>
                              <p:par>
                                <p:cTn id="173" presetID="19" presetClass="exit" presetSubtype="5" fill="hold" grpId="4" nodeType="withEffect">
                                  <p:stCondLst>
                                    <p:cond delay="0"/>
                                  </p:stCondLst>
                                  <p:childTnLst>
                                    <p:anim calcmode="lin" valueType="num">
                                      <p:cBhvr>
                                        <p:cTn id="174" dur="3000"/>
                                        <p:tgtEl>
                                          <p:spTgt spid="10"/>
                                        </p:tgtEl>
                                        <p:attrNameLst>
                                          <p:attrName>ppt_w</p:attrName>
                                        </p:attrNameLst>
                                      </p:cBhvr>
                                      <p:tavLst>
                                        <p:tav tm="0">
                                          <p:val>
                                            <p:strVal val="ppt_w"/>
                                          </p:val>
                                        </p:tav>
                                        <p:tav tm="100000">
                                          <p:val>
                                            <p:strVal val="ppt_w"/>
                                          </p:val>
                                        </p:tav>
                                      </p:tavLst>
                                    </p:anim>
                                    <p:anim calcmode="lin" valueType="num">
                                      <p:cBhvr>
                                        <p:cTn id="17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0"/>
                                        </p:tgtEl>
                                        <p:attrNameLst>
                                          <p:attrName>style.visibility</p:attrName>
                                        </p:attrNameLst>
                                      </p:cBhvr>
                                      <p:to>
                                        <p:strVal val="hidden"/>
                                      </p:to>
                                    </p:set>
                                  </p:childTnLst>
                                </p:cTn>
                              </p:par>
                              <p:par>
                                <p:cTn id="177" presetID="19" presetClass="exit" presetSubtype="5" fill="hold" grpId="4" nodeType="withEffect">
                                  <p:stCondLst>
                                    <p:cond delay="0"/>
                                  </p:stCondLst>
                                  <p:childTnLst>
                                    <p:anim calcmode="lin" valueType="num">
                                      <p:cBhvr>
                                        <p:cTn id="178" dur="3000"/>
                                        <p:tgtEl>
                                          <p:spTgt spid="12"/>
                                        </p:tgtEl>
                                        <p:attrNameLst>
                                          <p:attrName>ppt_w</p:attrName>
                                        </p:attrNameLst>
                                      </p:cBhvr>
                                      <p:tavLst>
                                        <p:tav tm="0">
                                          <p:val>
                                            <p:strVal val="ppt_w"/>
                                          </p:val>
                                        </p:tav>
                                        <p:tav tm="100000">
                                          <p:val>
                                            <p:strVal val="ppt_w"/>
                                          </p:val>
                                        </p:tav>
                                      </p:tavLst>
                                    </p:anim>
                                    <p:anim calcmode="lin" valueType="num">
                                      <p:cBhvr>
                                        <p:cTn id="17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2"/>
                                        </p:tgtEl>
                                        <p:attrNameLst>
                                          <p:attrName>style.visibility</p:attrName>
                                        </p:attrNameLst>
                                      </p:cBhvr>
                                      <p:to>
                                        <p:strVal val="hidden"/>
                                      </p:to>
                                    </p:set>
                                  </p:childTnLst>
                                </p:cTn>
                              </p:par>
                              <p:par>
                                <p:cTn id="181" presetID="19" presetClass="exit" presetSubtype="5" fill="hold" grpId="4" nodeType="withEffect">
                                  <p:stCondLst>
                                    <p:cond delay="0"/>
                                  </p:stCondLst>
                                  <p:childTnLst>
                                    <p:anim calcmode="lin" valueType="num">
                                      <p:cBhvr>
                                        <p:cTn id="182" dur="3000"/>
                                        <p:tgtEl>
                                          <p:spTgt spid="13"/>
                                        </p:tgtEl>
                                        <p:attrNameLst>
                                          <p:attrName>ppt_w</p:attrName>
                                        </p:attrNameLst>
                                      </p:cBhvr>
                                      <p:tavLst>
                                        <p:tav tm="0">
                                          <p:val>
                                            <p:strVal val="ppt_w"/>
                                          </p:val>
                                        </p:tav>
                                        <p:tav tm="100000">
                                          <p:val>
                                            <p:strVal val="ppt_w"/>
                                          </p:val>
                                        </p:tav>
                                      </p:tavLst>
                                    </p:anim>
                                    <p:anim calcmode="lin" valueType="num">
                                      <p:cBhvr>
                                        <p:cTn id="18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3"/>
                                        </p:tgtEl>
                                        <p:attrNameLst>
                                          <p:attrName>style.visibility</p:attrName>
                                        </p:attrNameLst>
                                      </p:cBhvr>
                                      <p:to>
                                        <p:strVal val="hidden"/>
                                      </p:to>
                                    </p:set>
                                  </p:childTnLst>
                                </p:cTn>
                              </p:par>
                              <p:par>
                                <p:cTn id="185" presetID="19" presetClass="exit" presetSubtype="5" fill="hold" grpId="4" nodeType="withEffect">
                                  <p:stCondLst>
                                    <p:cond delay="0"/>
                                  </p:stCondLst>
                                  <p:childTnLst>
                                    <p:anim calcmode="lin" valueType="num">
                                      <p:cBhvr>
                                        <p:cTn id="186" dur="3000"/>
                                        <p:tgtEl>
                                          <p:spTgt spid="14"/>
                                        </p:tgtEl>
                                        <p:attrNameLst>
                                          <p:attrName>ppt_w</p:attrName>
                                        </p:attrNameLst>
                                      </p:cBhvr>
                                      <p:tavLst>
                                        <p:tav tm="0">
                                          <p:val>
                                            <p:strVal val="ppt_w"/>
                                          </p:val>
                                        </p:tav>
                                        <p:tav tm="100000">
                                          <p:val>
                                            <p:strVal val="ppt_w"/>
                                          </p:val>
                                        </p:tav>
                                      </p:tavLst>
                                    </p:anim>
                                    <p:anim calcmode="lin" valueType="num">
                                      <p:cBhvr>
                                        <p:cTn id="18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7"/>
                                        </p:tgtEl>
                                        <p:attrNameLst>
                                          <p:attrName>ppt_x</p:attrName>
                                        </p:attrNameLst>
                                      </p:cBhvr>
                                      <p:tavLst>
                                        <p:tav tm="0">
                                          <p:val>
                                            <p:strVal val="ppt_x"/>
                                          </p:val>
                                        </p:tav>
                                        <p:tav tm="100000">
                                          <p:val>
                                            <p:strVal val="0-ppt_w/2"/>
                                          </p:val>
                                        </p:tav>
                                      </p:tavLst>
                                    </p:anim>
                                    <p:anim calcmode="lin" valueType="num">
                                      <p:cBhvr additive="base">
                                        <p:cTn id="191" dur="3000"/>
                                        <p:tgtEl>
                                          <p:spTgt spid="7"/>
                                        </p:tgtEl>
                                        <p:attrNameLst>
                                          <p:attrName>ppt_y</p:attrName>
                                        </p:attrNameLst>
                                      </p:cBhvr>
                                      <p:tavLst>
                                        <p:tav tm="0">
                                          <p:val>
                                            <p:strVal val="ppt_y"/>
                                          </p:val>
                                        </p:tav>
                                        <p:tav tm="100000">
                                          <p:val>
                                            <p:strVal val="ppt_y"/>
                                          </p:val>
                                        </p:tav>
                                      </p:tavLst>
                                    </p:anim>
                                    <p:set>
                                      <p:cBhvr>
                                        <p:cTn id="192" dur="1" fill="hold">
                                          <p:stCondLst>
                                            <p:cond delay="2999"/>
                                          </p:stCondLst>
                                        </p:cTn>
                                        <p:tgtEl>
                                          <p:spTgt spid="7"/>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9"/>
                                        </p:tgtEl>
                                        <p:attrNameLst>
                                          <p:attrName>ppt_x</p:attrName>
                                        </p:attrNameLst>
                                      </p:cBhvr>
                                      <p:tavLst>
                                        <p:tav tm="0">
                                          <p:val>
                                            <p:strVal val="ppt_x"/>
                                          </p:val>
                                        </p:tav>
                                        <p:tav tm="100000">
                                          <p:val>
                                            <p:strVal val="0-ppt_w/2"/>
                                          </p:val>
                                        </p:tav>
                                      </p:tavLst>
                                    </p:anim>
                                    <p:anim calcmode="lin" valueType="num">
                                      <p:cBhvr additive="base">
                                        <p:cTn id="195" dur="3000"/>
                                        <p:tgtEl>
                                          <p:spTgt spid="9"/>
                                        </p:tgtEl>
                                        <p:attrNameLst>
                                          <p:attrName>ppt_y</p:attrName>
                                        </p:attrNameLst>
                                      </p:cBhvr>
                                      <p:tavLst>
                                        <p:tav tm="0">
                                          <p:val>
                                            <p:strVal val="ppt_y"/>
                                          </p:val>
                                        </p:tav>
                                        <p:tav tm="100000">
                                          <p:val>
                                            <p:strVal val="ppt_y"/>
                                          </p:val>
                                        </p:tav>
                                      </p:tavLst>
                                    </p:anim>
                                    <p:set>
                                      <p:cBhvr>
                                        <p:cTn id="196" dur="1" fill="hold">
                                          <p:stCondLst>
                                            <p:cond delay="2999"/>
                                          </p:stCondLst>
                                        </p:cTn>
                                        <p:tgtEl>
                                          <p:spTgt spid="9"/>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1"/>
                                        </p:tgtEl>
                                        <p:attrNameLst>
                                          <p:attrName>ppt_x</p:attrName>
                                        </p:attrNameLst>
                                      </p:cBhvr>
                                      <p:tavLst>
                                        <p:tav tm="0">
                                          <p:val>
                                            <p:strVal val="ppt_x"/>
                                          </p:val>
                                        </p:tav>
                                        <p:tav tm="100000">
                                          <p:val>
                                            <p:strVal val="0-ppt_w/2"/>
                                          </p:val>
                                        </p:tav>
                                      </p:tavLst>
                                    </p:anim>
                                    <p:anim calcmode="lin" valueType="num">
                                      <p:cBhvr additive="base">
                                        <p:cTn id="199" dur="3000"/>
                                        <p:tgtEl>
                                          <p:spTgt spid="11"/>
                                        </p:tgtEl>
                                        <p:attrNameLst>
                                          <p:attrName>ppt_y</p:attrName>
                                        </p:attrNameLst>
                                      </p:cBhvr>
                                      <p:tavLst>
                                        <p:tav tm="0">
                                          <p:val>
                                            <p:strVal val="ppt_y"/>
                                          </p:val>
                                        </p:tav>
                                        <p:tav tm="100000">
                                          <p:val>
                                            <p:strVal val="ppt_y"/>
                                          </p:val>
                                        </p:tav>
                                      </p:tavLst>
                                    </p:anim>
                                    <p:set>
                                      <p:cBhvr>
                                        <p:cTn id="200" dur="1" fill="hold">
                                          <p:stCondLst>
                                            <p:cond delay="2999"/>
                                          </p:stCondLst>
                                        </p:cTn>
                                        <p:tgtEl>
                                          <p:spTgt spid="11"/>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0-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6"/>
                                        </p:tgtEl>
                                        <p:attrNameLst>
                                          <p:attrName>ppt_x</p:attrName>
                                        </p:attrNameLst>
                                      </p:cBhvr>
                                      <p:tavLst>
                                        <p:tav tm="0">
                                          <p:val>
                                            <p:strVal val="ppt_x"/>
                                          </p:val>
                                        </p:tav>
                                        <p:tav tm="100000">
                                          <p:val>
                                            <p:strVal val="0-ppt_w/2"/>
                                          </p:val>
                                        </p:tav>
                                      </p:tavLst>
                                    </p:anim>
                                    <p:anim calcmode="lin" valueType="num">
                                      <p:cBhvr additive="base">
                                        <p:cTn id="207" dur="3000"/>
                                        <p:tgtEl>
                                          <p:spTgt spid="16"/>
                                        </p:tgtEl>
                                        <p:attrNameLst>
                                          <p:attrName>ppt_y</p:attrName>
                                        </p:attrNameLst>
                                      </p:cBhvr>
                                      <p:tavLst>
                                        <p:tav tm="0">
                                          <p:val>
                                            <p:strVal val="ppt_y"/>
                                          </p:val>
                                        </p:tav>
                                        <p:tav tm="100000">
                                          <p:val>
                                            <p:strVal val="ppt_y"/>
                                          </p:val>
                                        </p:tav>
                                      </p:tavLst>
                                    </p:anim>
                                    <p:set>
                                      <p:cBhvr>
                                        <p:cTn id="208" dur="1" fill="hold">
                                          <p:stCondLst>
                                            <p:cond delay="2999"/>
                                          </p:stCondLst>
                                        </p:cTn>
                                        <p:tgtEl>
                                          <p:spTgt spid="16"/>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7"/>
                                        </p:tgtEl>
                                        <p:attrNameLst>
                                          <p:attrName>ppt_x</p:attrName>
                                        </p:attrNameLst>
                                      </p:cBhvr>
                                      <p:tavLst>
                                        <p:tav tm="0">
                                          <p:val>
                                            <p:strVal val="ppt_x"/>
                                          </p:val>
                                        </p:tav>
                                        <p:tav tm="100000">
                                          <p:val>
                                            <p:strVal val="0-ppt_w/2"/>
                                          </p:val>
                                        </p:tav>
                                      </p:tavLst>
                                    </p:anim>
                                    <p:anim calcmode="lin" valueType="num">
                                      <p:cBhvr additive="base">
                                        <p:cTn id="211" dur="3000"/>
                                        <p:tgtEl>
                                          <p:spTgt spid="17"/>
                                        </p:tgtEl>
                                        <p:attrNameLst>
                                          <p:attrName>ppt_y</p:attrName>
                                        </p:attrNameLst>
                                      </p:cBhvr>
                                      <p:tavLst>
                                        <p:tav tm="0">
                                          <p:val>
                                            <p:strVal val="ppt_y"/>
                                          </p:val>
                                        </p:tav>
                                        <p:tav tm="100000">
                                          <p:val>
                                            <p:strVal val="ppt_y"/>
                                          </p:val>
                                        </p:tav>
                                      </p:tavLst>
                                    </p:anim>
                                    <p:set>
                                      <p:cBhvr>
                                        <p:cTn id="212" dur="1" fill="hold">
                                          <p:stCondLst>
                                            <p:cond delay="2999"/>
                                          </p:stCondLst>
                                        </p:cTn>
                                        <p:tgtEl>
                                          <p:spTgt spid="17"/>
                                        </p:tgtEl>
                                        <p:attrNameLst>
                                          <p:attrName>style.visibility</p:attrName>
                                        </p:attrNameLst>
                                      </p:cBhvr>
                                      <p:to>
                                        <p:strVal val="hidden"/>
                                      </p:to>
                                    </p:set>
                                  </p:childTnLst>
                                </p:cTn>
                              </p:par>
                              <p:par>
                                <p:cTn id="213" presetID="3" presetClass="exit" presetSubtype="10" fill="hold" grpId="5" nodeType="withEffect">
                                  <p:stCondLst>
                                    <p:cond delay="0"/>
                                  </p:stCondLst>
                                  <p:childTnLst>
                                    <p:animEffect transition="out" filter="blinds(horizontal)">
                                      <p:cBhvr>
                                        <p:cTn id="214" dur="3000"/>
                                        <p:tgtEl>
                                          <p:spTgt spid="6"/>
                                        </p:tgtEl>
                                      </p:cBhvr>
                                    </p:animEffect>
                                    <p:set>
                                      <p:cBhvr>
                                        <p:cTn id="215" dur="1" fill="hold">
                                          <p:stCondLst>
                                            <p:cond delay="2999"/>
                                          </p:stCondLst>
                                        </p:cTn>
                                        <p:tgtEl>
                                          <p:spTgt spid="6"/>
                                        </p:tgtEl>
                                        <p:attrNameLst>
                                          <p:attrName>style.visibility</p:attrName>
                                        </p:attrNameLst>
                                      </p:cBhvr>
                                      <p:to>
                                        <p:strVal val="hidden"/>
                                      </p:to>
                                    </p:set>
                                  </p:childTnLst>
                                </p:cTn>
                              </p:par>
                              <p:par>
                                <p:cTn id="216" presetID="3" presetClass="exit" presetSubtype="10" fill="hold" grpId="5" nodeType="withEffect">
                                  <p:stCondLst>
                                    <p:cond delay="0"/>
                                  </p:stCondLst>
                                  <p:childTnLst>
                                    <p:animEffect transition="out" filter="blinds(horizontal)">
                                      <p:cBhvr>
                                        <p:cTn id="217" dur="3000"/>
                                        <p:tgtEl>
                                          <p:spTgt spid="8"/>
                                        </p:tgtEl>
                                      </p:cBhvr>
                                    </p:animEffect>
                                    <p:set>
                                      <p:cBhvr>
                                        <p:cTn id="218" dur="1" fill="hold">
                                          <p:stCondLst>
                                            <p:cond delay="2999"/>
                                          </p:stCondLst>
                                        </p:cTn>
                                        <p:tgtEl>
                                          <p:spTgt spid="8"/>
                                        </p:tgtEl>
                                        <p:attrNameLst>
                                          <p:attrName>style.visibility</p:attrName>
                                        </p:attrNameLst>
                                      </p:cBhvr>
                                      <p:to>
                                        <p:strVal val="hidden"/>
                                      </p:to>
                                    </p:set>
                                  </p:childTnLst>
                                </p:cTn>
                              </p:par>
                              <p:par>
                                <p:cTn id="219" presetID="3" presetClass="exit" presetSubtype="10" fill="hold" grpId="5" nodeType="withEffect">
                                  <p:stCondLst>
                                    <p:cond delay="0"/>
                                  </p:stCondLst>
                                  <p:childTnLst>
                                    <p:animEffect transition="out" filter="blinds(horizontal)">
                                      <p:cBhvr>
                                        <p:cTn id="220" dur="3000"/>
                                        <p:tgtEl>
                                          <p:spTgt spid="10"/>
                                        </p:tgtEl>
                                      </p:cBhvr>
                                    </p:animEffect>
                                    <p:set>
                                      <p:cBhvr>
                                        <p:cTn id="221" dur="1" fill="hold">
                                          <p:stCondLst>
                                            <p:cond delay="2999"/>
                                          </p:stCondLst>
                                        </p:cTn>
                                        <p:tgtEl>
                                          <p:spTgt spid="10"/>
                                        </p:tgtEl>
                                        <p:attrNameLst>
                                          <p:attrName>style.visibility</p:attrName>
                                        </p:attrNameLst>
                                      </p:cBhvr>
                                      <p:to>
                                        <p:strVal val="hidden"/>
                                      </p:to>
                                    </p:set>
                                  </p:childTnLst>
                                </p:cTn>
                              </p:par>
                              <p:par>
                                <p:cTn id="222" presetID="3" presetClass="exit" presetSubtype="10" fill="hold" grpId="5" nodeType="withEffect">
                                  <p:stCondLst>
                                    <p:cond delay="0"/>
                                  </p:stCondLst>
                                  <p:childTnLst>
                                    <p:animEffect transition="out" filter="blinds(horizontal)">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3" presetClass="exit" presetSubtype="10" fill="hold" grpId="5" nodeType="withEffect">
                                  <p:stCondLst>
                                    <p:cond delay="0"/>
                                  </p:stCondLst>
                                  <p:childTnLst>
                                    <p:animEffect transition="out" filter="blinds(horizontal)">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3" presetClass="exit" presetSubtype="10" fill="hold" grpId="5" nodeType="withEffect">
                                  <p:stCondLst>
                                    <p:cond delay="0"/>
                                  </p:stCondLst>
                                  <p:childTnLst>
                                    <p:animEffect transition="out" filter="blinds(horizontal)">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3" presetClass="exit" presetSubtype="10" fill="hold" grpId="5" nodeType="withEffect">
                                  <p:stCondLst>
                                    <p:cond delay="0"/>
                                  </p:stCondLst>
                                  <p:childTnLst>
                                    <p:animEffect transition="out" filter="blinds(horizontal)">
                                      <p:cBhvr>
                                        <p:cTn id="232" dur="3000"/>
                                        <p:tgtEl>
                                          <p:spTgt spid="7"/>
                                        </p:tgtEl>
                                      </p:cBhvr>
                                    </p:animEffect>
                                    <p:set>
                                      <p:cBhvr>
                                        <p:cTn id="233" dur="1" fill="hold">
                                          <p:stCondLst>
                                            <p:cond delay="2999"/>
                                          </p:stCondLst>
                                        </p:cTn>
                                        <p:tgtEl>
                                          <p:spTgt spid="7"/>
                                        </p:tgtEl>
                                        <p:attrNameLst>
                                          <p:attrName>style.visibility</p:attrName>
                                        </p:attrNameLst>
                                      </p:cBhvr>
                                      <p:to>
                                        <p:strVal val="hidden"/>
                                      </p:to>
                                    </p:set>
                                  </p:childTnLst>
                                </p:cTn>
                              </p:par>
                              <p:par>
                                <p:cTn id="234" presetID="3" presetClass="exit" presetSubtype="10" fill="hold" grpId="5" nodeType="withEffect">
                                  <p:stCondLst>
                                    <p:cond delay="0"/>
                                  </p:stCondLst>
                                  <p:childTnLst>
                                    <p:animEffect transition="out" filter="blinds(horizontal)">
                                      <p:cBhvr>
                                        <p:cTn id="235" dur="3000"/>
                                        <p:tgtEl>
                                          <p:spTgt spid="9"/>
                                        </p:tgtEl>
                                      </p:cBhvr>
                                    </p:animEffect>
                                    <p:set>
                                      <p:cBhvr>
                                        <p:cTn id="236" dur="1" fill="hold">
                                          <p:stCondLst>
                                            <p:cond delay="2999"/>
                                          </p:stCondLst>
                                        </p:cTn>
                                        <p:tgtEl>
                                          <p:spTgt spid="9"/>
                                        </p:tgtEl>
                                        <p:attrNameLst>
                                          <p:attrName>style.visibility</p:attrName>
                                        </p:attrNameLst>
                                      </p:cBhvr>
                                      <p:to>
                                        <p:strVal val="hidden"/>
                                      </p:to>
                                    </p:set>
                                  </p:childTnLst>
                                </p:cTn>
                              </p:par>
                              <p:par>
                                <p:cTn id="237" presetID="3" presetClass="exit" presetSubtype="10" fill="hold" grpId="5" nodeType="withEffect">
                                  <p:stCondLst>
                                    <p:cond delay="0"/>
                                  </p:stCondLst>
                                  <p:childTnLst>
                                    <p:animEffect transition="out" filter="blinds(horizontal)">
                                      <p:cBhvr>
                                        <p:cTn id="238" dur="3000"/>
                                        <p:tgtEl>
                                          <p:spTgt spid="11"/>
                                        </p:tgtEl>
                                      </p:cBhvr>
                                    </p:animEffect>
                                    <p:set>
                                      <p:cBhvr>
                                        <p:cTn id="239" dur="1" fill="hold">
                                          <p:stCondLst>
                                            <p:cond delay="2999"/>
                                          </p:stCondLst>
                                        </p:cTn>
                                        <p:tgtEl>
                                          <p:spTgt spid="11"/>
                                        </p:tgtEl>
                                        <p:attrNameLst>
                                          <p:attrName>style.visibility</p:attrName>
                                        </p:attrNameLst>
                                      </p:cBhvr>
                                      <p:to>
                                        <p:strVal val="hidden"/>
                                      </p:to>
                                    </p:set>
                                  </p:childTnLst>
                                </p:cTn>
                              </p:par>
                              <p:par>
                                <p:cTn id="240" presetID="3" presetClass="exit" presetSubtype="10" fill="hold" grpId="5" nodeType="withEffect">
                                  <p:stCondLst>
                                    <p:cond delay="0"/>
                                  </p:stCondLst>
                                  <p:childTnLst>
                                    <p:animEffect transition="out" filter="blinds(horizontal)">
                                      <p:cBhvr>
                                        <p:cTn id="241" dur="3000"/>
                                        <p:tgtEl>
                                          <p:spTgt spid="15"/>
                                        </p:tgtEl>
                                      </p:cBhvr>
                                    </p:animEffect>
                                    <p:set>
                                      <p:cBhvr>
                                        <p:cTn id="242" dur="1" fill="hold">
                                          <p:stCondLst>
                                            <p:cond delay="2999"/>
                                          </p:stCondLst>
                                        </p:cTn>
                                        <p:tgtEl>
                                          <p:spTgt spid="15"/>
                                        </p:tgtEl>
                                        <p:attrNameLst>
                                          <p:attrName>style.visibility</p:attrName>
                                        </p:attrNameLst>
                                      </p:cBhvr>
                                      <p:to>
                                        <p:strVal val="hidden"/>
                                      </p:to>
                                    </p:set>
                                  </p:childTnLst>
                                </p:cTn>
                              </p:par>
                              <p:par>
                                <p:cTn id="243" presetID="3" presetClass="exit" presetSubtype="10" fill="hold" grpId="5" nodeType="withEffect">
                                  <p:stCondLst>
                                    <p:cond delay="0"/>
                                  </p:stCondLst>
                                  <p:childTnLst>
                                    <p:animEffect transition="out" filter="blinds(horizontal)">
                                      <p:cBhvr>
                                        <p:cTn id="244" dur="3000"/>
                                        <p:tgtEl>
                                          <p:spTgt spid="16"/>
                                        </p:tgtEl>
                                      </p:cBhvr>
                                    </p:animEffect>
                                    <p:set>
                                      <p:cBhvr>
                                        <p:cTn id="245" dur="1" fill="hold">
                                          <p:stCondLst>
                                            <p:cond delay="2999"/>
                                          </p:stCondLst>
                                        </p:cTn>
                                        <p:tgtEl>
                                          <p:spTgt spid="16"/>
                                        </p:tgtEl>
                                        <p:attrNameLst>
                                          <p:attrName>style.visibility</p:attrName>
                                        </p:attrNameLst>
                                      </p:cBhvr>
                                      <p:to>
                                        <p:strVal val="hidden"/>
                                      </p:to>
                                    </p:set>
                                  </p:childTnLst>
                                </p:cTn>
                              </p:par>
                              <p:par>
                                <p:cTn id="246" presetID="3" presetClass="exit" presetSubtype="10" fill="hold" grpId="5" nodeType="withEffect">
                                  <p:stCondLst>
                                    <p:cond delay="0"/>
                                  </p:stCondLst>
                                  <p:childTnLst>
                                    <p:animEffect transition="out" filter="blinds(horizontal)">
                                      <p:cBhvr>
                                        <p:cTn id="247" dur="3000"/>
                                        <p:tgtEl>
                                          <p:spTgt spid="17"/>
                                        </p:tgtEl>
                                      </p:cBhvr>
                                    </p:animEffect>
                                    <p:set>
                                      <p:cBhvr>
                                        <p:cTn id="248" dur="1" fill="hold">
                                          <p:stCondLst>
                                            <p:cond delay="2999"/>
                                          </p:stCondLst>
                                        </p:cTn>
                                        <p:tgtEl>
                                          <p:spTgt spid="17"/>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7"/>
                                        </p:tgtEl>
                                        <p:attrNameLst>
                                          <p:attrName>ppt_w</p:attrName>
                                        </p:attrNameLst>
                                      </p:cBhvr>
                                      <p:tavLst>
                                        <p:tav tm="0">
                                          <p:val>
                                            <p:strVal val="ppt_w"/>
                                          </p:val>
                                        </p:tav>
                                        <p:tav tm="100000">
                                          <p:val>
                                            <p:strVal val="ppt_w"/>
                                          </p:val>
                                        </p:tav>
                                      </p:tavLst>
                                    </p:anim>
                                    <p:anim calcmode="lin" valueType="num">
                                      <p:cBhvr>
                                        <p:cTn id="25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7"/>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9"/>
                                        </p:tgtEl>
                                        <p:attrNameLst>
                                          <p:attrName>ppt_w</p:attrName>
                                        </p:attrNameLst>
                                      </p:cBhvr>
                                      <p:tavLst>
                                        <p:tav tm="0">
                                          <p:val>
                                            <p:strVal val="ppt_w"/>
                                          </p:val>
                                        </p:tav>
                                        <p:tav tm="100000">
                                          <p:val>
                                            <p:strVal val="ppt_w"/>
                                          </p:val>
                                        </p:tav>
                                      </p:tavLst>
                                    </p:anim>
                                    <p:anim calcmode="lin" valueType="num">
                                      <p:cBhvr>
                                        <p:cTn id="25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9"/>
                                        </p:tgtEl>
                                        <p:attrNameLst>
                                          <p:attrName>style.visibility</p:attrName>
                                        </p:attrNameLst>
                                      </p:cBhvr>
                                      <p:to>
                                        <p:strVal val="hidden"/>
                                      </p:to>
                                    </p:set>
                                  </p:childTnLst>
                                </p:cTn>
                              </p:par>
                              <p:par>
                                <p:cTn id="257" presetID="19" presetClass="exit" presetSubtype="5" fill="hold" grpId="4" nodeType="withEffect">
                                  <p:stCondLst>
                                    <p:cond delay="0"/>
                                  </p:stCondLst>
                                  <p:childTnLst>
                                    <p:anim calcmode="lin" valueType="num">
                                      <p:cBhvr>
                                        <p:cTn id="258" dur="3000"/>
                                        <p:tgtEl>
                                          <p:spTgt spid="11"/>
                                        </p:tgtEl>
                                        <p:attrNameLst>
                                          <p:attrName>ppt_w</p:attrName>
                                        </p:attrNameLst>
                                      </p:cBhvr>
                                      <p:tavLst>
                                        <p:tav tm="0">
                                          <p:val>
                                            <p:strVal val="ppt_w"/>
                                          </p:val>
                                        </p:tav>
                                        <p:tav tm="100000">
                                          <p:val>
                                            <p:strVal val="ppt_w"/>
                                          </p:val>
                                        </p:tav>
                                      </p:tavLst>
                                    </p:anim>
                                    <p:anim calcmode="lin" valueType="num">
                                      <p:cBhvr>
                                        <p:cTn id="25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11"/>
                                        </p:tgtEl>
                                        <p:attrNameLst>
                                          <p:attrName>style.visibility</p:attrName>
                                        </p:attrNameLst>
                                      </p:cBhvr>
                                      <p:to>
                                        <p:strVal val="hidden"/>
                                      </p:to>
                                    </p:set>
                                  </p:childTnLst>
                                </p:cTn>
                              </p:par>
                              <p:par>
                                <p:cTn id="261" presetID="19" presetClass="exit" presetSubtype="5" fill="hold" grpId="4" nodeType="withEffect">
                                  <p:stCondLst>
                                    <p:cond delay="0"/>
                                  </p:stCondLst>
                                  <p:childTnLst>
                                    <p:anim calcmode="lin" valueType="num">
                                      <p:cBhvr>
                                        <p:cTn id="262" dur="3000"/>
                                        <p:tgtEl>
                                          <p:spTgt spid="15"/>
                                        </p:tgtEl>
                                        <p:attrNameLst>
                                          <p:attrName>ppt_w</p:attrName>
                                        </p:attrNameLst>
                                      </p:cBhvr>
                                      <p:tavLst>
                                        <p:tav tm="0">
                                          <p:val>
                                            <p:strVal val="ppt_w"/>
                                          </p:val>
                                        </p:tav>
                                        <p:tav tm="100000">
                                          <p:val>
                                            <p:strVal val="ppt_w"/>
                                          </p:val>
                                        </p:tav>
                                      </p:tavLst>
                                    </p:anim>
                                    <p:anim calcmode="lin" valueType="num">
                                      <p:cBhvr>
                                        <p:cTn id="26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15"/>
                                        </p:tgtEl>
                                        <p:attrNameLst>
                                          <p:attrName>style.visibility</p:attrName>
                                        </p:attrNameLst>
                                      </p:cBhvr>
                                      <p:to>
                                        <p:strVal val="hidden"/>
                                      </p:to>
                                    </p:set>
                                  </p:childTnLst>
                                </p:cTn>
                              </p:par>
                              <p:par>
                                <p:cTn id="265" presetID="19" presetClass="exit" presetSubtype="5" fill="hold" grpId="4" nodeType="withEffect">
                                  <p:stCondLst>
                                    <p:cond delay="0"/>
                                  </p:stCondLst>
                                  <p:childTnLst>
                                    <p:anim calcmode="lin" valueType="num">
                                      <p:cBhvr>
                                        <p:cTn id="266" dur="3000"/>
                                        <p:tgtEl>
                                          <p:spTgt spid="16"/>
                                        </p:tgtEl>
                                        <p:attrNameLst>
                                          <p:attrName>ppt_w</p:attrName>
                                        </p:attrNameLst>
                                      </p:cBhvr>
                                      <p:tavLst>
                                        <p:tav tm="0">
                                          <p:val>
                                            <p:strVal val="ppt_w"/>
                                          </p:val>
                                        </p:tav>
                                        <p:tav tm="100000">
                                          <p:val>
                                            <p:strVal val="ppt_w"/>
                                          </p:val>
                                        </p:tav>
                                      </p:tavLst>
                                    </p:anim>
                                    <p:anim calcmode="lin" valueType="num">
                                      <p:cBhvr>
                                        <p:cTn id="26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16"/>
                                        </p:tgtEl>
                                        <p:attrNameLst>
                                          <p:attrName>style.visibility</p:attrName>
                                        </p:attrNameLst>
                                      </p:cBhvr>
                                      <p:to>
                                        <p:strVal val="hidden"/>
                                      </p:to>
                                    </p:set>
                                  </p:childTnLst>
                                </p:cTn>
                              </p:par>
                              <p:par>
                                <p:cTn id="269" presetID="19" presetClass="exit" presetSubtype="5" fill="hold" grpId="4" nodeType="withEffect">
                                  <p:stCondLst>
                                    <p:cond delay="0"/>
                                  </p:stCondLst>
                                  <p:childTnLst>
                                    <p:anim calcmode="lin" valueType="num">
                                      <p:cBhvr>
                                        <p:cTn id="270" dur="3000"/>
                                        <p:tgtEl>
                                          <p:spTgt spid="17"/>
                                        </p:tgtEl>
                                        <p:attrNameLst>
                                          <p:attrName>ppt_w</p:attrName>
                                        </p:attrNameLst>
                                      </p:cBhvr>
                                      <p:tavLst>
                                        <p:tav tm="0">
                                          <p:val>
                                            <p:strVal val="ppt_w"/>
                                          </p:val>
                                        </p:tav>
                                        <p:tav tm="100000">
                                          <p:val>
                                            <p:strVal val="ppt_w"/>
                                          </p:val>
                                        </p:tav>
                                      </p:tavLst>
                                    </p:anim>
                                    <p:anim calcmode="lin" valueType="num">
                                      <p:cBhvr>
                                        <p:cTn id="271"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7"/>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20961d2c23ac1cc59af1c66512bf706.jpg"/>
          <p:cNvPicPr>
            <a:picLocks noChangeAspect="1"/>
          </p:cNvPicPr>
          <p:nvPr/>
        </p:nvPicPr>
        <p:blipFill>
          <a:blip r:embed="rId2"/>
          <a:stretch>
            <a:fillRect/>
          </a:stretch>
        </p:blipFill>
        <p:spPr>
          <a:xfrm>
            <a:off x="928662" y="0"/>
            <a:ext cx="7105997" cy="6858000"/>
          </a:xfrm>
          <a:prstGeom prst="rect">
            <a:avLst/>
          </a:prstGeom>
        </p:spPr>
      </p:pic>
      <p:pic>
        <p:nvPicPr>
          <p:cNvPr id="6" name="5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143900" y="1"/>
            <a:ext cx="1000100" cy="972598"/>
          </a:xfrm>
          <a:prstGeom prst="rect">
            <a:avLst/>
          </a:prstGeom>
          <a:effectLst/>
        </p:spPr>
      </p:pic>
      <p:pic>
        <p:nvPicPr>
          <p:cNvPr id="7" name="6 Imagen" descr="colors-psd-433608.png"/>
          <p:cNvPicPr>
            <a:picLocks noChangeAspect="1"/>
          </p:cNvPicPr>
          <p:nvPr/>
        </p:nvPicPr>
        <p:blipFill>
          <a:blip r:embed="rId4" cstate="print">
            <a:duotone>
              <a:prstClr val="black"/>
              <a:schemeClr val="accent6">
                <a:tint val="45000"/>
                <a:satMod val="400000"/>
              </a:schemeClr>
            </a:duotone>
          </a:blip>
          <a:stretch>
            <a:fillRect/>
          </a:stretch>
        </p:blipFill>
        <p:spPr>
          <a:xfrm flipH="1">
            <a:off x="0" y="0"/>
            <a:ext cx="928694" cy="942423"/>
          </a:xfrm>
          <a:prstGeom prst="rect">
            <a:avLst/>
          </a:prstGeom>
          <a:effectLst/>
        </p:spPr>
      </p:pic>
      <p:pic>
        <p:nvPicPr>
          <p:cNvPr id="8" name="7 Imagen" descr="colors-psd-433608.png"/>
          <p:cNvPicPr>
            <a:picLocks noChangeAspect="1"/>
          </p:cNvPicPr>
          <p:nvPr/>
        </p:nvPicPr>
        <p:blipFill>
          <a:blip r:embed="rId5" cstate="print">
            <a:duotone>
              <a:prstClr val="black"/>
              <a:schemeClr val="accent6">
                <a:tint val="45000"/>
                <a:satMod val="400000"/>
              </a:schemeClr>
            </a:duotone>
          </a:blip>
          <a:stretch>
            <a:fillRect/>
          </a:stretch>
        </p:blipFill>
        <p:spPr>
          <a:xfrm flipH="1">
            <a:off x="0" y="714356"/>
            <a:ext cx="857256" cy="869929"/>
          </a:xfrm>
          <a:prstGeom prst="rect">
            <a:avLst/>
          </a:prstGeom>
          <a:effectLst/>
        </p:spPr>
      </p:pic>
      <p:pic>
        <p:nvPicPr>
          <p:cNvPr id="9" name="8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143900" y="642918"/>
            <a:ext cx="1000100" cy="972598"/>
          </a:xfrm>
          <a:prstGeom prst="rect">
            <a:avLst/>
          </a:prstGeom>
          <a:effectLst/>
        </p:spPr>
      </p:pic>
      <p:pic>
        <p:nvPicPr>
          <p:cNvPr id="10" name="9 Imagen" descr="colors-psd-433608.png"/>
          <p:cNvPicPr>
            <a:picLocks noChangeAspect="1"/>
          </p:cNvPicPr>
          <p:nvPr/>
        </p:nvPicPr>
        <p:blipFill>
          <a:blip r:embed="rId4" cstate="print">
            <a:duotone>
              <a:prstClr val="black"/>
              <a:schemeClr val="accent6">
                <a:tint val="45000"/>
                <a:satMod val="400000"/>
              </a:schemeClr>
            </a:duotone>
          </a:blip>
          <a:stretch>
            <a:fillRect/>
          </a:stretch>
        </p:blipFill>
        <p:spPr>
          <a:xfrm flipH="1">
            <a:off x="0" y="1357298"/>
            <a:ext cx="928694" cy="942423"/>
          </a:xfrm>
          <a:prstGeom prst="rect">
            <a:avLst/>
          </a:prstGeom>
          <a:effectLst/>
        </p:spPr>
      </p:pic>
      <p:pic>
        <p:nvPicPr>
          <p:cNvPr id="11" name="10 Imagen" descr="colors-psd-433608.png"/>
          <p:cNvPicPr>
            <a:picLocks noChangeAspect="1"/>
          </p:cNvPicPr>
          <p:nvPr/>
        </p:nvPicPr>
        <p:blipFill>
          <a:blip r:embed="rId4" cstate="print">
            <a:duotone>
              <a:prstClr val="black"/>
              <a:schemeClr val="accent6">
                <a:tint val="45000"/>
                <a:satMod val="400000"/>
              </a:schemeClr>
            </a:duotone>
          </a:blip>
          <a:stretch>
            <a:fillRect/>
          </a:stretch>
        </p:blipFill>
        <p:spPr>
          <a:xfrm flipH="1">
            <a:off x="0" y="2071678"/>
            <a:ext cx="928694" cy="942423"/>
          </a:xfrm>
          <a:prstGeom prst="rect">
            <a:avLst/>
          </a:prstGeom>
          <a:effectLst/>
        </p:spPr>
      </p:pic>
      <p:pic>
        <p:nvPicPr>
          <p:cNvPr id="12" name="11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143900" y="1357323"/>
            <a:ext cx="1000100" cy="972598"/>
          </a:xfrm>
          <a:prstGeom prst="rect">
            <a:avLst/>
          </a:prstGeom>
          <a:effectLst/>
        </p:spPr>
      </p:pic>
      <p:pic>
        <p:nvPicPr>
          <p:cNvPr id="13" name="12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143900" y="2000240"/>
            <a:ext cx="1000100" cy="972598"/>
          </a:xfrm>
          <a:prstGeom prst="rect">
            <a:avLst/>
          </a:prstGeom>
          <a:effectLst/>
        </p:spPr>
      </p:pic>
      <p:pic>
        <p:nvPicPr>
          <p:cNvPr id="14" name="13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143900" y="2714645"/>
            <a:ext cx="1000100" cy="972598"/>
          </a:xfrm>
          <a:prstGeom prst="rect">
            <a:avLst/>
          </a:prstGeom>
          <a:effectLst/>
        </p:spPr>
      </p:pic>
      <p:pic>
        <p:nvPicPr>
          <p:cNvPr id="15" name="14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143900" y="3357562"/>
            <a:ext cx="1000100" cy="972598"/>
          </a:xfrm>
          <a:prstGeom prst="rect">
            <a:avLst/>
          </a:prstGeom>
          <a:effectLst/>
        </p:spPr>
      </p:pic>
      <p:pic>
        <p:nvPicPr>
          <p:cNvPr id="16" name="15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143900" y="4071967"/>
            <a:ext cx="1000100" cy="972598"/>
          </a:xfrm>
          <a:prstGeom prst="rect">
            <a:avLst/>
          </a:prstGeom>
          <a:effectLst/>
        </p:spPr>
      </p:pic>
      <p:pic>
        <p:nvPicPr>
          <p:cNvPr id="17" name="16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072462" y="4643446"/>
            <a:ext cx="1000100" cy="972598"/>
          </a:xfrm>
          <a:prstGeom prst="rect">
            <a:avLst/>
          </a:prstGeom>
          <a:effectLst/>
        </p:spPr>
      </p:pic>
      <p:pic>
        <p:nvPicPr>
          <p:cNvPr id="18" name="17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072462" y="5242485"/>
            <a:ext cx="1000100" cy="972598"/>
          </a:xfrm>
          <a:prstGeom prst="rect">
            <a:avLst/>
          </a:prstGeom>
          <a:effectLst/>
        </p:spPr>
      </p:pic>
      <p:pic>
        <p:nvPicPr>
          <p:cNvPr id="19" name="18 Imagen" descr="colors-psd-433608.png"/>
          <p:cNvPicPr>
            <a:picLocks noChangeAspect="1"/>
          </p:cNvPicPr>
          <p:nvPr/>
        </p:nvPicPr>
        <p:blipFill>
          <a:blip r:embed="rId3" cstate="print">
            <a:duotone>
              <a:prstClr val="black"/>
              <a:schemeClr val="accent6">
                <a:tint val="45000"/>
                <a:satMod val="400000"/>
              </a:schemeClr>
            </a:duotone>
          </a:blip>
          <a:stretch>
            <a:fillRect/>
          </a:stretch>
        </p:blipFill>
        <p:spPr>
          <a:xfrm>
            <a:off x="8072462" y="5885402"/>
            <a:ext cx="1000100" cy="972598"/>
          </a:xfrm>
          <a:prstGeom prst="rect">
            <a:avLst/>
          </a:prstGeom>
          <a:effectLst/>
        </p:spPr>
      </p:pic>
      <p:pic>
        <p:nvPicPr>
          <p:cNvPr id="20" name="19 Imagen" descr="colors-psd-433608.png"/>
          <p:cNvPicPr>
            <a:picLocks noChangeAspect="1"/>
          </p:cNvPicPr>
          <p:nvPr/>
        </p:nvPicPr>
        <p:blipFill>
          <a:blip r:embed="rId4" cstate="print">
            <a:duotone>
              <a:prstClr val="black"/>
              <a:schemeClr val="accent6">
                <a:tint val="45000"/>
                <a:satMod val="400000"/>
              </a:schemeClr>
            </a:duotone>
          </a:blip>
          <a:stretch>
            <a:fillRect/>
          </a:stretch>
        </p:blipFill>
        <p:spPr>
          <a:xfrm flipH="1">
            <a:off x="0" y="2714620"/>
            <a:ext cx="928694" cy="942423"/>
          </a:xfrm>
          <a:prstGeom prst="rect">
            <a:avLst/>
          </a:prstGeom>
          <a:effectLst/>
        </p:spPr>
      </p:pic>
      <p:pic>
        <p:nvPicPr>
          <p:cNvPr id="21" name="20 Imagen" descr="colors-psd-433608.png"/>
          <p:cNvPicPr>
            <a:picLocks noChangeAspect="1"/>
          </p:cNvPicPr>
          <p:nvPr/>
        </p:nvPicPr>
        <p:blipFill>
          <a:blip r:embed="rId4" cstate="print">
            <a:duotone>
              <a:prstClr val="black"/>
              <a:schemeClr val="accent6">
                <a:tint val="45000"/>
                <a:satMod val="400000"/>
              </a:schemeClr>
            </a:duotone>
          </a:blip>
          <a:stretch>
            <a:fillRect/>
          </a:stretch>
        </p:blipFill>
        <p:spPr>
          <a:xfrm flipH="1">
            <a:off x="0" y="3429000"/>
            <a:ext cx="928694" cy="942423"/>
          </a:xfrm>
          <a:prstGeom prst="rect">
            <a:avLst/>
          </a:prstGeom>
          <a:effectLst/>
        </p:spPr>
      </p:pic>
      <p:pic>
        <p:nvPicPr>
          <p:cNvPr id="22" name="21 Imagen" descr="colors-psd-433608.png"/>
          <p:cNvPicPr>
            <a:picLocks noChangeAspect="1"/>
          </p:cNvPicPr>
          <p:nvPr/>
        </p:nvPicPr>
        <p:blipFill>
          <a:blip r:embed="rId5" cstate="print">
            <a:duotone>
              <a:prstClr val="black"/>
              <a:schemeClr val="accent6">
                <a:tint val="45000"/>
                <a:satMod val="400000"/>
              </a:schemeClr>
            </a:duotone>
          </a:blip>
          <a:stretch>
            <a:fillRect/>
          </a:stretch>
        </p:blipFill>
        <p:spPr>
          <a:xfrm flipH="1">
            <a:off x="0" y="4143380"/>
            <a:ext cx="857256" cy="869929"/>
          </a:xfrm>
          <a:prstGeom prst="rect">
            <a:avLst/>
          </a:prstGeom>
          <a:effectLst/>
        </p:spPr>
      </p:pic>
      <p:pic>
        <p:nvPicPr>
          <p:cNvPr id="23" name="22 Imagen" descr="colors-psd-433608.png"/>
          <p:cNvPicPr>
            <a:picLocks noChangeAspect="1"/>
          </p:cNvPicPr>
          <p:nvPr/>
        </p:nvPicPr>
        <p:blipFill>
          <a:blip r:embed="rId6" cstate="print">
            <a:duotone>
              <a:prstClr val="black"/>
              <a:schemeClr val="accent6">
                <a:tint val="45000"/>
                <a:satMod val="400000"/>
              </a:schemeClr>
            </a:duotone>
          </a:blip>
          <a:stretch>
            <a:fillRect/>
          </a:stretch>
        </p:blipFill>
        <p:spPr>
          <a:xfrm flipH="1">
            <a:off x="0" y="4714885"/>
            <a:ext cx="844768" cy="857256"/>
          </a:xfrm>
          <a:prstGeom prst="rect">
            <a:avLst/>
          </a:prstGeom>
          <a:effectLst/>
        </p:spPr>
      </p:pic>
      <p:pic>
        <p:nvPicPr>
          <p:cNvPr id="24" name="23 Imagen" descr="colors-psd-433608.png"/>
          <p:cNvPicPr>
            <a:picLocks noChangeAspect="1"/>
          </p:cNvPicPr>
          <p:nvPr/>
        </p:nvPicPr>
        <p:blipFill>
          <a:blip r:embed="rId5" cstate="print">
            <a:duotone>
              <a:prstClr val="black"/>
              <a:schemeClr val="accent6">
                <a:tint val="45000"/>
                <a:satMod val="400000"/>
              </a:schemeClr>
            </a:duotone>
          </a:blip>
          <a:stretch>
            <a:fillRect/>
          </a:stretch>
        </p:blipFill>
        <p:spPr>
          <a:xfrm flipH="1">
            <a:off x="0" y="5286388"/>
            <a:ext cx="857256" cy="869929"/>
          </a:xfrm>
          <a:prstGeom prst="rect">
            <a:avLst/>
          </a:prstGeom>
          <a:effectLst/>
        </p:spPr>
      </p:pic>
      <p:pic>
        <p:nvPicPr>
          <p:cNvPr id="25" name="24 Imagen" descr="colors-psd-433608.png"/>
          <p:cNvPicPr>
            <a:picLocks noChangeAspect="1"/>
          </p:cNvPicPr>
          <p:nvPr/>
        </p:nvPicPr>
        <p:blipFill>
          <a:blip r:embed="rId7" cstate="print">
            <a:duotone>
              <a:prstClr val="black"/>
              <a:schemeClr val="accent6">
                <a:tint val="45000"/>
                <a:satMod val="400000"/>
              </a:schemeClr>
            </a:duotone>
          </a:blip>
          <a:stretch>
            <a:fillRect/>
          </a:stretch>
        </p:blipFill>
        <p:spPr>
          <a:xfrm flipH="1">
            <a:off x="0" y="6000768"/>
            <a:ext cx="857256" cy="857232"/>
          </a:xfrm>
          <a:prstGeom prst="rect">
            <a:avLst/>
          </a:prstGeom>
          <a:effectLst/>
        </p:spPr>
      </p:pic>
      <p:sp>
        <p:nvSpPr>
          <p:cNvPr id="26" name="25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20"/>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21"/>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22"/>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23"/>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2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25"/>
                                        </p:tgtEl>
                                        <p:attrNameLst>
                                          <p:attrName>r</p:attrName>
                                        </p:attrNameLst>
                                      </p:cBhvr>
                                    </p:animRot>
                                  </p:childTnLst>
                                </p:cTn>
                              </p:par>
                              <p:par>
                                <p:cTn id="68" presetID="2" presetClass="entr" presetSubtype="4"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ppt_x"/>
                                          </p:val>
                                        </p:tav>
                                        <p:tav tm="100000">
                                          <p:val>
                                            <p:strVal val="#ppt_x"/>
                                          </p:val>
                                        </p:tav>
                                      </p:tavLst>
                                    </p:anim>
                                    <p:anim calcmode="lin" valueType="num">
                                      <p:cBhvr additive="base">
                                        <p:cTn id="71" dur="3000" fill="hold"/>
                                        <p:tgtEl>
                                          <p:spTgt spid="6"/>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3000" fill="hold"/>
                                        <p:tgtEl>
                                          <p:spTgt spid="9"/>
                                        </p:tgtEl>
                                        <p:attrNameLst>
                                          <p:attrName>ppt_x</p:attrName>
                                        </p:attrNameLst>
                                      </p:cBhvr>
                                      <p:tavLst>
                                        <p:tav tm="0">
                                          <p:val>
                                            <p:strVal val="#ppt_x"/>
                                          </p:val>
                                        </p:tav>
                                        <p:tav tm="100000">
                                          <p:val>
                                            <p:strVal val="#ppt_x"/>
                                          </p:val>
                                        </p:tav>
                                      </p:tavLst>
                                    </p:anim>
                                    <p:anim calcmode="lin" valueType="num">
                                      <p:cBhvr additive="base">
                                        <p:cTn id="75" dur="3000" fill="hold"/>
                                        <p:tgtEl>
                                          <p:spTgt spid="9"/>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3000" fill="hold"/>
                                        <p:tgtEl>
                                          <p:spTgt spid="12"/>
                                        </p:tgtEl>
                                        <p:attrNameLst>
                                          <p:attrName>ppt_x</p:attrName>
                                        </p:attrNameLst>
                                      </p:cBhvr>
                                      <p:tavLst>
                                        <p:tav tm="0">
                                          <p:val>
                                            <p:strVal val="#ppt_x"/>
                                          </p:val>
                                        </p:tav>
                                        <p:tav tm="100000">
                                          <p:val>
                                            <p:strVal val="#ppt_x"/>
                                          </p:val>
                                        </p:tav>
                                      </p:tavLst>
                                    </p:anim>
                                    <p:anim calcmode="lin" valueType="num">
                                      <p:cBhvr additive="base">
                                        <p:cTn id="79" dur="3000" fill="hold"/>
                                        <p:tgtEl>
                                          <p:spTgt spid="1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3000" fill="hold"/>
                                        <p:tgtEl>
                                          <p:spTgt spid="13"/>
                                        </p:tgtEl>
                                        <p:attrNameLst>
                                          <p:attrName>ppt_x</p:attrName>
                                        </p:attrNameLst>
                                      </p:cBhvr>
                                      <p:tavLst>
                                        <p:tav tm="0">
                                          <p:val>
                                            <p:strVal val="#ppt_x"/>
                                          </p:val>
                                        </p:tav>
                                        <p:tav tm="100000">
                                          <p:val>
                                            <p:strVal val="#ppt_x"/>
                                          </p:val>
                                        </p:tav>
                                      </p:tavLst>
                                    </p:anim>
                                    <p:anim calcmode="lin" valueType="num">
                                      <p:cBhvr additive="base">
                                        <p:cTn id="83" dur="3000" fill="hold"/>
                                        <p:tgtEl>
                                          <p:spTgt spid="1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ppt_x"/>
                                          </p:val>
                                        </p:tav>
                                        <p:tav tm="100000">
                                          <p:val>
                                            <p:strVal val="#ppt_x"/>
                                          </p:val>
                                        </p:tav>
                                      </p:tavLst>
                                    </p:anim>
                                    <p:anim calcmode="lin" valueType="num">
                                      <p:cBhvr additive="base">
                                        <p:cTn id="87" dur="3000" fill="hold"/>
                                        <p:tgtEl>
                                          <p:spTgt spid="1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ppt_x"/>
                                          </p:val>
                                        </p:tav>
                                        <p:tav tm="100000">
                                          <p:val>
                                            <p:strVal val="#ppt_x"/>
                                          </p:val>
                                        </p:tav>
                                      </p:tavLst>
                                    </p:anim>
                                    <p:anim calcmode="lin" valueType="num">
                                      <p:cBhvr additive="base">
                                        <p:cTn id="91" dur="3000" fill="hold"/>
                                        <p:tgtEl>
                                          <p:spTgt spid="1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3000" fill="hold"/>
                                        <p:tgtEl>
                                          <p:spTgt spid="16"/>
                                        </p:tgtEl>
                                        <p:attrNameLst>
                                          <p:attrName>ppt_x</p:attrName>
                                        </p:attrNameLst>
                                      </p:cBhvr>
                                      <p:tavLst>
                                        <p:tav tm="0">
                                          <p:val>
                                            <p:strVal val="#ppt_x"/>
                                          </p:val>
                                        </p:tav>
                                        <p:tav tm="100000">
                                          <p:val>
                                            <p:strVal val="#ppt_x"/>
                                          </p:val>
                                        </p:tav>
                                      </p:tavLst>
                                    </p:anim>
                                    <p:anim calcmode="lin" valueType="num">
                                      <p:cBhvr additive="base">
                                        <p:cTn id="95" dur="3000" fill="hold"/>
                                        <p:tgtEl>
                                          <p:spTgt spid="1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additive="base">
                                        <p:cTn id="98" dur="3000" fill="hold"/>
                                        <p:tgtEl>
                                          <p:spTgt spid="17"/>
                                        </p:tgtEl>
                                        <p:attrNameLst>
                                          <p:attrName>ppt_x</p:attrName>
                                        </p:attrNameLst>
                                      </p:cBhvr>
                                      <p:tavLst>
                                        <p:tav tm="0">
                                          <p:val>
                                            <p:strVal val="#ppt_x"/>
                                          </p:val>
                                        </p:tav>
                                        <p:tav tm="100000">
                                          <p:val>
                                            <p:strVal val="#ppt_x"/>
                                          </p:val>
                                        </p:tav>
                                      </p:tavLst>
                                    </p:anim>
                                    <p:anim calcmode="lin" valueType="num">
                                      <p:cBhvr additive="base">
                                        <p:cTn id="99" dur="3000" fill="hold"/>
                                        <p:tgtEl>
                                          <p:spTgt spid="1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additive="base">
                                        <p:cTn id="102" dur="3000" fill="hold"/>
                                        <p:tgtEl>
                                          <p:spTgt spid="18"/>
                                        </p:tgtEl>
                                        <p:attrNameLst>
                                          <p:attrName>ppt_x</p:attrName>
                                        </p:attrNameLst>
                                      </p:cBhvr>
                                      <p:tavLst>
                                        <p:tav tm="0">
                                          <p:val>
                                            <p:strVal val="#ppt_x"/>
                                          </p:val>
                                        </p:tav>
                                        <p:tav tm="100000">
                                          <p:val>
                                            <p:strVal val="#ppt_x"/>
                                          </p:val>
                                        </p:tav>
                                      </p:tavLst>
                                    </p:anim>
                                    <p:anim calcmode="lin" valueType="num">
                                      <p:cBhvr additive="base">
                                        <p:cTn id="103" dur="3000" fill="hold"/>
                                        <p:tgtEl>
                                          <p:spTgt spid="1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3000" fill="hold"/>
                                        <p:tgtEl>
                                          <p:spTgt spid="19"/>
                                        </p:tgtEl>
                                        <p:attrNameLst>
                                          <p:attrName>ppt_x</p:attrName>
                                        </p:attrNameLst>
                                      </p:cBhvr>
                                      <p:tavLst>
                                        <p:tav tm="0">
                                          <p:val>
                                            <p:strVal val="#ppt_x"/>
                                          </p:val>
                                        </p:tav>
                                        <p:tav tm="100000">
                                          <p:val>
                                            <p:strVal val="#ppt_x"/>
                                          </p:val>
                                        </p:tav>
                                      </p:tavLst>
                                    </p:anim>
                                    <p:anim calcmode="lin" valueType="num">
                                      <p:cBhvr additive="base">
                                        <p:cTn id="107" dur="3000" fill="hold"/>
                                        <p:tgtEl>
                                          <p:spTgt spid="19"/>
                                        </p:tgtEl>
                                        <p:attrNameLst>
                                          <p:attrName>ppt_y</p:attrName>
                                        </p:attrNameLst>
                                      </p:cBhvr>
                                      <p:tavLst>
                                        <p:tav tm="0">
                                          <p:val>
                                            <p:strVal val="1+#ppt_h/2"/>
                                          </p:val>
                                        </p:tav>
                                        <p:tav tm="100000">
                                          <p:val>
                                            <p:strVal val="#ppt_y"/>
                                          </p:val>
                                        </p:tav>
                                      </p:tavLst>
                                    </p:anim>
                                  </p:childTnLst>
                                </p:cTn>
                              </p:par>
                              <p:par>
                                <p:cTn id="108" presetID="8" presetClass="emph" presetSubtype="0" fill="hold"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9"/>
                                        </p:tgtEl>
                                        <p:attrNameLst>
                                          <p:attrName>r</p:attrName>
                                        </p:attrNameLst>
                                      </p:cBhvr>
                                    </p:animRot>
                                  </p:childTnLst>
                                </p:cTn>
                              </p:par>
                              <p:par>
                                <p:cTn id="128" presetID="47" presetClass="entr" presetSubtype="0"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3000"/>
                                        <p:tgtEl>
                                          <p:spTgt spid="4"/>
                                        </p:tgtEl>
                                      </p:cBhvr>
                                    </p:animEffect>
                                    <p:anim calcmode="lin" valueType="num">
                                      <p:cBhvr>
                                        <p:cTn id="131" dur="3000" fill="hold"/>
                                        <p:tgtEl>
                                          <p:spTgt spid="4"/>
                                        </p:tgtEl>
                                        <p:attrNameLst>
                                          <p:attrName>ppt_x</p:attrName>
                                        </p:attrNameLst>
                                      </p:cBhvr>
                                      <p:tavLst>
                                        <p:tav tm="0">
                                          <p:val>
                                            <p:strVal val="#ppt_x"/>
                                          </p:val>
                                        </p:tav>
                                        <p:tav tm="100000">
                                          <p:val>
                                            <p:strVal val="#ppt_x"/>
                                          </p:val>
                                        </p:tav>
                                      </p:tavLst>
                                    </p:anim>
                                    <p:anim calcmode="lin" valueType="num">
                                      <p:cBhvr>
                                        <p:cTn id="13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b_0d7a00_vitrail-de-l-escalier-du-palais-du-comm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3616775">
            <a:off x="2123690" y="5301347"/>
            <a:ext cx="3143272" cy="214314"/>
          </a:xfrm>
          <a:prstGeom prst="rect">
            <a:avLst/>
          </a:prstGeom>
          <a:solidFill>
            <a:srgbClr val="8257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339082" y="5197085"/>
            <a:ext cx="3143272" cy="214314"/>
          </a:xfrm>
          <a:prstGeom prst="rect">
            <a:avLst/>
          </a:prstGeom>
          <a:solidFill>
            <a:srgbClr val="8257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123689" y="4372652"/>
            <a:ext cx="3143272" cy="214314"/>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339081" y="4268390"/>
            <a:ext cx="3143272" cy="214314"/>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123691" y="3586837"/>
            <a:ext cx="3143272" cy="214314"/>
          </a:xfrm>
          <a:prstGeom prst="rect">
            <a:avLst/>
          </a:prstGeom>
          <a:solidFill>
            <a:srgbClr val="8257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339083" y="3482575"/>
            <a:ext cx="3143272" cy="214314"/>
          </a:xfrm>
          <a:prstGeom prst="rect">
            <a:avLst/>
          </a:prstGeom>
          <a:solidFill>
            <a:srgbClr val="8257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123690" y="2658142"/>
            <a:ext cx="3143272" cy="214314"/>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339082" y="2553880"/>
            <a:ext cx="3143272" cy="214314"/>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195129" y="1872324"/>
            <a:ext cx="3143272" cy="214314"/>
          </a:xfrm>
          <a:prstGeom prst="rect">
            <a:avLst/>
          </a:prstGeom>
          <a:solidFill>
            <a:srgbClr val="8257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10521" y="1768062"/>
            <a:ext cx="3143272" cy="214314"/>
          </a:xfrm>
          <a:prstGeom prst="rect">
            <a:avLst/>
          </a:prstGeom>
          <a:solidFill>
            <a:srgbClr val="8257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616775">
            <a:off x="2195128" y="943629"/>
            <a:ext cx="3143272" cy="214314"/>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482726">
            <a:off x="4410520" y="839367"/>
            <a:ext cx="3143272" cy="214314"/>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3000"/>
                                        <p:tgtEl>
                                          <p:spTgt spid="13"/>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plus(in)">
                                      <p:cBhvr>
                                        <p:cTn id="28" dur="3000"/>
                                        <p:tgtEl>
                                          <p:spTgt spid="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plus(in)">
                                      <p:cBhvr>
                                        <p:cTn id="31" dur="3000"/>
                                        <p:tgtEl>
                                          <p:spTgt spid="8"/>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3000"/>
                                        <p:tgtEl>
                                          <p:spTgt spid="1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plus(in)">
                                      <p:cBhvr>
                                        <p:cTn id="40" dur="3000"/>
                                        <p:tgtEl>
                                          <p:spTgt spid="14"/>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7"/>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3"/>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5"/>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2" presetClass="entr" presetSubtype="9" fill="hold" grpId="2"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0-#ppt_h/2"/>
                                          </p:val>
                                        </p:tav>
                                        <p:tav tm="100000">
                                          <p:val>
                                            <p:strVal val="#ppt_y"/>
                                          </p:val>
                                        </p:tav>
                                      </p:tavLst>
                                    </p:anim>
                                  </p:childTnLst>
                                </p:cTn>
                              </p:par>
                              <p:par>
                                <p:cTn id="72" presetID="2" presetClass="entr" presetSubtype="9" fill="hold" grpId="2"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additive="base">
                                        <p:cTn id="74" dur="3000" fill="hold"/>
                                        <p:tgtEl>
                                          <p:spTgt spid="7"/>
                                        </p:tgtEl>
                                        <p:attrNameLst>
                                          <p:attrName>ppt_x</p:attrName>
                                        </p:attrNameLst>
                                      </p:cBhvr>
                                      <p:tavLst>
                                        <p:tav tm="0">
                                          <p:val>
                                            <p:strVal val="0-#ppt_w/2"/>
                                          </p:val>
                                        </p:tav>
                                        <p:tav tm="100000">
                                          <p:val>
                                            <p:strVal val="#ppt_x"/>
                                          </p:val>
                                        </p:tav>
                                      </p:tavLst>
                                    </p:anim>
                                    <p:anim calcmode="lin" valueType="num">
                                      <p:cBhvr additive="base">
                                        <p:cTn id="75" dur="3000" fill="hold"/>
                                        <p:tgtEl>
                                          <p:spTgt spid="7"/>
                                        </p:tgtEl>
                                        <p:attrNameLst>
                                          <p:attrName>ppt_y</p:attrName>
                                        </p:attrNameLst>
                                      </p:cBhvr>
                                      <p:tavLst>
                                        <p:tav tm="0">
                                          <p:val>
                                            <p:strVal val="0-#ppt_h/2"/>
                                          </p:val>
                                        </p:tav>
                                        <p:tav tm="100000">
                                          <p:val>
                                            <p:strVal val="#ppt_y"/>
                                          </p:val>
                                        </p:tav>
                                      </p:tavLst>
                                    </p:anim>
                                  </p:childTnLst>
                                </p:cTn>
                              </p:par>
                              <p:par>
                                <p:cTn id="76" presetID="2" presetClass="entr" presetSubtype="9" fill="hold" grpId="2"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3000" fill="hold"/>
                                        <p:tgtEl>
                                          <p:spTgt spid="9"/>
                                        </p:tgtEl>
                                        <p:attrNameLst>
                                          <p:attrName>ppt_x</p:attrName>
                                        </p:attrNameLst>
                                      </p:cBhvr>
                                      <p:tavLst>
                                        <p:tav tm="0">
                                          <p:val>
                                            <p:strVal val="0-#ppt_w/2"/>
                                          </p:val>
                                        </p:tav>
                                        <p:tav tm="100000">
                                          <p:val>
                                            <p:strVal val="#ppt_x"/>
                                          </p:val>
                                        </p:tav>
                                      </p:tavLst>
                                    </p:anim>
                                    <p:anim calcmode="lin" valueType="num">
                                      <p:cBhvr additive="base">
                                        <p:cTn id="79" dur="3000" fill="hold"/>
                                        <p:tgtEl>
                                          <p:spTgt spid="9"/>
                                        </p:tgtEl>
                                        <p:attrNameLst>
                                          <p:attrName>ppt_y</p:attrName>
                                        </p:attrNameLst>
                                      </p:cBhvr>
                                      <p:tavLst>
                                        <p:tav tm="0">
                                          <p:val>
                                            <p:strVal val="0-#ppt_h/2"/>
                                          </p:val>
                                        </p:tav>
                                        <p:tav tm="100000">
                                          <p:val>
                                            <p:strVal val="#ppt_y"/>
                                          </p:val>
                                        </p:tav>
                                      </p:tavLst>
                                    </p:anim>
                                  </p:childTnLst>
                                </p:cTn>
                              </p:par>
                              <p:par>
                                <p:cTn id="80" presetID="2" presetClass="entr" presetSubtype="9" fill="hold" grpId="2"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0" fill="hold"/>
                                        <p:tgtEl>
                                          <p:spTgt spid="11"/>
                                        </p:tgtEl>
                                        <p:attrNameLst>
                                          <p:attrName>ppt_x</p:attrName>
                                        </p:attrNameLst>
                                      </p:cBhvr>
                                      <p:tavLst>
                                        <p:tav tm="0">
                                          <p:val>
                                            <p:strVal val="0-#ppt_w/2"/>
                                          </p:val>
                                        </p:tav>
                                        <p:tav tm="100000">
                                          <p:val>
                                            <p:strVal val="#ppt_x"/>
                                          </p:val>
                                        </p:tav>
                                      </p:tavLst>
                                    </p:anim>
                                    <p:anim calcmode="lin" valueType="num">
                                      <p:cBhvr additive="base">
                                        <p:cTn id="83" dur="3000" fill="hold"/>
                                        <p:tgtEl>
                                          <p:spTgt spid="11"/>
                                        </p:tgtEl>
                                        <p:attrNameLst>
                                          <p:attrName>ppt_y</p:attrName>
                                        </p:attrNameLst>
                                      </p:cBhvr>
                                      <p:tavLst>
                                        <p:tav tm="0">
                                          <p:val>
                                            <p:strVal val="0-#ppt_h/2"/>
                                          </p:val>
                                        </p:tav>
                                        <p:tav tm="100000">
                                          <p:val>
                                            <p:strVal val="#ppt_y"/>
                                          </p:val>
                                        </p:tav>
                                      </p:tavLst>
                                    </p:anim>
                                  </p:childTnLst>
                                </p:cTn>
                              </p:par>
                              <p:par>
                                <p:cTn id="84" presetID="2" presetClass="entr" presetSubtype="9" fill="hold" grpId="2"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0-#ppt_w/2"/>
                                          </p:val>
                                        </p:tav>
                                        <p:tav tm="100000">
                                          <p:val>
                                            <p:strVal val="#ppt_x"/>
                                          </p:val>
                                        </p:tav>
                                      </p:tavLst>
                                    </p:anim>
                                    <p:anim calcmode="lin" valueType="num">
                                      <p:cBhvr additive="base">
                                        <p:cTn id="87" dur="3000" fill="hold"/>
                                        <p:tgtEl>
                                          <p:spTgt spid="13"/>
                                        </p:tgtEl>
                                        <p:attrNameLst>
                                          <p:attrName>ppt_y</p:attrName>
                                        </p:attrNameLst>
                                      </p:cBhvr>
                                      <p:tavLst>
                                        <p:tav tm="0">
                                          <p:val>
                                            <p:strVal val="0-#ppt_h/2"/>
                                          </p:val>
                                        </p:tav>
                                        <p:tav tm="100000">
                                          <p:val>
                                            <p:strVal val="#ppt_y"/>
                                          </p:val>
                                        </p:tav>
                                      </p:tavLst>
                                    </p:anim>
                                  </p:childTnLst>
                                </p:cTn>
                              </p:par>
                              <p:par>
                                <p:cTn id="88" presetID="2" presetClass="entr" presetSubtype="9" fill="hold" grpId="2"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0-#ppt_h/2"/>
                                          </p:val>
                                        </p:tav>
                                        <p:tav tm="100000">
                                          <p:val>
                                            <p:strVal val="#ppt_y"/>
                                          </p:val>
                                        </p:tav>
                                      </p:tavLst>
                                    </p:anim>
                                  </p:childTnLst>
                                </p:cTn>
                              </p:par>
                              <p:par>
                                <p:cTn id="92" presetID="2" presetClass="entr" presetSubtype="3"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1+#ppt_w/2"/>
                                          </p:val>
                                        </p:tav>
                                        <p:tav tm="100000">
                                          <p:val>
                                            <p:strVal val="#ppt_x"/>
                                          </p:val>
                                        </p:tav>
                                      </p:tavLst>
                                    </p:anim>
                                    <p:anim calcmode="lin" valueType="num">
                                      <p:cBhvr additive="base">
                                        <p:cTn id="95" dur="3000" fill="hold"/>
                                        <p:tgtEl>
                                          <p:spTgt spid="6"/>
                                        </p:tgtEl>
                                        <p:attrNameLst>
                                          <p:attrName>ppt_y</p:attrName>
                                        </p:attrNameLst>
                                      </p:cBhvr>
                                      <p:tavLst>
                                        <p:tav tm="0">
                                          <p:val>
                                            <p:strVal val="0-#ppt_h/2"/>
                                          </p:val>
                                        </p:tav>
                                        <p:tav tm="100000">
                                          <p:val>
                                            <p:strVal val="#ppt_y"/>
                                          </p:val>
                                        </p:tav>
                                      </p:tavLst>
                                    </p:anim>
                                  </p:childTnLst>
                                </p:cTn>
                              </p:par>
                              <p:par>
                                <p:cTn id="96" presetID="2" presetClass="entr" presetSubtype="3" fill="hold" grpId="2"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1+#ppt_w/2"/>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3"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1+#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3000" fill="hold"/>
                                        <p:tgtEl>
                                          <p:spTgt spid="12"/>
                                        </p:tgtEl>
                                        <p:attrNameLst>
                                          <p:attrName>ppt_x</p:attrName>
                                        </p:attrNameLst>
                                      </p:cBhvr>
                                      <p:tavLst>
                                        <p:tav tm="0">
                                          <p:val>
                                            <p:strVal val="1+#ppt_w/2"/>
                                          </p:val>
                                        </p:tav>
                                        <p:tav tm="100000">
                                          <p:val>
                                            <p:strVal val="#ppt_x"/>
                                          </p:val>
                                        </p:tav>
                                      </p:tavLst>
                                    </p:anim>
                                    <p:anim calcmode="lin" valueType="num">
                                      <p:cBhvr additive="base">
                                        <p:cTn id="107" dur="3000" fill="hold"/>
                                        <p:tgtEl>
                                          <p:spTgt spid="12"/>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1+#ppt_w/2"/>
                                          </p:val>
                                        </p:tav>
                                        <p:tav tm="100000">
                                          <p:val>
                                            <p:strVal val="#ppt_x"/>
                                          </p:val>
                                        </p:tav>
                                      </p:tavLst>
                                    </p:anim>
                                    <p:anim calcmode="lin" valueType="num">
                                      <p:cBhvr additive="base">
                                        <p:cTn id="111" dur="3000" fill="hold"/>
                                        <p:tgtEl>
                                          <p:spTgt spid="14"/>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1+#ppt_w/2"/>
                                          </p:val>
                                        </p:tav>
                                        <p:tav tm="100000">
                                          <p:val>
                                            <p:strVal val="#ppt_x"/>
                                          </p:val>
                                        </p:tav>
                                      </p:tavLst>
                                    </p:anim>
                                    <p:anim calcmode="lin" valueType="num">
                                      <p:cBhvr additive="base">
                                        <p:cTn id="115" dur="3000" fill="hold"/>
                                        <p:tgtEl>
                                          <p:spTgt spid="16"/>
                                        </p:tgtEl>
                                        <p:attrNameLst>
                                          <p:attrName>ppt_y</p:attrName>
                                        </p:attrNameLst>
                                      </p:cBhvr>
                                      <p:tavLst>
                                        <p:tav tm="0">
                                          <p:val>
                                            <p:strVal val="0-#ppt_h/2"/>
                                          </p:val>
                                        </p:tav>
                                        <p:tav tm="100000">
                                          <p:val>
                                            <p:strVal val="#ppt_y"/>
                                          </p:val>
                                        </p:tav>
                                      </p:tavLst>
                                    </p:anim>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3" presetClass="entr" presetSubtype="288"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p:cTn id="167" dur="3000" fill="hold"/>
                                        <p:tgtEl>
                                          <p:spTgt spid="4"/>
                                        </p:tgtEl>
                                        <p:attrNameLst>
                                          <p:attrName>ppt_w</p:attrName>
                                        </p:attrNameLst>
                                      </p:cBhvr>
                                      <p:tavLst>
                                        <p:tav tm="0">
                                          <p:val>
                                            <p:strVal val="4/3*#ppt_w"/>
                                          </p:val>
                                        </p:tav>
                                        <p:tav tm="100000">
                                          <p:val>
                                            <p:strVal val="#ppt_w"/>
                                          </p:val>
                                        </p:tav>
                                      </p:tavLst>
                                    </p:anim>
                                    <p:anim calcmode="lin" valueType="num">
                                      <p:cBhvr>
                                        <p:cTn id="168" dur="3000" fill="hold"/>
                                        <p:tgtEl>
                                          <p:spTgt spid="4"/>
                                        </p:tgtEl>
                                        <p:attrNameLst>
                                          <p:attrName>ppt_h</p:attrName>
                                        </p:attrNameLst>
                                      </p:cBhvr>
                                      <p:tavLst>
                                        <p:tav tm="0">
                                          <p:val>
                                            <p:strVal val="4/3*#ppt_h"/>
                                          </p:val>
                                        </p:tav>
                                        <p:tav tm="100000">
                                          <p:val>
                                            <p:strVal val="#ppt_h"/>
                                          </p:val>
                                        </p:tav>
                                      </p:tavLst>
                                    </p:anim>
                                  </p:childTnLst>
                                </p:cTn>
                              </p:par>
                              <p:par>
                                <p:cTn id="169" presetID="16" presetClass="entr" presetSubtype="37"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Effect transition="in" filter="barn(outVertical)">
                                      <p:cBhvr>
                                        <p:cTn id="1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291B0D"/>
          </a:solidFill>
        </p:spPr>
        <p:txBody>
          <a:bodyPr/>
          <a:lstStyle/>
          <a:p>
            <a:endParaRPr lang="es-ES" dirty="0"/>
          </a:p>
        </p:txBody>
      </p:sp>
      <p:pic>
        <p:nvPicPr>
          <p:cNvPr id="5" name="4 Imagen" descr="364682ef3dd3b0c0af37e8313f242b69.jpg"/>
          <p:cNvPicPr>
            <a:picLocks noChangeAspect="1"/>
          </p:cNvPicPr>
          <p:nvPr/>
        </p:nvPicPr>
        <p:blipFill>
          <a:blip r:embed="rId2"/>
          <a:stretch>
            <a:fillRect/>
          </a:stretch>
        </p:blipFill>
        <p:spPr>
          <a:xfrm>
            <a:off x="1928794" y="0"/>
            <a:ext cx="5072098" cy="6858000"/>
          </a:xfrm>
          <a:prstGeom prst="rect">
            <a:avLst/>
          </a:prstGeom>
        </p:spPr>
      </p:pic>
      <p:pic>
        <p:nvPicPr>
          <p:cNvPr id="6" name="4 Marcador de contenido"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638647" y="-210051"/>
            <a:ext cx="1214478" cy="1634580"/>
          </a:xfrm>
          <a:prstGeom prst="rect">
            <a:avLst/>
          </a:prstGeom>
        </p:spPr>
      </p:pic>
      <p:pic>
        <p:nvPicPr>
          <p:cNvPr id="8" name="4 Marcador de contenido"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638647" y="790057"/>
            <a:ext cx="1214478" cy="1634580"/>
          </a:xfrm>
          <a:prstGeom prst="rect">
            <a:avLst/>
          </a:prstGeom>
        </p:spPr>
      </p:pic>
      <p:pic>
        <p:nvPicPr>
          <p:cNvPr id="9" name="4 Marcador de contenido"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638647" y="1790213"/>
            <a:ext cx="1214478" cy="1634580"/>
          </a:xfrm>
          <a:prstGeom prst="rect">
            <a:avLst/>
          </a:prstGeom>
        </p:spPr>
      </p:pic>
      <p:pic>
        <p:nvPicPr>
          <p:cNvPr id="10" name="4 Marcador de contenido"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638647" y="2790321"/>
            <a:ext cx="1214478" cy="1634580"/>
          </a:xfrm>
          <a:prstGeom prst="rect">
            <a:avLst/>
          </a:prstGeom>
        </p:spPr>
      </p:pic>
      <p:pic>
        <p:nvPicPr>
          <p:cNvPr id="11" name="4 Marcador de contenido"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638647" y="3790477"/>
            <a:ext cx="1214478" cy="1634580"/>
          </a:xfrm>
          <a:prstGeom prst="rect">
            <a:avLst/>
          </a:prstGeom>
        </p:spPr>
      </p:pic>
      <p:pic>
        <p:nvPicPr>
          <p:cNvPr id="12" name="4 Marcador de contenido"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638647" y="4790585"/>
            <a:ext cx="1214478" cy="1634580"/>
          </a:xfrm>
          <a:prstGeom prst="rect">
            <a:avLst/>
          </a:prstGeom>
        </p:spPr>
      </p:pic>
      <p:pic>
        <p:nvPicPr>
          <p:cNvPr id="13" name="4 Marcador de contenido" descr="Imagen2.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200000">
            <a:off x="567209" y="5790717"/>
            <a:ext cx="1214478" cy="1634580"/>
          </a:xfrm>
          <a:prstGeom prst="rect">
            <a:avLst/>
          </a:prstGeom>
        </p:spPr>
      </p:pic>
      <p:pic>
        <p:nvPicPr>
          <p:cNvPr id="14" name="4 Marcador de contenido"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6200000" flipV="1">
            <a:off x="7362313" y="-147107"/>
            <a:ext cx="1214478" cy="1508692"/>
          </a:xfrm>
          <a:prstGeom prst="rect">
            <a:avLst/>
          </a:prstGeom>
        </p:spPr>
      </p:pic>
      <p:pic>
        <p:nvPicPr>
          <p:cNvPr id="15" name="4 Marcador de contenido"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6200000" flipV="1">
            <a:off x="7290875" y="781563"/>
            <a:ext cx="1214478" cy="1508692"/>
          </a:xfrm>
          <a:prstGeom prst="rect">
            <a:avLst/>
          </a:prstGeom>
        </p:spPr>
      </p:pic>
      <p:pic>
        <p:nvPicPr>
          <p:cNvPr id="16" name="4 Marcador de contenido"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6200000" flipV="1">
            <a:off x="7362313" y="1710281"/>
            <a:ext cx="1214478" cy="1508692"/>
          </a:xfrm>
          <a:prstGeom prst="rect">
            <a:avLst/>
          </a:prstGeom>
        </p:spPr>
      </p:pic>
      <p:pic>
        <p:nvPicPr>
          <p:cNvPr id="17" name="4 Marcador de contenido"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6200000" flipV="1">
            <a:off x="7290875" y="2638951"/>
            <a:ext cx="1214478" cy="1508692"/>
          </a:xfrm>
          <a:prstGeom prst="rect">
            <a:avLst/>
          </a:prstGeom>
        </p:spPr>
      </p:pic>
      <p:pic>
        <p:nvPicPr>
          <p:cNvPr id="18" name="4 Marcador de contenido"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6200000" flipV="1">
            <a:off x="7219437" y="3639083"/>
            <a:ext cx="1214478" cy="1508692"/>
          </a:xfrm>
          <a:prstGeom prst="rect">
            <a:avLst/>
          </a:prstGeom>
        </p:spPr>
      </p:pic>
      <p:pic>
        <p:nvPicPr>
          <p:cNvPr id="19" name="4 Marcador de contenido"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6200000" flipV="1">
            <a:off x="7219437" y="4710653"/>
            <a:ext cx="1214478" cy="1508692"/>
          </a:xfrm>
          <a:prstGeom prst="rect">
            <a:avLst/>
          </a:prstGeom>
        </p:spPr>
      </p:pic>
      <p:pic>
        <p:nvPicPr>
          <p:cNvPr id="20" name="4 Marcador de contenido" descr="Imagen2.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16200000" flipV="1">
            <a:off x="7219437" y="5782223"/>
            <a:ext cx="1214478" cy="1508692"/>
          </a:xfrm>
          <a:prstGeom prst="rect">
            <a:avLst/>
          </a:prstGeom>
        </p:spPr>
      </p:pic>
      <p:sp>
        <p:nvSpPr>
          <p:cNvPr id="21" name="20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ppt_x</p:attrName>
                                        </p:attrNameLst>
                                      </p:cBhvr>
                                      <p:tavLst>
                                        <p:tav tm="0">
                                          <p:val>
                                            <p:strVal val="#ppt_x"/>
                                          </p:val>
                                        </p:tav>
                                        <p:tav tm="100000">
                                          <p:val>
                                            <p:strVal val="#ppt_x"/>
                                          </p:val>
                                        </p:tav>
                                      </p:tavLst>
                                    </p:anim>
                                    <p:anim calcmode="lin" valueType="num">
                                      <p:cBhvr>
                                        <p:cTn id="12" dur="3000" fill="hold"/>
                                        <p:tgtEl>
                                          <p:spTgt spid="6"/>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3000"/>
                                        <p:tgtEl>
                                          <p:spTgt spid="8"/>
                                        </p:tgtEl>
                                      </p:cBhvr>
                                    </p:animEffect>
                                    <p:anim calcmode="lin" valueType="num">
                                      <p:cBhvr>
                                        <p:cTn id="16" dur="3000" fill="hold"/>
                                        <p:tgtEl>
                                          <p:spTgt spid="8"/>
                                        </p:tgtEl>
                                        <p:attrNameLst>
                                          <p:attrName>ppt_x</p:attrName>
                                        </p:attrNameLst>
                                      </p:cBhvr>
                                      <p:tavLst>
                                        <p:tav tm="0">
                                          <p:val>
                                            <p:strVal val="#ppt_x"/>
                                          </p:val>
                                        </p:tav>
                                        <p:tav tm="100000">
                                          <p:val>
                                            <p:strVal val="#ppt_x"/>
                                          </p:val>
                                        </p:tav>
                                      </p:tavLst>
                                    </p:anim>
                                    <p:anim calcmode="lin" valueType="num">
                                      <p:cBhvr>
                                        <p:cTn id="17" dur="3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3000"/>
                                        <p:tgtEl>
                                          <p:spTgt spid="9"/>
                                        </p:tgtEl>
                                      </p:cBhvr>
                                    </p:animEffect>
                                    <p:anim calcmode="lin" valueType="num">
                                      <p:cBhvr>
                                        <p:cTn id="21" dur="3000" fill="hold"/>
                                        <p:tgtEl>
                                          <p:spTgt spid="9"/>
                                        </p:tgtEl>
                                        <p:attrNameLst>
                                          <p:attrName>ppt_x</p:attrName>
                                        </p:attrNameLst>
                                      </p:cBhvr>
                                      <p:tavLst>
                                        <p:tav tm="0">
                                          <p:val>
                                            <p:strVal val="#ppt_x"/>
                                          </p:val>
                                        </p:tav>
                                        <p:tav tm="100000">
                                          <p:val>
                                            <p:strVal val="#ppt_x"/>
                                          </p:val>
                                        </p:tav>
                                      </p:tavLst>
                                    </p:anim>
                                    <p:anim calcmode="lin" valueType="num">
                                      <p:cBhvr>
                                        <p:cTn id="22" dur="3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3000"/>
                                        <p:tgtEl>
                                          <p:spTgt spid="10"/>
                                        </p:tgtEl>
                                      </p:cBhvr>
                                    </p:animEffect>
                                    <p:anim calcmode="lin" valueType="num">
                                      <p:cBhvr>
                                        <p:cTn id="26" dur="3000" fill="hold"/>
                                        <p:tgtEl>
                                          <p:spTgt spid="10"/>
                                        </p:tgtEl>
                                        <p:attrNameLst>
                                          <p:attrName>ppt_x</p:attrName>
                                        </p:attrNameLst>
                                      </p:cBhvr>
                                      <p:tavLst>
                                        <p:tav tm="0">
                                          <p:val>
                                            <p:strVal val="#ppt_x"/>
                                          </p:val>
                                        </p:tav>
                                        <p:tav tm="100000">
                                          <p:val>
                                            <p:strVal val="#ppt_x"/>
                                          </p:val>
                                        </p:tav>
                                      </p:tavLst>
                                    </p:anim>
                                    <p:anim calcmode="lin" valueType="num">
                                      <p:cBhvr>
                                        <p:cTn id="27" dur="3000" fill="hold"/>
                                        <p:tgtEl>
                                          <p:spTgt spid="10"/>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3000"/>
                                        <p:tgtEl>
                                          <p:spTgt spid="11"/>
                                        </p:tgtEl>
                                      </p:cBhvr>
                                    </p:animEffect>
                                    <p:anim calcmode="lin" valueType="num">
                                      <p:cBhvr>
                                        <p:cTn id="31" dur="3000" fill="hold"/>
                                        <p:tgtEl>
                                          <p:spTgt spid="11"/>
                                        </p:tgtEl>
                                        <p:attrNameLst>
                                          <p:attrName>ppt_x</p:attrName>
                                        </p:attrNameLst>
                                      </p:cBhvr>
                                      <p:tavLst>
                                        <p:tav tm="0">
                                          <p:val>
                                            <p:strVal val="#ppt_x"/>
                                          </p:val>
                                        </p:tav>
                                        <p:tav tm="100000">
                                          <p:val>
                                            <p:strVal val="#ppt_x"/>
                                          </p:val>
                                        </p:tav>
                                      </p:tavLst>
                                    </p:anim>
                                    <p:anim calcmode="lin" valueType="num">
                                      <p:cBhvr>
                                        <p:cTn id="32" dur="3000" fill="hold"/>
                                        <p:tgtEl>
                                          <p:spTgt spid="11"/>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3000"/>
                                        <p:tgtEl>
                                          <p:spTgt spid="12"/>
                                        </p:tgtEl>
                                      </p:cBhvr>
                                    </p:animEffect>
                                    <p:anim calcmode="lin" valueType="num">
                                      <p:cBhvr>
                                        <p:cTn id="36" dur="3000" fill="hold"/>
                                        <p:tgtEl>
                                          <p:spTgt spid="12"/>
                                        </p:tgtEl>
                                        <p:attrNameLst>
                                          <p:attrName>ppt_x</p:attrName>
                                        </p:attrNameLst>
                                      </p:cBhvr>
                                      <p:tavLst>
                                        <p:tav tm="0">
                                          <p:val>
                                            <p:strVal val="#ppt_x"/>
                                          </p:val>
                                        </p:tav>
                                        <p:tav tm="100000">
                                          <p:val>
                                            <p:strVal val="#ppt_x"/>
                                          </p:val>
                                        </p:tav>
                                      </p:tavLst>
                                    </p:anim>
                                    <p:anim calcmode="lin" valueType="num">
                                      <p:cBhvr>
                                        <p:cTn id="37" dur="3000" fill="hold"/>
                                        <p:tgtEl>
                                          <p:spTgt spid="12"/>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3000"/>
                                        <p:tgtEl>
                                          <p:spTgt spid="13"/>
                                        </p:tgtEl>
                                      </p:cBhvr>
                                    </p:animEffect>
                                    <p:anim calcmode="lin" valueType="num">
                                      <p:cBhvr>
                                        <p:cTn id="41" dur="3000" fill="hold"/>
                                        <p:tgtEl>
                                          <p:spTgt spid="13"/>
                                        </p:tgtEl>
                                        <p:attrNameLst>
                                          <p:attrName>ppt_x</p:attrName>
                                        </p:attrNameLst>
                                      </p:cBhvr>
                                      <p:tavLst>
                                        <p:tav tm="0">
                                          <p:val>
                                            <p:strVal val="#ppt_x"/>
                                          </p:val>
                                        </p:tav>
                                        <p:tav tm="100000">
                                          <p:val>
                                            <p:strVal val="#ppt_x"/>
                                          </p:val>
                                        </p:tav>
                                      </p:tavLst>
                                    </p:anim>
                                    <p:anim calcmode="lin" valueType="num">
                                      <p:cBhvr>
                                        <p:cTn id="42" dur="3000" fill="hold"/>
                                        <p:tgtEl>
                                          <p:spTgt spid="13"/>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3000"/>
                                        <p:tgtEl>
                                          <p:spTgt spid="14"/>
                                        </p:tgtEl>
                                      </p:cBhvr>
                                    </p:animEffect>
                                    <p:anim calcmode="lin" valueType="num">
                                      <p:cBhvr>
                                        <p:cTn id="46" dur="3000" fill="hold"/>
                                        <p:tgtEl>
                                          <p:spTgt spid="14"/>
                                        </p:tgtEl>
                                        <p:attrNameLst>
                                          <p:attrName>ppt_x</p:attrName>
                                        </p:attrNameLst>
                                      </p:cBhvr>
                                      <p:tavLst>
                                        <p:tav tm="0">
                                          <p:val>
                                            <p:strVal val="#ppt_x"/>
                                          </p:val>
                                        </p:tav>
                                        <p:tav tm="100000">
                                          <p:val>
                                            <p:strVal val="#ppt_x"/>
                                          </p:val>
                                        </p:tav>
                                      </p:tavLst>
                                    </p:anim>
                                    <p:anim calcmode="lin" valueType="num">
                                      <p:cBhvr>
                                        <p:cTn id="47" dur="3000" fill="hold"/>
                                        <p:tgtEl>
                                          <p:spTgt spid="14"/>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3000"/>
                                        <p:tgtEl>
                                          <p:spTgt spid="15"/>
                                        </p:tgtEl>
                                      </p:cBhvr>
                                    </p:animEffect>
                                    <p:anim calcmode="lin" valueType="num">
                                      <p:cBhvr>
                                        <p:cTn id="51" dur="3000" fill="hold"/>
                                        <p:tgtEl>
                                          <p:spTgt spid="15"/>
                                        </p:tgtEl>
                                        <p:attrNameLst>
                                          <p:attrName>ppt_x</p:attrName>
                                        </p:attrNameLst>
                                      </p:cBhvr>
                                      <p:tavLst>
                                        <p:tav tm="0">
                                          <p:val>
                                            <p:strVal val="#ppt_x"/>
                                          </p:val>
                                        </p:tav>
                                        <p:tav tm="100000">
                                          <p:val>
                                            <p:strVal val="#ppt_x"/>
                                          </p:val>
                                        </p:tav>
                                      </p:tavLst>
                                    </p:anim>
                                    <p:anim calcmode="lin" valueType="num">
                                      <p:cBhvr>
                                        <p:cTn id="52" dur="3000" fill="hold"/>
                                        <p:tgtEl>
                                          <p:spTgt spid="15"/>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3000"/>
                                        <p:tgtEl>
                                          <p:spTgt spid="16"/>
                                        </p:tgtEl>
                                      </p:cBhvr>
                                    </p:animEffect>
                                    <p:anim calcmode="lin" valueType="num">
                                      <p:cBhvr>
                                        <p:cTn id="56" dur="3000" fill="hold"/>
                                        <p:tgtEl>
                                          <p:spTgt spid="16"/>
                                        </p:tgtEl>
                                        <p:attrNameLst>
                                          <p:attrName>ppt_x</p:attrName>
                                        </p:attrNameLst>
                                      </p:cBhvr>
                                      <p:tavLst>
                                        <p:tav tm="0">
                                          <p:val>
                                            <p:strVal val="#ppt_x"/>
                                          </p:val>
                                        </p:tav>
                                        <p:tav tm="100000">
                                          <p:val>
                                            <p:strVal val="#ppt_x"/>
                                          </p:val>
                                        </p:tav>
                                      </p:tavLst>
                                    </p:anim>
                                    <p:anim calcmode="lin" valueType="num">
                                      <p:cBhvr>
                                        <p:cTn id="57" dur="3000" fill="hold"/>
                                        <p:tgtEl>
                                          <p:spTgt spid="16"/>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3000"/>
                                        <p:tgtEl>
                                          <p:spTgt spid="17"/>
                                        </p:tgtEl>
                                      </p:cBhvr>
                                    </p:animEffect>
                                    <p:anim calcmode="lin" valueType="num">
                                      <p:cBhvr>
                                        <p:cTn id="61" dur="3000" fill="hold"/>
                                        <p:tgtEl>
                                          <p:spTgt spid="17"/>
                                        </p:tgtEl>
                                        <p:attrNameLst>
                                          <p:attrName>ppt_x</p:attrName>
                                        </p:attrNameLst>
                                      </p:cBhvr>
                                      <p:tavLst>
                                        <p:tav tm="0">
                                          <p:val>
                                            <p:strVal val="#ppt_x"/>
                                          </p:val>
                                        </p:tav>
                                        <p:tav tm="100000">
                                          <p:val>
                                            <p:strVal val="#ppt_x"/>
                                          </p:val>
                                        </p:tav>
                                      </p:tavLst>
                                    </p:anim>
                                    <p:anim calcmode="lin" valueType="num">
                                      <p:cBhvr>
                                        <p:cTn id="62" dur="3000" fill="hold"/>
                                        <p:tgtEl>
                                          <p:spTgt spid="17"/>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3000"/>
                                        <p:tgtEl>
                                          <p:spTgt spid="18"/>
                                        </p:tgtEl>
                                      </p:cBhvr>
                                    </p:animEffect>
                                    <p:anim calcmode="lin" valueType="num">
                                      <p:cBhvr>
                                        <p:cTn id="66" dur="3000" fill="hold"/>
                                        <p:tgtEl>
                                          <p:spTgt spid="18"/>
                                        </p:tgtEl>
                                        <p:attrNameLst>
                                          <p:attrName>ppt_x</p:attrName>
                                        </p:attrNameLst>
                                      </p:cBhvr>
                                      <p:tavLst>
                                        <p:tav tm="0">
                                          <p:val>
                                            <p:strVal val="#ppt_x"/>
                                          </p:val>
                                        </p:tav>
                                        <p:tav tm="100000">
                                          <p:val>
                                            <p:strVal val="#ppt_x"/>
                                          </p:val>
                                        </p:tav>
                                      </p:tavLst>
                                    </p:anim>
                                    <p:anim calcmode="lin" valueType="num">
                                      <p:cBhvr>
                                        <p:cTn id="67" dur="3000" fill="hold"/>
                                        <p:tgtEl>
                                          <p:spTgt spid="18"/>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3000"/>
                                        <p:tgtEl>
                                          <p:spTgt spid="19"/>
                                        </p:tgtEl>
                                      </p:cBhvr>
                                    </p:animEffect>
                                    <p:anim calcmode="lin" valueType="num">
                                      <p:cBhvr>
                                        <p:cTn id="71" dur="3000" fill="hold"/>
                                        <p:tgtEl>
                                          <p:spTgt spid="19"/>
                                        </p:tgtEl>
                                        <p:attrNameLst>
                                          <p:attrName>ppt_x</p:attrName>
                                        </p:attrNameLst>
                                      </p:cBhvr>
                                      <p:tavLst>
                                        <p:tav tm="0">
                                          <p:val>
                                            <p:strVal val="#ppt_x"/>
                                          </p:val>
                                        </p:tav>
                                        <p:tav tm="100000">
                                          <p:val>
                                            <p:strVal val="#ppt_x"/>
                                          </p:val>
                                        </p:tav>
                                      </p:tavLst>
                                    </p:anim>
                                    <p:anim calcmode="lin" valueType="num">
                                      <p:cBhvr>
                                        <p:cTn id="72" dur="3000" fill="hold"/>
                                        <p:tgtEl>
                                          <p:spTgt spid="19"/>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3000"/>
                                        <p:tgtEl>
                                          <p:spTgt spid="20"/>
                                        </p:tgtEl>
                                      </p:cBhvr>
                                    </p:animEffect>
                                    <p:anim calcmode="lin" valueType="num">
                                      <p:cBhvr>
                                        <p:cTn id="76" dur="3000" fill="hold"/>
                                        <p:tgtEl>
                                          <p:spTgt spid="20"/>
                                        </p:tgtEl>
                                        <p:attrNameLst>
                                          <p:attrName>ppt_x</p:attrName>
                                        </p:attrNameLst>
                                      </p:cBhvr>
                                      <p:tavLst>
                                        <p:tav tm="0">
                                          <p:val>
                                            <p:strVal val="#ppt_x"/>
                                          </p:val>
                                        </p:tav>
                                        <p:tav tm="100000">
                                          <p:val>
                                            <p:strVal val="#ppt_x"/>
                                          </p:val>
                                        </p:tav>
                                      </p:tavLst>
                                    </p:anim>
                                    <p:anim calcmode="lin" valueType="num">
                                      <p:cBhvr>
                                        <p:cTn id="77" dur="3000" fill="hold"/>
                                        <p:tgtEl>
                                          <p:spTgt spid="20"/>
                                        </p:tgtEl>
                                        <p:attrNameLst>
                                          <p:attrName>ppt_y</p:attrName>
                                        </p:attrNameLst>
                                      </p:cBhvr>
                                      <p:tavLst>
                                        <p:tav tm="0">
                                          <p:val>
                                            <p:strVal val="#ppt_y+.1"/>
                                          </p:val>
                                        </p:tav>
                                        <p:tav tm="100000">
                                          <p:val>
                                            <p:strVal val="#ppt_y"/>
                                          </p:val>
                                        </p:tav>
                                      </p:tavLst>
                                    </p:anim>
                                  </p:childTnLst>
                                </p:cTn>
                              </p:par>
                              <p:par>
                                <p:cTn id="78" presetID="19" presetClass="entr" presetSubtype="5" fill="hold" nodeType="with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p:cTn id="80" dur="3000" fill="hold"/>
                                        <p:tgtEl>
                                          <p:spTgt spid="14"/>
                                        </p:tgtEl>
                                        <p:attrNameLst>
                                          <p:attrName>ppt_w</p:attrName>
                                        </p:attrNameLst>
                                      </p:cBhvr>
                                      <p:tavLst>
                                        <p:tav tm="0">
                                          <p:val>
                                            <p:strVal val="#ppt_w"/>
                                          </p:val>
                                        </p:tav>
                                        <p:tav tm="100000">
                                          <p:val>
                                            <p:strVal val="#ppt_w"/>
                                          </p:val>
                                        </p:tav>
                                      </p:tavLst>
                                    </p:anim>
                                    <p:anim calcmode="lin" valueType="num">
                                      <p:cBhvr>
                                        <p:cTn id="81" dur="3000" fill="hold"/>
                                        <p:tgtEl>
                                          <p:spTgt spid="14"/>
                                        </p:tgtEl>
                                        <p:attrNameLst>
                                          <p:attrName>ppt_h</p:attrName>
                                        </p:attrNameLst>
                                      </p:cBhvr>
                                      <p:tavLst>
                                        <p:tav tm="0" fmla="#ppt_h*sin(2.5*pi*$)">
                                          <p:val>
                                            <p:fltVal val="0"/>
                                          </p:val>
                                        </p:tav>
                                        <p:tav tm="100000">
                                          <p:val>
                                            <p:fltVal val="1"/>
                                          </p:val>
                                        </p:tav>
                                      </p:tavLst>
                                    </p:anim>
                                  </p:childTnLst>
                                </p:cTn>
                              </p:par>
                              <p:par>
                                <p:cTn id="82" presetID="19" presetClass="entr" presetSubtype="5" fill="hold"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3000" fill="hold"/>
                                        <p:tgtEl>
                                          <p:spTgt spid="15"/>
                                        </p:tgtEl>
                                        <p:attrNameLst>
                                          <p:attrName>ppt_w</p:attrName>
                                        </p:attrNameLst>
                                      </p:cBhvr>
                                      <p:tavLst>
                                        <p:tav tm="0">
                                          <p:val>
                                            <p:strVal val="#ppt_w"/>
                                          </p:val>
                                        </p:tav>
                                        <p:tav tm="100000">
                                          <p:val>
                                            <p:strVal val="#ppt_w"/>
                                          </p:val>
                                        </p:tav>
                                      </p:tavLst>
                                    </p:anim>
                                    <p:anim calcmode="lin" valueType="num">
                                      <p:cBhvr>
                                        <p:cTn id="85" dur="3000" fill="hold"/>
                                        <p:tgtEl>
                                          <p:spTgt spid="15"/>
                                        </p:tgtEl>
                                        <p:attrNameLst>
                                          <p:attrName>ppt_h</p:attrName>
                                        </p:attrNameLst>
                                      </p:cBhvr>
                                      <p:tavLst>
                                        <p:tav tm="0" fmla="#ppt_h*sin(2.5*pi*$)">
                                          <p:val>
                                            <p:fltVal val="0"/>
                                          </p:val>
                                        </p:tav>
                                        <p:tav tm="100000">
                                          <p:val>
                                            <p:fltVal val="1"/>
                                          </p:val>
                                        </p:tav>
                                      </p:tavLst>
                                    </p:anim>
                                  </p:childTnLst>
                                </p:cTn>
                              </p:par>
                              <p:par>
                                <p:cTn id="86" presetID="19" presetClass="entr" presetSubtype="5"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3000" fill="hold"/>
                                        <p:tgtEl>
                                          <p:spTgt spid="16"/>
                                        </p:tgtEl>
                                        <p:attrNameLst>
                                          <p:attrName>ppt_w</p:attrName>
                                        </p:attrNameLst>
                                      </p:cBhvr>
                                      <p:tavLst>
                                        <p:tav tm="0">
                                          <p:val>
                                            <p:strVal val="#ppt_w"/>
                                          </p:val>
                                        </p:tav>
                                        <p:tav tm="100000">
                                          <p:val>
                                            <p:strVal val="#ppt_w"/>
                                          </p:val>
                                        </p:tav>
                                      </p:tavLst>
                                    </p:anim>
                                    <p:anim calcmode="lin" valueType="num">
                                      <p:cBhvr>
                                        <p:cTn id="89" dur="3000" fill="hold"/>
                                        <p:tgtEl>
                                          <p:spTgt spid="16"/>
                                        </p:tgtEl>
                                        <p:attrNameLst>
                                          <p:attrName>ppt_h</p:attrName>
                                        </p:attrNameLst>
                                      </p:cBhvr>
                                      <p:tavLst>
                                        <p:tav tm="0" fmla="#ppt_h*sin(2.5*pi*$)">
                                          <p:val>
                                            <p:fltVal val="0"/>
                                          </p:val>
                                        </p:tav>
                                        <p:tav tm="100000">
                                          <p:val>
                                            <p:fltVal val="1"/>
                                          </p:val>
                                        </p:tav>
                                      </p:tavLst>
                                    </p:anim>
                                  </p:childTnLst>
                                </p:cTn>
                              </p:par>
                              <p:par>
                                <p:cTn id="90" presetID="19" presetClass="entr" presetSubtype="5" fill="hold" nodeType="withEffect">
                                  <p:stCondLst>
                                    <p:cond delay="0"/>
                                  </p:stCondLst>
                                  <p:childTnLst>
                                    <p:set>
                                      <p:cBhvr>
                                        <p:cTn id="91" dur="1" fill="hold">
                                          <p:stCondLst>
                                            <p:cond delay="0"/>
                                          </p:stCondLst>
                                        </p:cTn>
                                        <p:tgtEl>
                                          <p:spTgt spid="17"/>
                                        </p:tgtEl>
                                        <p:attrNameLst>
                                          <p:attrName>style.visibility</p:attrName>
                                        </p:attrNameLst>
                                      </p:cBhvr>
                                      <p:to>
                                        <p:strVal val="visible"/>
                                      </p:to>
                                    </p:set>
                                    <p:anim calcmode="lin" valueType="num">
                                      <p:cBhvr>
                                        <p:cTn id="92" dur="3000" fill="hold"/>
                                        <p:tgtEl>
                                          <p:spTgt spid="17"/>
                                        </p:tgtEl>
                                        <p:attrNameLst>
                                          <p:attrName>ppt_w</p:attrName>
                                        </p:attrNameLst>
                                      </p:cBhvr>
                                      <p:tavLst>
                                        <p:tav tm="0">
                                          <p:val>
                                            <p:strVal val="#ppt_w"/>
                                          </p:val>
                                        </p:tav>
                                        <p:tav tm="100000">
                                          <p:val>
                                            <p:strVal val="#ppt_w"/>
                                          </p:val>
                                        </p:tav>
                                      </p:tavLst>
                                    </p:anim>
                                    <p:anim calcmode="lin" valueType="num">
                                      <p:cBhvr>
                                        <p:cTn id="93" dur="3000" fill="hold"/>
                                        <p:tgtEl>
                                          <p:spTgt spid="17"/>
                                        </p:tgtEl>
                                        <p:attrNameLst>
                                          <p:attrName>ppt_h</p:attrName>
                                        </p:attrNameLst>
                                      </p:cBhvr>
                                      <p:tavLst>
                                        <p:tav tm="0" fmla="#ppt_h*sin(2.5*pi*$)">
                                          <p:val>
                                            <p:fltVal val="0"/>
                                          </p:val>
                                        </p:tav>
                                        <p:tav tm="100000">
                                          <p:val>
                                            <p:fltVal val="1"/>
                                          </p:val>
                                        </p:tav>
                                      </p:tavLst>
                                    </p:anim>
                                  </p:childTnLst>
                                </p:cTn>
                              </p:par>
                              <p:par>
                                <p:cTn id="94" presetID="19" presetClass="entr" presetSubtype="5" fill="hold" nodeType="withEffect">
                                  <p:stCondLst>
                                    <p:cond delay="0"/>
                                  </p:stCondLst>
                                  <p:childTnLst>
                                    <p:set>
                                      <p:cBhvr>
                                        <p:cTn id="95" dur="1" fill="hold">
                                          <p:stCondLst>
                                            <p:cond delay="0"/>
                                          </p:stCondLst>
                                        </p:cTn>
                                        <p:tgtEl>
                                          <p:spTgt spid="18"/>
                                        </p:tgtEl>
                                        <p:attrNameLst>
                                          <p:attrName>style.visibility</p:attrName>
                                        </p:attrNameLst>
                                      </p:cBhvr>
                                      <p:to>
                                        <p:strVal val="visible"/>
                                      </p:to>
                                    </p:set>
                                    <p:anim calcmode="lin" valueType="num">
                                      <p:cBhvr>
                                        <p:cTn id="96" dur="3000" fill="hold"/>
                                        <p:tgtEl>
                                          <p:spTgt spid="18"/>
                                        </p:tgtEl>
                                        <p:attrNameLst>
                                          <p:attrName>ppt_w</p:attrName>
                                        </p:attrNameLst>
                                      </p:cBhvr>
                                      <p:tavLst>
                                        <p:tav tm="0">
                                          <p:val>
                                            <p:strVal val="#ppt_w"/>
                                          </p:val>
                                        </p:tav>
                                        <p:tav tm="100000">
                                          <p:val>
                                            <p:strVal val="#ppt_w"/>
                                          </p:val>
                                        </p:tav>
                                      </p:tavLst>
                                    </p:anim>
                                    <p:anim calcmode="lin" valueType="num">
                                      <p:cBhvr>
                                        <p:cTn id="97" dur="3000" fill="hold"/>
                                        <p:tgtEl>
                                          <p:spTgt spid="18"/>
                                        </p:tgtEl>
                                        <p:attrNameLst>
                                          <p:attrName>ppt_h</p:attrName>
                                        </p:attrNameLst>
                                      </p:cBhvr>
                                      <p:tavLst>
                                        <p:tav tm="0" fmla="#ppt_h*sin(2.5*pi*$)">
                                          <p:val>
                                            <p:fltVal val="0"/>
                                          </p:val>
                                        </p:tav>
                                        <p:tav tm="100000">
                                          <p:val>
                                            <p:fltVal val="1"/>
                                          </p:val>
                                        </p:tav>
                                      </p:tavLst>
                                    </p:anim>
                                  </p:childTnLst>
                                </p:cTn>
                              </p:par>
                              <p:par>
                                <p:cTn id="98" presetID="19" presetClass="entr" presetSubtype="5" fill="hold" nodeType="withEffect">
                                  <p:stCondLst>
                                    <p:cond delay="0"/>
                                  </p:stCondLst>
                                  <p:childTnLst>
                                    <p:set>
                                      <p:cBhvr>
                                        <p:cTn id="99" dur="1" fill="hold">
                                          <p:stCondLst>
                                            <p:cond delay="0"/>
                                          </p:stCondLst>
                                        </p:cTn>
                                        <p:tgtEl>
                                          <p:spTgt spid="19"/>
                                        </p:tgtEl>
                                        <p:attrNameLst>
                                          <p:attrName>style.visibility</p:attrName>
                                        </p:attrNameLst>
                                      </p:cBhvr>
                                      <p:to>
                                        <p:strVal val="visible"/>
                                      </p:to>
                                    </p:set>
                                    <p:anim calcmode="lin" valueType="num">
                                      <p:cBhvr>
                                        <p:cTn id="100" dur="3000" fill="hold"/>
                                        <p:tgtEl>
                                          <p:spTgt spid="19"/>
                                        </p:tgtEl>
                                        <p:attrNameLst>
                                          <p:attrName>ppt_w</p:attrName>
                                        </p:attrNameLst>
                                      </p:cBhvr>
                                      <p:tavLst>
                                        <p:tav tm="0">
                                          <p:val>
                                            <p:strVal val="#ppt_w"/>
                                          </p:val>
                                        </p:tav>
                                        <p:tav tm="100000">
                                          <p:val>
                                            <p:strVal val="#ppt_w"/>
                                          </p:val>
                                        </p:tav>
                                      </p:tavLst>
                                    </p:anim>
                                    <p:anim calcmode="lin" valueType="num">
                                      <p:cBhvr>
                                        <p:cTn id="101" dur="3000" fill="hold"/>
                                        <p:tgtEl>
                                          <p:spTgt spid="19"/>
                                        </p:tgtEl>
                                        <p:attrNameLst>
                                          <p:attrName>ppt_h</p:attrName>
                                        </p:attrNameLst>
                                      </p:cBhvr>
                                      <p:tavLst>
                                        <p:tav tm="0" fmla="#ppt_h*sin(2.5*pi*$)">
                                          <p:val>
                                            <p:fltVal val="0"/>
                                          </p:val>
                                        </p:tav>
                                        <p:tav tm="100000">
                                          <p:val>
                                            <p:fltVal val="1"/>
                                          </p:val>
                                        </p:tav>
                                      </p:tavLst>
                                    </p:anim>
                                  </p:childTnLst>
                                </p:cTn>
                              </p:par>
                              <p:par>
                                <p:cTn id="102" presetID="19" presetClass="entr" presetSubtype="5" fill="hold" nodeType="withEffect">
                                  <p:stCondLst>
                                    <p:cond delay="0"/>
                                  </p:stCondLst>
                                  <p:childTnLst>
                                    <p:set>
                                      <p:cBhvr>
                                        <p:cTn id="103" dur="1" fill="hold">
                                          <p:stCondLst>
                                            <p:cond delay="0"/>
                                          </p:stCondLst>
                                        </p:cTn>
                                        <p:tgtEl>
                                          <p:spTgt spid="20"/>
                                        </p:tgtEl>
                                        <p:attrNameLst>
                                          <p:attrName>style.visibility</p:attrName>
                                        </p:attrNameLst>
                                      </p:cBhvr>
                                      <p:to>
                                        <p:strVal val="visible"/>
                                      </p:to>
                                    </p:set>
                                    <p:anim calcmode="lin" valueType="num">
                                      <p:cBhvr>
                                        <p:cTn id="104" dur="3000" fill="hold"/>
                                        <p:tgtEl>
                                          <p:spTgt spid="20"/>
                                        </p:tgtEl>
                                        <p:attrNameLst>
                                          <p:attrName>ppt_w</p:attrName>
                                        </p:attrNameLst>
                                      </p:cBhvr>
                                      <p:tavLst>
                                        <p:tav tm="0">
                                          <p:val>
                                            <p:strVal val="#ppt_w"/>
                                          </p:val>
                                        </p:tav>
                                        <p:tav tm="100000">
                                          <p:val>
                                            <p:strVal val="#ppt_w"/>
                                          </p:val>
                                        </p:tav>
                                      </p:tavLst>
                                    </p:anim>
                                    <p:anim calcmode="lin" valueType="num">
                                      <p:cBhvr>
                                        <p:cTn id="105" dur="3000" fill="hold"/>
                                        <p:tgtEl>
                                          <p:spTgt spid="20"/>
                                        </p:tgtEl>
                                        <p:attrNameLst>
                                          <p:attrName>ppt_h</p:attrName>
                                        </p:attrNameLst>
                                      </p:cBhvr>
                                      <p:tavLst>
                                        <p:tav tm="0" fmla="#ppt_h*sin(2.5*pi*$)">
                                          <p:val>
                                            <p:fltVal val="0"/>
                                          </p:val>
                                        </p:tav>
                                        <p:tav tm="100000">
                                          <p:val>
                                            <p:fltVal val="1"/>
                                          </p:val>
                                        </p:tav>
                                      </p:tavLst>
                                    </p:anim>
                                  </p:childTnLst>
                                </p:cTn>
                              </p:par>
                              <p:par>
                                <p:cTn id="106" presetID="19" presetClass="entr" presetSubtype="5" fill="hold"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p:cTn id="108" dur="3000" fill="hold"/>
                                        <p:tgtEl>
                                          <p:spTgt spid="6"/>
                                        </p:tgtEl>
                                        <p:attrNameLst>
                                          <p:attrName>ppt_w</p:attrName>
                                        </p:attrNameLst>
                                      </p:cBhvr>
                                      <p:tavLst>
                                        <p:tav tm="0">
                                          <p:val>
                                            <p:strVal val="#ppt_w"/>
                                          </p:val>
                                        </p:tav>
                                        <p:tav tm="100000">
                                          <p:val>
                                            <p:strVal val="#ppt_w"/>
                                          </p:val>
                                        </p:tav>
                                      </p:tavLst>
                                    </p:anim>
                                    <p:anim calcmode="lin" valueType="num">
                                      <p:cBhvr>
                                        <p:cTn id="109" dur="3000" fill="hold"/>
                                        <p:tgtEl>
                                          <p:spTgt spid="6"/>
                                        </p:tgtEl>
                                        <p:attrNameLst>
                                          <p:attrName>ppt_h</p:attrName>
                                        </p:attrNameLst>
                                      </p:cBhvr>
                                      <p:tavLst>
                                        <p:tav tm="0" fmla="#ppt_h*sin(2.5*pi*$)">
                                          <p:val>
                                            <p:fltVal val="0"/>
                                          </p:val>
                                        </p:tav>
                                        <p:tav tm="100000">
                                          <p:val>
                                            <p:fltVal val="1"/>
                                          </p:val>
                                        </p:tav>
                                      </p:tavLst>
                                    </p:anim>
                                  </p:childTnLst>
                                </p:cTn>
                              </p:par>
                              <p:par>
                                <p:cTn id="110" presetID="19" presetClass="entr" presetSubtype="5" fill="hold" nodeType="withEffect">
                                  <p:stCondLst>
                                    <p:cond delay="0"/>
                                  </p:stCondLst>
                                  <p:childTnLst>
                                    <p:set>
                                      <p:cBhvr>
                                        <p:cTn id="111" dur="1" fill="hold">
                                          <p:stCondLst>
                                            <p:cond delay="0"/>
                                          </p:stCondLst>
                                        </p:cTn>
                                        <p:tgtEl>
                                          <p:spTgt spid="8"/>
                                        </p:tgtEl>
                                        <p:attrNameLst>
                                          <p:attrName>style.visibility</p:attrName>
                                        </p:attrNameLst>
                                      </p:cBhvr>
                                      <p:to>
                                        <p:strVal val="visible"/>
                                      </p:to>
                                    </p:set>
                                    <p:anim calcmode="lin" valueType="num">
                                      <p:cBhvr>
                                        <p:cTn id="112" dur="3000" fill="hold"/>
                                        <p:tgtEl>
                                          <p:spTgt spid="8"/>
                                        </p:tgtEl>
                                        <p:attrNameLst>
                                          <p:attrName>ppt_w</p:attrName>
                                        </p:attrNameLst>
                                      </p:cBhvr>
                                      <p:tavLst>
                                        <p:tav tm="0">
                                          <p:val>
                                            <p:strVal val="#ppt_w"/>
                                          </p:val>
                                        </p:tav>
                                        <p:tav tm="100000">
                                          <p:val>
                                            <p:strVal val="#ppt_w"/>
                                          </p:val>
                                        </p:tav>
                                      </p:tavLst>
                                    </p:anim>
                                    <p:anim calcmode="lin" valueType="num">
                                      <p:cBhvr>
                                        <p:cTn id="113" dur="3000" fill="hold"/>
                                        <p:tgtEl>
                                          <p:spTgt spid="8"/>
                                        </p:tgtEl>
                                        <p:attrNameLst>
                                          <p:attrName>ppt_h</p:attrName>
                                        </p:attrNameLst>
                                      </p:cBhvr>
                                      <p:tavLst>
                                        <p:tav tm="0" fmla="#ppt_h*sin(2.5*pi*$)">
                                          <p:val>
                                            <p:fltVal val="0"/>
                                          </p:val>
                                        </p:tav>
                                        <p:tav tm="100000">
                                          <p:val>
                                            <p:fltVal val="1"/>
                                          </p:val>
                                        </p:tav>
                                      </p:tavLst>
                                    </p:anim>
                                  </p:childTnLst>
                                </p:cTn>
                              </p:par>
                              <p:par>
                                <p:cTn id="114" presetID="19" presetClass="entr" presetSubtype="5" fill="hold" nodeType="withEffect">
                                  <p:stCondLst>
                                    <p:cond delay="0"/>
                                  </p:stCondLst>
                                  <p:childTnLst>
                                    <p:set>
                                      <p:cBhvr>
                                        <p:cTn id="115" dur="1" fill="hold">
                                          <p:stCondLst>
                                            <p:cond delay="0"/>
                                          </p:stCondLst>
                                        </p:cTn>
                                        <p:tgtEl>
                                          <p:spTgt spid="9"/>
                                        </p:tgtEl>
                                        <p:attrNameLst>
                                          <p:attrName>style.visibility</p:attrName>
                                        </p:attrNameLst>
                                      </p:cBhvr>
                                      <p:to>
                                        <p:strVal val="visible"/>
                                      </p:to>
                                    </p:set>
                                    <p:anim calcmode="lin" valueType="num">
                                      <p:cBhvr>
                                        <p:cTn id="116" dur="3000" fill="hold"/>
                                        <p:tgtEl>
                                          <p:spTgt spid="9"/>
                                        </p:tgtEl>
                                        <p:attrNameLst>
                                          <p:attrName>ppt_w</p:attrName>
                                        </p:attrNameLst>
                                      </p:cBhvr>
                                      <p:tavLst>
                                        <p:tav tm="0">
                                          <p:val>
                                            <p:strVal val="#ppt_w"/>
                                          </p:val>
                                        </p:tav>
                                        <p:tav tm="100000">
                                          <p:val>
                                            <p:strVal val="#ppt_w"/>
                                          </p:val>
                                        </p:tav>
                                      </p:tavLst>
                                    </p:anim>
                                    <p:anim calcmode="lin" valueType="num">
                                      <p:cBhvr>
                                        <p:cTn id="117" dur="3000" fill="hold"/>
                                        <p:tgtEl>
                                          <p:spTgt spid="9"/>
                                        </p:tgtEl>
                                        <p:attrNameLst>
                                          <p:attrName>ppt_h</p:attrName>
                                        </p:attrNameLst>
                                      </p:cBhvr>
                                      <p:tavLst>
                                        <p:tav tm="0" fmla="#ppt_h*sin(2.5*pi*$)">
                                          <p:val>
                                            <p:fltVal val="0"/>
                                          </p:val>
                                        </p:tav>
                                        <p:tav tm="100000">
                                          <p:val>
                                            <p:fltVal val="1"/>
                                          </p:val>
                                        </p:tav>
                                      </p:tavLst>
                                    </p:anim>
                                  </p:childTnLst>
                                </p:cTn>
                              </p:par>
                              <p:par>
                                <p:cTn id="118" presetID="19" presetClass="entr" presetSubtype="5" fill="hold" nodeType="withEffect">
                                  <p:stCondLst>
                                    <p:cond delay="0"/>
                                  </p:stCondLst>
                                  <p:childTnLst>
                                    <p:set>
                                      <p:cBhvr>
                                        <p:cTn id="119" dur="1" fill="hold">
                                          <p:stCondLst>
                                            <p:cond delay="0"/>
                                          </p:stCondLst>
                                        </p:cTn>
                                        <p:tgtEl>
                                          <p:spTgt spid="10"/>
                                        </p:tgtEl>
                                        <p:attrNameLst>
                                          <p:attrName>style.visibility</p:attrName>
                                        </p:attrNameLst>
                                      </p:cBhvr>
                                      <p:to>
                                        <p:strVal val="visible"/>
                                      </p:to>
                                    </p:set>
                                    <p:anim calcmode="lin" valueType="num">
                                      <p:cBhvr>
                                        <p:cTn id="120" dur="3000" fill="hold"/>
                                        <p:tgtEl>
                                          <p:spTgt spid="10"/>
                                        </p:tgtEl>
                                        <p:attrNameLst>
                                          <p:attrName>ppt_w</p:attrName>
                                        </p:attrNameLst>
                                      </p:cBhvr>
                                      <p:tavLst>
                                        <p:tav tm="0">
                                          <p:val>
                                            <p:strVal val="#ppt_w"/>
                                          </p:val>
                                        </p:tav>
                                        <p:tav tm="100000">
                                          <p:val>
                                            <p:strVal val="#ppt_w"/>
                                          </p:val>
                                        </p:tav>
                                      </p:tavLst>
                                    </p:anim>
                                    <p:anim calcmode="lin" valueType="num">
                                      <p:cBhvr>
                                        <p:cTn id="121" dur="3000" fill="hold"/>
                                        <p:tgtEl>
                                          <p:spTgt spid="10"/>
                                        </p:tgtEl>
                                        <p:attrNameLst>
                                          <p:attrName>ppt_h</p:attrName>
                                        </p:attrNameLst>
                                      </p:cBhvr>
                                      <p:tavLst>
                                        <p:tav tm="0" fmla="#ppt_h*sin(2.5*pi*$)">
                                          <p:val>
                                            <p:fltVal val="0"/>
                                          </p:val>
                                        </p:tav>
                                        <p:tav tm="100000">
                                          <p:val>
                                            <p:fltVal val="1"/>
                                          </p:val>
                                        </p:tav>
                                      </p:tavLst>
                                    </p:anim>
                                  </p:childTnLst>
                                </p:cTn>
                              </p:par>
                              <p:par>
                                <p:cTn id="122" presetID="19" presetClass="entr" presetSubtype="5" fill="hold" nodeType="withEffect">
                                  <p:stCondLst>
                                    <p:cond delay="0"/>
                                  </p:stCondLst>
                                  <p:childTnLst>
                                    <p:set>
                                      <p:cBhvr>
                                        <p:cTn id="123" dur="1" fill="hold">
                                          <p:stCondLst>
                                            <p:cond delay="0"/>
                                          </p:stCondLst>
                                        </p:cTn>
                                        <p:tgtEl>
                                          <p:spTgt spid="11"/>
                                        </p:tgtEl>
                                        <p:attrNameLst>
                                          <p:attrName>style.visibility</p:attrName>
                                        </p:attrNameLst>
                                      </p:cBhvr>
                                      <p:to>
                                        <p:strVal val="visible"/>
                                      </p:to>
                                    </p:set>
                                    <p:anim calcmode="lin" valueType="num">
                                      <p:cBhvr>
                                        <p:cTn id="124" dur="3000" fill="hold"/>
                                        <p:tgtEl>
                                          <p:spTgt spid="11"/>
                                        </p:tgtEl>
                                        <p:attrNameLst>
                                          <p:attrName>ppt_w</p:attrName>
                                        </p:attrNameLst>
                                      </p:cBhvr>
                                      <p:tavLst>
                                        <p:tav tm="0">
                                          <p:val>
                                            <p:strVal val="#ppt_w"/>
                                          </p:val>
                                        </p:tav>
                                        <p:tav tm="100000">
                                          <p:val>
                                            <p:strVal val="#ppt_w"/>
                                          </p:val>
                                        </p:tav>
                                      </p:tavLst>
                                    </p:anim>
                                    <p:anim calcmode="lin" valueType="num">
                                      <p:cBhvr>
                                        <p:cTn id="125" dur="3000" fill="hold"/>
                                        <p:tgtEl>
                                          <p:spTgt spid="11"/>
                                        </p:tgtEl>
                                        <p:attrNameLst>
                                          <p:attrName>ppt_h</p:attrName>
                                        </p:attrNameLst>
                                      </p:cBhvr>
                                      <p:tavLst>
                                        <p:tav tm="0" fmla="#ppt_h*sin(2.5*pi*$)">
                                          <p:val>
                                            <p:fltVal val="0"/>
                                          </p:val>
                                        </p:tav>
                                        <p:tav tm="100000">
                                          <p:val>
                                            <p:fltVal val="1"/>
                                          </p:val>
                                        </p:tav>
                                      </p:tavLst>
                                    </p:anim>
                                  </p:childTnLst>
                                </p:cTn>
                              </p:par>
                              <p:par>
                                <p:cTn id="126" presetID="19" presetClass="entr" presetSubtype="5" fill="hold" nodeType="withEffect">
                                  <p:stCondLst>
                                    <p:cond delay="0"/>
                                  </p:stCondLst>
                                  <p:childTnLst>
                                    <p:set>
                                      <p:cBhvr>
                                        <p:cTn id="127" dur="1" fill="hold">
                                          <p:stCondLst>
                                            <p:cond delay="0"/>
                                          </p:stCondLst>
                                        </p:cTn>
                                        <p:tgtEl>
                                          <p:spTgt spid="12"/>
                                        </p:tgtEl>
                                        <p:attrNameLst>
                                          <p:attrName>style.visibility</p:attrName>
                                        </p:attrNameLst>
                                      </p:cBhvr>
                                      <p:to>
                                        <p:strVal val="visible"/>
                                      </p:to>
                                    </p:set>
                                    <p:anim calcmode="lin" valueType="num">
                                      <p:cBhvr>
                                        <p:cTn id="128" dur="3000" fill="hold"/>
                                        <p:tgtEl>
                                          <p:spTgt spid="12"/>
                                        </p:tgtEl>
                                        <p:attrNameLst>
                                          <p:attrName>ppt_w</p:attrName>
                                        </p:attrNameLst>
                                      </p:cBhvr>
                                      <p:tavLst>
                                        <p:tav tm="0">
                                          <p:val>
                                            <p:strVal val="#ppt_w"/>
                                          </p:val>
                                        </p:tav>
                                        <p:tav tm="100000">
                                          <p:val>
                                            <p:strVal val="#ppt_w"/>
                                          </p:val>
                                        </p:tav>
                                      </p:tavLst>
                                    </p:anim>
                                    <p:anim calcmode="lin" valueType="num">
                                      <p:cBhvr>
                                        <p:cTn id="129" dur="3000" fill="hold"/>
                                        <p:tgtEl>
                                          <p:spTgt spid="12"/>
                                        </p:tgtEl>
                                        <p:attrNameLst>
                                          <p:attrName>ppt_h</p:attrName>
                                        </p:attrNameLst>
                                      </p:cBhvr>
                                      <p:tavLst>
                                        <p:tav tm="0" fmla="#ppt_h*sin(2.5*pi*$)">
                                          <p:val>
                                            <p:fltVal val="0"/>
                                          </p:val>
                                        </p:tav>
                                        <p:tav tm="100000">
                                          <p:val>
                                            <p:fltVal val="1"/>
                                          </p:val>
                                        </p:tav>
                                      </p:tavLst>
                                    </p:anim>
                                  </p:childTnLst>
                                </p:cTn>
                              </p:par>
                              <p:par>
                                <p:cTn id="130" presetID="19" presetClass="entr" presetSubtype="5" fill="hold" nodeType="withEffect">
                                  <p:stCondLst>
                                    <p:cond delay="0"/>
                                  </p:stCondLst>
                                  <p:childTnLst>
                                    <p:set>
                                      <p:cBhvr>
                                        <p:cTn id="131" dur="1" fill="hold">
                                          <p:stCondLst>
                                            <p:cond delay="0"/>
                                          </p:stCondLst>
                                        </p:cTn>
                                        <p:tgtEl>
                                          <p:spTgt spid="13"/>
                                        </p:tgtEl>
                                        <p:attrNameLst>
                                          <p:attrName>style.visibility</p:attrName>
                                        </p:attrNameLst>
                                      </p:cBhvr>
                                      <p:to>
                                        <p:strVal val="visible"/>
                                      </p:to>
                                    </p:set>
                                    <p:anim calcmode="lin" valueType="num">
                                      <p:cBhvr>
                                        <p:cTn id="132" dur="3000" fill="hold"/>
                                        <p:tgtEl>
                                          <p:spTgt spid="13"/>
                                        </p:tgtEl>
                                        <p:attrNameLst>
                                          <p:attrName>ppt_w</p:attrName>
                                        </p:attrNameLst>
                                      </p:cBhvr>
                                      <p:tavLst>
                                        <p:tav tm="0">
                                          <p:val>
                                            <p:strVal val="#ppt_w"/>
                                          </p:val>
                                        </p:tav>
                                        <p:tav tm="100000">
                                          <p:val>
                                            <p:strVal val="#ppt_w"/>
                                          </p:val>
                                        </p:tav>
                                      </p:tavLst>
                                    </p:anim>
                                    <p:anim calcmode="lin" valueType="num">
                                      <p:cBhvr>
                                        <p:cTn id="133" dur="3000" fill="hold"/>
                                        <p:tgtEl>
                                          <p:spTgt spid="13"/>
                                        </p:tgtEl>
                                        <p:attrNameLst>
                                          <p:attrName>ppt_h</p:attrName>
                                        </p:attrNameLst>
                                      </p:cBhvr>
                                      <p:tavLst>
                                        <p:tav tm="0" fmla="#ppt_h*sin(2.5*pi*$)">
                                          <p:val>
                                            <p:fltVal val="0"/>
                                          </p:val>
                                        </p:tav>
                                        <p:tav tm="100000">
                                          <p:val>
                                            <p:fltVal val="1"/>
                                          </p:val>
                                        </p:tav>
                                      </p:tavLst>
                                    </p:anim>
                                  </p:childTnLst>
                                </p:cTn>
                              </p:par>
                              <p:par>
                                <p:cTn id="134" presetID="42" presetClass="entr" presetSubtype="0" fill="hold" nodeType="with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fade">
                                      <p:cBhvr>
                                        <p:cTn id="136" dur="3000"/>
                                        <p:tgtEl>
                                          <p:spTgt spid="5"/>
                                        </p:tgtEl>
                                      </p:cBhvr>
                                    </p:animEffect>
                                    <p:anim calcmode="lin" valueType="num">
                                      <p:cBhvr>
                                        <p:cTn id="137" dur="3000" fill="hold"/>
                                        <p:tgtEl>
                                          <p:spTgt spid="5"/>
                                        </p:tgtEl>
                                        <p:attrNameLst>
                                          <p:attrName>ppt_x</p:attrName>
                                        </p:attrNameLst>
                                      </p:cBhvr>
                                      <p:tavLst>
                                        <p:tav tm="0">
                                          <p:val>
                                            <p:strVal val="#ppt_x"/>
                                          </p:val>
                                        </p:tav>
                                        <p:tav tm="100000">
                                          <p:val>
                                            <p:strVal val="#ppt_x"/>
                                          </p:val>
                                        </p:tav>
                                      </p:tavLst>
                                    </p:anim>
                                    <p:anim calcmode="lin" valueType="num">
                                      <p:cBhvr>
                                        <p:cTn id="138"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astcourt_308012_o.jpg"/>
          <p:cNvPicPr>
            <a:picLocks noChangeAspect="1"/>
          </p:cNvPicPr>
          <p:nvPr/>
        </p:nvPicPr>
        <p:blipFill>
          <a:blip r:embed="rId2"/>
          <a:stretch>
            <a:fillRect/>
          </a:stretch>
        </p:blipFill>
        <p:spPr>
          <a:xfrm>
            <a:off x="-1" y="0"/>
            <a:ext cx="9129713" cy="6858000"/>
          </a:xfrm>
          <a:prstGeom prst="rect">
            <a:avLst/>
          </a:prstGeom>
        </p:spPr>
      </p:pic>
      <p:sp>
        <p:nvSpPr>
          <p:cNvPr id="5" name="4 Datos"/>
          <p:cNvSpPr/>
          <p:nvPr/>
        </p:nvSpPr>
        <p:spPr>
          <a:xfrm rot="802810">
            <a:off x="3470587" y="42262"/>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atos"/>
          <p:cNvSpPr/>
          <p:nvPr/>
        </p:nvSpPr>
        <p:spPr>
          <a:xfrm rot="802810">
            <a:off x="2684768" y="970932"/>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atos"/>
          <p:cNvSpPr/>
          <p:nvPr/>
        </p:nvSpPr>
        <p:spPr>
          <a:xfrm rot="802810">
            <a:off x="1827512" y="1971065"/>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atos"/>
          <p:cNvSpPr/>
          <p:nvPr/>
        </p:nvSpPr>
        <p:spPr>
          <a:xfrm rot="802810">
            <a:off x="1041694" y="2899759"/>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atos"/>
          <p:cNvSpPr/>
          <p:nvPr/>
        </p:nvSpPr>
        <p:spPr>
          <a:xfrm rot="802810">
            <a:off x="255908" y="3757014"/>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atos"/>
          <p:cNvSpPr/>
          <p:nvPr/>
        </p:nvSpPr>
        <p:spPr>
          <a:xfrm rot="20444529">
            <a:off x="4931265" y="40496"/>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atos"/>
          <p:cNvSpPr/>
          <p:nvPr/>
        </p:nvSpPr>
        <p:spPr>
          <a:xfrm rot="20376222">
            <a:off x="5736314" y="895946"/>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atos"/>
          <p:cNvSpPr/>
          <p:nvPr/>
        </p:nvSpPr>
        <p:spPr>
          <a:xfrm rot="20378422">
            <a:off x="6378640" y="1610390"/>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atos"/>
          <p:cNvSpPr/>
          <p:nvPr/>
        </p:nvSpPr>
        <p:spPr>
          <a:xfrm rot="20272989">
            <a:off x="7193613" y="2606876"/>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atos"/>
          <p:cNvSpPr/>
          <p:nvPr/>
        </p:nvSpPr>
        <p:spPr>
          <a:xfrm rot="20015636">
            <a:off x="8006742" y="3585461"/>
            <a:ext cx="633405" cy="2286016"/>
          </a:xfrm>
          <a:prstGeom prst="flowChartInputOutput">
            <a:avLst/>
          </a:prstGeom>
          <a:gradFill flip="none" rotWithShape="1">
            <a:gsLst>
              <a:gs pos="32000">
                <a:srgbClr val="E4B338"/>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4"/>
                                        </p:tgtEl>
                                        <p:attrNameLst>
                                          <p:attrName>r</p:attrName>
                                        </p:attrNameLst>
                                      </p:cBhvr>
                                    </p:animRot>
                                  </p:childTnLst>
                                </p:cTn>
                              </p:par>
                              <p:par>
                                <p:cTn id="28" presetID="2" presetClass="entr" presetSubtype="3"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0-#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3"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9"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childTnLst>
                          </p:cTn>
                        </p:par>
                        <p:par>
                          <p:cTn id="68" fill="hold">
                            <p:stCondLst>
                              <p:cond delay="3000"/>
                            </p:stCondLst>
                            <p:childTnLst>
                              <p:par>
                                <p:cTn id="69" presetID="2" presetClass="exit" presetSubtype="1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1+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1+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1+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1+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1+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1A4652"/>
          </a:solidFill>
        </p:spPr>
        <p:txBody>
          <a:bodyPr/>
          <a:lstStyle/>
          <a:p>
            <a:endParaRPr lang="es-ES" dirty="0"/>
          </a:p>
        </p:txBody>
      </p:sp>
      <p:pic>
        <p:nvPicPr>
          <p:cNvPr id="4" name="3 Imagen" descr="faizan entero.JPG"/>
          <p:cNvPicPr>
            <a:picLocks noChangeAspect="1"/>
          </p:cNvPicPr>
          <p:nvPr/>
        </p:nvPicPr>
        <p:blipFill>
          <a:blip r:embed="rId2"/>
          <a:srcRect l="4167" t="4166" r="2083" b="3125"/>
          <a:stretch>
            <a:fillRect/>
          </a:stretch>
        </p:blipFill>
        <p:spPr>
          <a:xfrm>
            <a:off x="1071538" y="0"/>
            <a:ext cx="6935056" cy="6858000"/>
          </a:xfrm>
          <a:prstGeom prst="rect">
            <a:avLst/>
          </a:prstGeom>
          <a:ln>
            <a:noFill/>
          </a:ln>
        </p:spPr>
      </p:pic>
      <p:pic>
        <p:nvPicPr>
          <p:cNvPr id="6" name="5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4441" y="-187287"/>
            <a:ext cx="883119" cy="976966"/>
          </a:xfrm>
          <a:prstGeom prst="rect">
            <a:avLst/>
          </a:prstGeom>
        </p:spPr>
      </p:pic>
      <p:pic>
        <p:nvPicPr>
          <p:cNvPr id="7" name="6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8001540" y="-173562"/>
            <a:ext cx="928844" cy="990018"/>
          </a:xfrm>
          <a:prstGeom prst="rect">
            <a:avLst/>
          </a:prstGeom>
        </p:spPr>
      </p:pic>
      <p:pic>
        <p:nvPicPr>
          <p:cNvPr id="8" name="7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1389" y="438308"/>
            <a:ext cx="883119" cy="976966"/>
          </a:xfrm>
          <a:prstGeom prst="rect">
            <a:avLst/>
          </a:prstGeom>
        </p:spPr>
      </p:pic>
      <p:pic>
        <p:nvPicPr>
          <p:cNvPr id="9" name="8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4442" y="1027159"/>
            <a:ext cx="883119" cy="976966"/>
          </a:xfrm>
          <a:prstGeom prst="rect">
            <a:avLst/>
          </a:prstGeom>
        </p:spPr>
      </p:pic>
      <p:pic>
        <p:nvPicPr>
          <p:cNvPr id="10" name="9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1390" y="1652754"/>
            <a:ext cx="883119" cy="976966"/>
          </a:xfrm>
          <a:prstGeom prst="rect">
            <a:avLst/>
          </a:prstGeom>
        </p:spPr>
      </p:pic>
      <p:pic>
        <p:nvPicPr>
          <p:cNvPr id="11" name="10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4441" y="2241605"/>
            <a:ext cx="883119" cy="976966"/>
          </a:xfrm>
          <a:prstGeom prst="rect">
            <a:avLst/>
          </a:prstGeom>
        </p:spPr>
      </p:pic>
      <p:pic>
        <p:nvPicPr>
          <p:cNvPr id="12" name="11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1389" y="2867200"/>
            <a:ext cx="883119" cy="976966"/>
          </a:xfrm>
          <a:prstGeom prst="rect">
            <a:avLst/>
          </a:prstGeom>
        </p:spPr>
      </p:pic>
      <p:pic>
        <p:nvPicPr>
          <p:cNvPr id="13" name="12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4442" y="3456051"/>
            <a:ext cx="883119" cy="976966"/>
          </a:xfrm>
          <a:prstGeom prst="rect">
            <a:avLst/>
          </a:prstGeom>
        </p:spPr>
      </p:pic>
      <p:pic>
        <p:nvPicPr>
          <p:cNvPr id="14" name="13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1390" y="4081646"/>
            <a:ext cx="883119" cy="976966"/>
          </a:xfrm>
          <a:prstGeom prst="rect">
            <a:avLst/>
          </a:prstGeom>
        </p:spPr>
      </p:pic>
      <p:pic>
        <p:nvPicPr>
          <p:cNvPr id="15" name="14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1390" y="4724588"/>
            <a:ext cx="883119" cy="976966"/>
          </a:xfrm>
          <a:prstGeom prst="rect">
            <a:avLst/>
          </a:prstGeom>
        </p:spPr>
      </p:pic>
      <p:pic>
        <p:nvPicPr>
          <p:cNvPr id="16" name="15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1388" y="5367530"/>
            <a:ext cx="883119" cy="976966"/>
          </a:xfrm>
          <a:prstGeom prst="rect">
            <a:avLst/>
          </a:prstGeom>
        </p:spPr>
      </p:pic>
      <p:pic>
        <p:nvPicPr>
          <p:cNvPr id="17" name="16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4119050" flipH="1">
            <a:off x="211389" y="6010471"/>
            <a:ext cx="883119" cy="976966"/>
          </a:xfrm>
          <a:prstGeom prst="rect">
            <a:avLst/>
          </a:prstGeom>
        </p:spPr>
      </p:pic>
      <p:pic>
        <p:nvPicPr>
          <p:cNvPr id="18" name="17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7964384" y="413020"/>
            <a:ext cx="972117" cy="990018"/>
          </a:xfrm>
          <a:prstGeom prst="rect">
            <a:avLst/>
          </a:prstGeom>
        </p:spPr>
      </p:pic>
      <p:pic>
        <p:nvPicPr>
          <p:cNvPr id="19" name="18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8001541" y="969445"/>
            <a:ext cx="928844" cy="990018"/>
          </a:xfrm>
          <a:prstGeom prst="rect">
            <a:avLst/>
          </a:prstGeom>
        </p:spPr>
      </p:pic>
      <p:pic>
        <p:nvPicPr>
          <p:cNvPr id="20" name="19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7964385" y="1556027"/>
            <a:ext cx="972117" cy="990018"/>
          </a:xfrm>
          <a:prstGeom prst="rect">
            <a:avLst/>
          </a:prstGeom>
        </p:spPr>
      </p:pic>
      <p:pic>
        <p:nvPicPr>
          <p:cNvPr id="21" name="20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8001540" y="2255331"/>
            <a:ext cx="928844" cy="990018"/>
          </a:xfrm>
          <a:prstGeom prst="rect">
            <a:avLst/>
          </a:prstGeom>
        </p:spPr>
      </p:pic>
      <p:pic>
        <p:nvPicPr>
          <p:cNvPr id="22" name="21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7964384" y="2841913"/>
            <a:ext cx="972117" cy="990018"/>
          </a:xfrm>
          <a:prstGeom prst="rect">
            <a:avLst/>
          </a:prstGeom>
        </p:spPr>
      </p:pic>
      <p:pic>
        <p:nvPicPr>
          <p:cNvPr id="23" name="22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8001541" y="3398338"/>
            <a:ext cx="928844" cy="990018"/>
          </a:xfrm>
          <a:prstGeom prst="rect">
            <a:avLst/>
          </a:prstGeom>
        </p:spPr>
      </p:pic>
      <p:pic>
        <p:nvPicPr>
          <p:cNvPr id="24" name="23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7964385" y="4056358"/>
            <a:ext cx="972117" cy="990018"/>
          </a:xfrm>
          <a:prstGeom prst="rect">
            <a:avLst/>
          </a:prstGeom>
        </p:spPr>
      </p:pic>
      <p:pic>
        <p:nvPicPr>
          <p:cNvPr id="25" name="24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8001540" y="4684222"/>
            <a:ext cx="928844" cy="990018"/>
          </a:xfrm>
          <a:prstGeom prst="rect">
            <a:avLst/>
          </a:prstGeom>
        </p:spPr>
      </p:pic>
      <p:pic>
        <p:nvPicPr>
          <p:cNvPr id="26" name="25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7964386" y="5342242"/>
            <a:ext cx="972117" cy="990018"/>
          </a:xfrm>
          <a:prstGeom prst="rect">
            <a:avLst/>
          </a:prstGeom>
        </p:spPr>
      </p:pic>
      <p:pic>
        <p:nvPicPr>
          <p:cNvPr id="27" name="26 Imagen" descr="png_decorative_swirl__8__by_jssanda-d5qdpcs.png"/>
          <p:cNvPicPr>
            <a:picLocks noChangeAspect="1"/>
          </p:cNvPicPr>
          <p:nvPr/>
        </p:nvPicPr>
        <p:blipFill>
          <a:blip r:embed="rId3">
            <a:duotone>
              <a:prstClr val="black"/>
              <a:schemeClr val="accent5">
                <a:tint val="45000"/>
                <a:satMod val="400000"/>
              </a:schemeClr>
            </a:duotone>
            <a:lum contrast="40000"/>
          </a:blip>
          <a:stretch>
            <a:fillRect/>
          </a:stretch>
        </p:blipFill>
        <p:spPr>
          <a:xfrm rot="18949496" flipH="1" flipV="1">
            <a:off x="8001540" y="5970107"/>
            <a:ext cx="928844" cy="990018"/>
          </a:xfrm>
          <a:prstGeom prst="rect">
            <a:avLst/>
          </a:prstGeom>
        </p:spPr>
      </p:pic>
      <p:sp>
        <p:nvSpPr>
          <p:cNvPr id="28" name="2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0-#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0" fill="hold"/>
                                        <p:tgtEl>
                                          <p:spTgt spid="8"/>
                                        </p:tgtEl>
                                        <p:attrNameLst>
                                          <p:attrName>ppt_x</p:attrName>
                                        </p:attrNameLst>
                                      </p:cBhvr>
                                      <p:tavLst>
                                        <p:tav tm="0">
                                          <p:val>
                                            <p:strVal val="0-#ppt_w/2"/>
                                          </p:val>
                                        </p:tav>
                                        <p:tav tm="100000">
                                          <p:val>
                                            <p:strVal val="#ppt_x"/>
                                          </p:val>
                                        </p:tav>
                                      </p:tavLst>
                                    </p:anim>
                                    <p:anim calcmode="lin" valueType="num">
                                      <p:cBhvr additive="base">
                                        <p:cTn id="15" dur="5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0" fill="hold"/>
                                        <p:tgtEl>
                                          <p:spTgt spid="10"/>
                                        </p:tgtEl>
                                        <p:attrNameLst>
                                          <p:attrName>ppt_x</p:attrName>
                                        </p:attrNameLst>
                                      </p:cBhvr>
                                      <p:tavLst>
                                        <p:tav tm="0">
                                          <p:val>
                                            <p:strVal val="0-#ppt_w/2"/>
                                          </p:val>
                                        </p:tav>
                                        <p:tav tm="100000">
                                          <p:val>
                                            <p:strVal val="#ppt_x"/>
                                          </p:val>
                                        </p:tav>
                                      </p:tavLst>
                                    </p:anim>
                                    <p:anim calcmode="lin" valueType="num">
                                      <p:cBhvr additive="base">
                                        <p:cTn id="23" dur="5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0" fill="hold"/>
                                        <p:tgtEl>
                                          <p:spTgt spid="11"/>
                                        </p:tgtEl>
                                        <p:attrNameLst>
                                          <p:attrName>ppt_x</p:attrName>
                                        </p:attrNameLst>
                                      </p:cBhvr>
                                      <p:tavLst>
                                        <p:tav tm="0">
                                          <p:val>
                                            <p:strVal val="0-#ppt_w/2"/>
                                          </p:val>
                                        </p:tav>
                                        <p:tav tm="100000">
                                          <p:val>
                                            <p:strVal val="#ppt_x"/>
                                          </p:val>
                                        </p:tav>
                                      </p:tavLst>
                                    </p:anim>
                                    <p:anim calcmode="lin" valueType="num">
                                      <p:cBhvr additive="base">
                                        <p:cTn id="27" dur="5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0" fill="hold"/>
                                        <p:tgtEl>
                                          <p:spTgt spid="12"/>
                                        </p:tgtEl>
                                        <p:attrNameLst>
                                          <p:attrName>ppt_x</p:attrName>
                                        </p:attrNameLst>
                                      </p:cBhvr>
                                      <p:tavLst>
                                        <p:tav tm="0">
                                          <p:val>
                                            <p:strVal val="0-#ppt_w/2"/>
                                          </p:val>
                                        </p:tav>
                                        <p:tav tm="100000">
                                          <p:val>
                                            <p:strVal val="#ppt_x"/>
                                          </p:val>
                                        </p:tav>
                                      </p:tavLst>
                                    </p:anim>
                                    <p:anim calcmode="lin" valueType="num">
                                      <p:cBhvr additive="base">
                                        <p:cTn id="31" dur="5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0" fill="hold"/>
                                        <p:tgtEl>
                                          <p:spTgt spid="13"/>
                                        </p:tgtEl>
                                        <p:attrNameLst>
                                          <p:attrName>ppt_x</p:attrName>
                                        </p:attrNameLst>
                                      </p:cBhvr>
                                      <p:tavLst>
                                        <p:tav tm="0">
                                          <p:val>
                                            <p:strVal val="0-#ppt_w/2"/>
                                          </p:val>
                                        </p:tav>
                                        <p:tav tm="100000">
                                          <p:val>
                                            <p:strVal val="#ppt_x"/>
                                          </p:val>
                                        </p:tav>
                                      </p:tavLst>
                                    </p:anim>
                                    <p:anim calcmode="lin" valueType="num">
                                      <p:cBhvr additive="base">
                                        <p:cTn id="35" dur="5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0" fill="hold"/>
                                        <p:tgtEl>
                                          <p:spTgt spid="14"/>
                                        </p:tgtEl>
                                        <p:attrNameLst>
                                          <p:attrName>ppt_x</p:attrName>
                                        </p:attrNameLst>
                                      </p:cBhvr>
                                      <p:tavLst>
                                        <p:tav tm="0">
                                          <p:val>
                                            <p:strVal val="0-#ppt_w/2"/>
                                          </p:val>
                                        </p:tav>
                                        <p:tav tm="100000">
                                          <p:val>
                                            <p:strVal val="#ppt_x"/>
                                          </p:val>
                                        </p:tav>
                                      </p:tavLst>
                                    </p:anim>
                                    <p:anim calcmode="lin" valueType="num">
                                      <p:cBhvr additive="base">
                                        <p:cTn id="39" dur="5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0" fill="hold"/>
                                        <p:tgtEl>
                                          <p:spTgt spid="15"/>
                                        </p:tgtEl>
                                        <p:attrNameLst>
                                          <p:attrName>ppt_x</p:attrName>
                                        </p:attrNameLst>
                                      </p:cBhvr>
                                      <p:tavLst>
                                        <p:tav tm="0">
                                          <p:val>
                                            <p:strVal val="0-#ppt_w/2"/>
                                          </p:val>
                                        </p:tav>
                                        <p:tav tm="100000">
                                          <p:val>
                                            <p:strVal val="#ppt_x"/>
                                          </p:val>
                                        </p:tav>
                                      </p:tavLst>
                                    </p:anim>
                                    <p:anim calcmode="lin" valueType="num">
                                      <p:cBhvr additive="base">
                                        <p:cTn id="43" dur="50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5000" fill="hold"/>
                                        <p:tgtEl>
                                          <p:spTgt spid="16"/>
                                        </p:tgtEl>
                                        <p:attrNameLst>
                                          <p:attrName>ppt_x</p:attrName>
                                        </p:attrNameLst>
                                      </p:cBhvr>
                                      <p:tavLst>
                                        <p:tav tm="0">
                                          <p:val>
                                            <p:strVal val="0-#ppt_w/2"/>
                                          </p:val>
                                        </p:tav>
                                        <p:tav tm="100000">
                                          <p:val>
                                            <p:strVal val="#ppt_x"/>
                                          </p:val>
                                        </p:tav>
                                      </p:tavLst>
                                    </p:anim>
                                    <p:anim calcmode="lin" valueType="num">
                                      <p:cBhvr additive="base">
                                        <p:cTn id="47" dur="5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0" fill="hold"/>
                                        <p:tgtEl>
                                          <p:spTgt spid="17"/>
                                        </p:tgtEl>
                                        <p:attrNameLst>
                                          <p:attrName>ppt_x</p:attrName>
                                        </p:attrNameLst>
                                      </p:cBhvr>
                                      <p:tavLst>
                                        <p:tav tm="0">
                                          <p:val>
                                            <p:strVal val="0-#ppt_w/2"/>
                                          </p:val>
                                        </p:tav>
                                        <p:tav tm="100000">
                                          <p:val>
                                            <p:strVal val="#ppt_x"/>
                                          </p:val>
                                        </p:tav>
                                      </p:tavLst>
                                    </p:anim>
                                    <p:anim calcmode="lin" valueType="num">
                                      <p:cBhvr additive="base">
                                        <p:cTn id="51" dur="5000" fill="hold"/>
                                        <p:tgtEl>
                                          <p:spTgt spid="17"/>
                                        </p:tgtEl>
                                        <p:attrNameLst>
                                          <p:attrName>ppt_y</p:attrName>
                                        </p:attrNameLst>
                                      </p:cBhvr>
                                      <p:tavLst>
                                        <p:tav tm="0">
                                          <p:val>
                                            <p:strVal val="1+#ppt_h/2"/>
                                          </p:val>
                                        </p:tav>
                                        <p:tav tm="100000">
                                          <p:val>
                                            <p:strVal val="#ppt_y"/>
                                          </p:val>
                                        </p:tav>
                                      </p:tavLst>
                                    </p:anim>
                                  </p:childTnLst>
                                </p:cTn>
                              </p:par>
                              <p:par>
                                <p:cTn id="52" presetID="8" presetClass="emph" presetSubtype="0" fill="hold" nodeType="withEffect">
                                  <p:stCondLst>
                                    <p:cond delay="0"/>
                                  </p:stCondLst>
                                  <p:childTnLst>
                                    <p:animRot by="21600000">
                                      <p:cBhvr>
                                        <p:cTn id="53" dur="5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8"/>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9"/>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10"/>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11"/>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12"/>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4"/>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5"/>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6"/>
                                        </p:tgtEl>
                                        <p:attrNameLst>
                                          <p:attrName>r</p:attrName>
                                        </p:attrNameLst>
                                      </p:cBhvr>
                                    </p:animRot>
                                  </p:childTnLst>
                                </p:cTn>
                              </p:par>
                              <p:par>
                                <p:cTn id="72" presetID="8" presetClass="emph" presetSubtype="0" fill="hold" nodeType="withEffect">
                                  <p:stCondLst>
                                    <p:cond delay="0"/>
                                  </p:stCondLst>
                                  <p:childTnLst>
                                    <p:animRot by="21600000">
                                      <p:cBhvr>
                                        <p:cTn id="73" dur="5000" fill="hold"/>
                                        <p:tgtEl>
                                          <p:spTgt spid="17"/>
                                        </p:tgtEl>
                                        <p:attrNameLst>
                                          <p:attrName>r</p:attrName>
                                        </p:attrNameLst>
                                      </p:cBhvr>
                                    </p:animRot>
                                  </p:childTnLst>
                                </p:cTn>
                              </p:par>
                              <p:par>
                                <p:cTn id="74" presetID="2" presetClass="entr" presetSubtype="6"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5000" fill="hold"/>
                                        <p:tgtEl>
                                          <p:spTgt spid="18"/>
                                        </p:tgtEl>
                                        <p:attrNameLst>
                                          <p:attrName>ppt_x</p:attrName>
                                        </p:attrNameLst>
                                      </p:cBhvr>
                                      <p:tavLst>
                                        <p:tav tm="0">
                                          <p:val>
                                            <p:strVal val="1+#ppt_w/2"/>
                                          </p:val>
                                        </p:tav>
                                        <p:tav tm="100000">
                                          <p:val>
                                            <p:strVal val="#ppt_x"/>
                                          </p:val>
                                        </p:tav>
                                      </p:tavLst>
                                    </p:anim>
                                    <p:anim calcmode="lin" valueType="num">
                                      <p:cBhvr additive="base">
                                        <p:cTn id="77" dur="5000" fill="hold"/>
                                        <p:tgtEl>
                                          <p:spTgt spid="18"/>
                                        </p:tgtEl>
                                        <p:attrNameLst>
                                          <p:attrName>ppt_y</p:attrName>
                                        </p:attrNameLst>
                                      </p:cBhvr>
                                      <p:tavLst>
                                        <p:tav tm="0">
                                          <p:val>
                                            <p:strVal val="1+#ppt_h/2"/>
                                          </p:val>
                                        </p:tav>
                                        <p:tav tm="100000">
                                          <p:val>
                                            <p:strVal val="#ppt_y"/>
                                          </p:val>
                                        </p:tav>
                                      </p:tavLst>
                                    </p:anim>
                                  </p:childTnLst>
                                </p:cTn>
                              </p:par>
                              <p:par>
                                <p:cTn id="78" presetID="2" presetClass="entr" presetSubtype="6" fill="hold" nodeType="with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0" fill="hold"/>
                                        <p:tgtEl>
                                          <p:spTgt spid="19"/>
                                        </p:tgtEl>
                                        <p:attrNameLst>
                                          <p:attrName>ppt_x</p:attrName>
                                        </p:attrNameLst>
                                      </p:cBhvr>
                                      <p:tavLst>
                                        <p:tav tm="0">
                                          <p:val>
                                            <p:strVal val="1+#ppt_w/2"/>
                                          </p:val>
                                        </p:tav>
                                        <p:tav tm="100000">
                                          <p:val>
                                            <p:strVal val="#ppt_x"/>
                                          </p:val>
                                        </p:tav>
                                      </p:tavLst>
                                    </p:anim>
                                    <p:anim calcmode="lin" valueType="num">
                                      <p:cBhvr additive="base">
                                        <p:cTn id="81" dur="5000" fill="hold"/>
                                        <p:tgtEl>
                                          <p:spTgt spid="19"/>
                                        </p:tgtEl>
                                        <p:attrNameLst>
                                          <p:attrName>ppt_y</p:attrName>
                                        </p:attrNameLst>
                                      </p:cBhvr>
                                      <p:tavLst>
                                        <p:tav tm="0">
                                          <p:val>
                                            <p:strVal val="1+#ppt_h/2"/>
                                          </p:val>
                                        </p:tav>
                                        <p:tav tm="100000">
                                          <p:val>
                                            <p:strVal val="#ppt_y"/>
                                          </p:val>
                                        </p:tav>
                                      </p:tavLst>
                                    </p:anim>
                                  </p:childTnLst>
                                </p:cTn>
                              </p:par>
                              <p:par>
                                <p:cTn id="82" presetID="2" presetClass="entr" presetSubtype="6"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0" fill="hold"/>
                                        <p:tgtEl>
                                          <p:spTgt spid="20"/>
                                        </p:tgtEl>
                                        <p:attrNameLst>
                                          <p:attrName>ppt_x</p:attrName>
                                        </p:attrNameLst>
                                      </p:cBhvr>
                                      <p:tavLst>
                                        <p:tav tm="0">
                                          <p:val>
                                            <p:strVal val="1+#ppt_w/2"/>
                                          </p:val>
                                        </p:tav>
                                        <p:tav tm="100000">
                                          <p:val>
                                            <p:strVal val="#ppt_x"/>
                                          </p:val>
                                        </p:tav>
                                      </p:tavLst>
                                    </p:anim>
                                    <p:anim calcmode="lin" valueType="num">
                                      <p:cBhvr additive="base">
                                        <p:cTn id="85" dur="5000" fill="hold"/>
                                        <p:tgtEl>
                                          <p:spTgt spid="20"/>
                                        </p:tgtEl>
                                        <p:attrNameLst>
                                          <p:attrName>ppt_y</p:attrName>
                                        </p:attrNameLst>
                                      </p:cBhvr>
                                      <p:tavLst>
                                        <p:tav tm="0">
                                          <p:val>
                                            <p:strVal val="1+#ppt_h/2"/>
                                          </p:val>
                                        </p:tav>
                                        <p:tav tm="100000">
                                          <p:val>
                                            <p:strVal val="#ppt_y"/>
                                          </p:val>
                                        </p:tav>
                                      </p:tavLst>
                                    </p:anim>
                                  </p:childTnLst>
                                </p:cTn>
                              </p:par>
                              <p:par>
                                <p:cTn id="86" presetID="2" presetClass="entr" presetSubtype="6"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0" fill="hold"/>
                                        <p:tgtEl>
                                          <p:spTgt spid="21"/>
                                        </p:tgtEl>
                                        <p:attrNameLst>
                                          <p:attrName>ppt_x</p:attrName>
                                        </p:attrNameLst>
                                      </p:cBhvr>
                                      <p:tavLst>
                                        <p:tav tm="0">
                                          <p:val>
                                            <p:strVal val="1+#ppt_w/2"/>
                                          </p:val>
                                        </p:tav>
                                        <p:tav tm="100000">
                                          <p:val>
                                            <p:strVal val="#ppt_x"/>
                                          </p:val>
                                        </p:tav>
                                      </p:tavLst>
                                    </p:anim>
                                    <p:anim calcmode="lin" valueType="num">
                                      <p:cBhvr additive="base">
                                        <p:cTn id="89" dur="5000" fill="hold"/>
                                        <p:tgtEl>
                                          <p:spTgt spid="21"/>
                                        </p:tgtEl>
                                        <p:attrNameLst>
                                          <p:attrName>ppt_y</p:attrName>
                                        </p:attrNameLst>
                                      </p:cBhvr>
                                      <p:tavLst>
                                        <p:tav tm="0">
                                          <p:val>
                                            <p:strVal val="1+#ppt_h/2"/>
                                          </p:val>
                                        </p:tav>
                                        <p:tav tm="100000">
                                          <p:val>
                                            <p:strVal val="#ppt_y"/>
                                          </p:val>
                                        </p:tav>
                                      </p:tavLst>
                                    </p:anim>
                                  </p:childTnLst>
                                </p:cTn>
                              </p:par>
                              <p:par>
                                <p:cTn id="90" presetID="2" presetClass="entr" presetSubtype="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0" fill="hold"/>
                                        <p:tgtEl>
                                          <p:spTgt spid="22"/>
                                        </p:tgtEl>
                                        <p:attrNameLst>
                                          <p:attrName>ppt_x</p:attrName>
                                        </p:attrNameLst>
                                      </p:cBhvr>
                                      <p:tavLst>
                                        <p:tav tm="0">
                                          <p:val>
                                            <p:strVal val="1+#ppt_w/2"/>
                                          </p:val>
                                        </p:tav>
                                        <p:tav tm="100000">
                                          <p:val>
                                            <p:strVal val="#ppt_x"/>
                                          </p:val>
                                        </p:tav>
                                      </p:tavLst>
                                    </p:anim>
                                    <p:anim calcmode="lin" valueType="num">
                                      <p:cBhvr additive="base">
                                        <p:cTn id="93" dur="5000" fill="hold"/>
                                        <p:tgtEl>
                                          <p:spTgt spid="22"/>
                                        </p:tgtEl>
                                        <p:attrNameLst>
                                          <p:attrName>ppt_y</p:attrName>
                                        </p:attrNameLst>
                                      </p:cBhvr>
                                      <p:tavLst>
                                        <p:tav tm="0">
                                          <p:val>
                                            <p:strVal val="1+#ppt_h/2"/>
                                          </p:val>
                                        </p:tav>
                                        <p:tav tm="100000">
                                          <p:val>
                                            <p:strVal val="#ppt_y"/>
                                          </p:val>
                                        </p:tav>
                                      </p:tavLst>
                                    </p:anim>
                                  </p:childTnLst>
                                </p:cTn>
                              </p:par>
                              <p:par>
                                <p:cTn id="94" presetID="2" presetClass="entr" presetSubtype="6"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0" fill="hold"/>
                                        <p:tgtEl>
                                          <p:spTgt spid="23"/>
                                        </p:tgtEl>
                                        <p:attrNameLst>
                                          <p:attrName>ppt_x</p:attrName>
                                        </p:attrNameLst>
                                      </p:cBhvr>
                                      <p:tavLst>
                                        <p:tav tm="0">
                                          <p:val>
                                            <p:strVal val="1+#ppt_w/2"/>
                                          </p:val>
                                        </p:tav>
                                        <p:tav tm="100000">
                                          <p:val>
                                            <p:strVal val="#ppt_x"/>
                                          </p:val>
                                        </p:tav>
                                      </p:tavLst>
                                    </p:anim>
                                    <p:anim calcmode="lin" valueType="num">
                                      <p:cBhvr additive="base">
                                        <p:cTn id="97" dur="5000" fill="hold"/>
                                        <p:tgtEl>
                                          <p:spTgt spid="23"/>
                                        </p:tgtEl>
                                        <p:attrNameLst>
                                          <p:attrName>ppt_y</p:attrName>
                                        </p:attrNameLst>
                                      </p:cBhvr>
                                      <p:tavLst>
                                        <p:tav tm="0">
                                          <p:val>
                                            <p:strVal val="1+#ppt_h/2"/>
                                          </p:val>
                                        </p:tav>
                                        <p:tav tm="100000">
                                          <p:val>
                                            <p:strVal val="#ppt_y"/>
                                          </p:val>
                                        </p:tav>
                                      </p:tavLst>
                                    </p:anim>
                                  </p:childTnLst>
                                </p:cTn>
                              </p:par>
                              <p:par>
                                <p:cTn id="98" presetID="2" presetClass="entr" presetSubtype="6"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0" fill="hold"/>
                                        <p:tgtEl>
                                          <p:spTgt spid="24"/>
                                        </p:tgtEl>
                                        <p:attrNameLst>
                                          <p:attrName>ppt_x</p:attrName>
                                        </p:attrNameLst>
                                      </p:cBhvr>
                                      <p:tavLst>
                                        <p:tav tm="0">
                                          <p:val>
                                            <p:strVal val="1+#ppt_w/2"/>
                                          </p:val>
                                        </p:tav>
                                        <p:tav tm="100000">
                                          <p:val>
                                            <p:strVal val="#ppt_x"/>
                                          </p:val>
                                        </p:tav>
                                      </p:tavLst>
                                    </p:anim>
                                    <p:anim calcmode="lin" valueType="num">
                                      <p:cBhvr additive="base">
                                        <p:cTn id="101" dur="5000" fill="hold"/>
                                        <p:tgtEl>
                                          <p:spTgt spid="24"/>
                                        </p:tgtEl>
                                        <p:attrNameLst>
                                          <p:attrName>ppt_y</p:attrName>
                                        </p:attrNameLst>
                                      </p:cBhvr>
                                      <p:tavLst>
                                        <p:tav tm="0">
                                          <p:val>
                                            <p:strVal val="1+#ppt_h/2"/>
                                          </p:val>
                                        </p:tav>
                                        <p:tav tm="100000">
                                          <p:val>
                                            <p:strVal val="#ppt_y"/>
                                          </p:val>
                                        </p:tav>
                                      </p:tavLst>
                                    </p:anim>
                                  </p:childTnLst>
                                </p:cTn>
                              </p:par>
                              <p:par>
                                <p:cTn id="102" presetID="2" presetClass="entr" presetSubtype="6" fill="hold" nodeType="withEffect">
                                  <p:stCondLst>
                                    <p:cond delay="0"/>
                                  </p:stCondLst>
                                  <p:childTnLst>
                                    <p:set>
                                      <p:cBhvr>
                                        <p:cTn id="103" dur="1" fill="hold">
                                          <p:stCondLst>
                                            <p:cond delay="0"/>
                                          </p:stCondLst>
                                        </p:cTn>
                                        <p:tgtEl>
                                          <p:spTgt spid="25"/>
                                        </p:tgtEl>
                                        <p:attrNameLst>
                                          <p:attrName>style.visibility</p:attrName>
                                        </p:attrNameLst>
                                      </p:cBhvr>
                                      <p:to>
                                        <p:strVal val="visible"/>
                                      </p:to>
                                    </p:set>
                                    <p:anim calcmode="lin" valueType="num">
                                      <p:cBhvr additive="base">
                                        <p:cTn id="104" dur="5000" fill="hold"/>
                                        <p:tgtEl>
                                          <p:spTgt spid="25"/>
                                        </p:tgtEl>
                                        <p:attrNameLst>
                                          <p:attrName>ppt_x</p:attrName>
                                        </p:attrNameLst>
                                      </p:cBhvr>
                                      <p:tavLst>
                                        <p:tav tm="0">
                                          <p:val>
                                            <p:strVal val="1+#ppt_w/2"/>
                                          </p:val>
                                        </p:tav>
                                        <p:tav tm="100000">
                                          <p:val>
                                            <p:strVal val="#ppt_x"/>
                                          </p:val>
                                        </p:tav>
                                      </p:tavLst>
                                    </p:anim>
                                    <p:anim calcmode="lin" valueType="num">
                                      <p:cBhvr additive="base">
                                        <p:cTn id="105" dur="5000" fill="hold"/>
                                        <p:tgtEl>
                                          <p:spTgt spid="25"/>
                                        </p:tgtEl>
                                        <p:attrNameLst>
                                          <p:attrName>ppt_y</p:attrName>
                                        </p:attrNameLst>
                                      </p:cBhvr>
                                      <p:tavLst>
                                        <p:tav tm="0">
                                          <p:val>
                                            <p:strVal val="1+#ppt_h/2"/>
                                          </p:val>
                                        </p:tav>
                                        <p:tav tm="100000">
                                          <p:val>
                                            <p:strVal val="#ppt_y"/>
                                          </p:val>
                                        </p:tav>
                                      </p:tavLst>
                                    </p:anim>
                                  </p:childTnLst>
                                </p:cTn>
                              </p:par>
                              <p:par>
                                <p:cTn id="106" presetID="2" presetClass="entr" presetSubtype="6" fill="hold" nodeType="withEffect">
                                  <p:stCondLst>
                                    <p:cond delay="0"/>
                                  </p:stCondLst>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0" fill="hold"/>
                                        <p:tgtEl>
                                          <p:spTgt spid="26"/>
                                        </p:tgtEl>
                                        <p:attrNameLst>
                                          <p:attrName>ppt_x</p:attrName>
                                        </p:attrNameLst>
                                      </p:cBhvr>
                                      <p:tavLst>
                                        <p:tav tm="0">
                                          <p:val>
                                            <p:strVal val="1+#ppt_w/2"/>
                                          </p:val>
                                        </p:tav>
                                        <p:tav tm="100000">
                                          <p:val>
                                            <p:strVal val="#ppt_x"/>
                                          </p:val>
                                        </p:tav>
                                      </p:tavLst>
                                    </p:anim>
                                    <p:anim calcmode="lin" valueType="num">
                                      <p:cBhvr additive="base">
                                        <p:cTn id="109" dur="5000" fill="hold"/>
                                        <p:tgtEl>
                                          <p:spTgt spid="26"/>
                                        </p:tgtEl>
                                        <p:attrNameLst>
                                          <p:attrName>ppt_y</p:attrName>
                                        </p:attrNameLst>
                                      </p:cBhvr>
                                      <p:tavLst>
                                        <p:tav tm="0">
                                          <p:val>
                                            <p:strVal val="1+#ppt_h/2"/>
                                          </p:val>
                                        </p:tav>
                                        <p:tav tm="100000">
                                          <p:val>
                                            <p:strVal val="#ppt_y"/>
                                          </p:val>
                                        </p:tav>
                                      </p:tavLst>
                                    </p:anim>
                                  </p:childTnLst>
                                </p:cTn>
                              </p:par>
                              <p:par>
                                <p:cTn id="110" presetID="2" presetClass="entr" presetSubtype="6" fill="hold" nodeType="withEffect">
                                  <p:stCondLst>
                                    <p:cond delay="0"/>
                                  </p:stCondLst>
                                  <p:childTnLst>
                                    <p:set>
                                      <p:cBhvr>
                                        <p:cTn id="111" dur="1" fill="hold">
                                          <p:stCondLst>
                                            <p:cond delay="0"/>
                                          </p:stCondLst>
                                        </p:cTn>
                                        <p:tgtEl>
                                          <p:spTgt spid="27"/>
                                        </p:tgtEl>
                                        <p:attrNameLst>
                                          <p:attrName>style.visibility</p:attrName>
                                        </p:attrNameLst>
                                      </p:cBhvr>
                                      <p:to>
                                        <p:strVal val="visible"/>
                                      </p:to>
                                    </p:set>
                                    <p:anim calcmode="lin" valueType="num">
                                      <p:cBhvr additive="base">
                                        <p:cTn id="112" dur="5000" fill="hold"/>
                                        <p:tgtEl>
                                          <p:spTgt spid="27"/>
                                        </p:tgtEl>
                                        <p:attrNameLst>
                                          <p:attrName>ppt_x</p:attrName>
                                        </p:attrNameLst>
                                      </p:cBhvr>
                                      <p:tavLst>
                                        <p:tav tm="0">
                                          <p:val>
                                            <p:strVal val="1+#ppt_w/2"/>
                                          </p:val>
                                        </p:tav>
                                        <p:tav tm="100000">
                                          <p:val>
                                            <p:strVal val="#ppt_x"/>
                                          </p:val>
                                        </p:tav>
                                      </p:tavLst>
                                    </p:anim>
                                    <p:anim calcmode="lin" valueType="num">
                                      <p:cBhvr additive="base">
                                        <p:cTn id="113" dur="5000" fill="hold"/>
                                        <p:tgtEl>
                                          <p:spTgt spid="27"/>
                                        </p:tgtEl>
                                        <p:attrNameLst>
                                          <p:attrName>ppt_y</p:attrName>
                                        </p:attrNameLst>
                                      </p:cBhvr>
                                      <p:tavLst>
                                        <p:tav tm="0">
                                          <p:val>
                                            <p:strVal val="1+#ppt_h/2"/>
                                          </p:val>
                                        </p:tav>
                                        <p:tav tm="100000">
                                          <p:val>
                                            <p:strVal val="#ppt_y"/>
                                          </p:val>
                                        </p:tav>
                                      </p:tavLst>
                                    </p:anim>
                                  </p:childTnLst>
                                </p:cTn>
                              </p:par>
                              <p:par>
                                <p:cTn id="114" presetID="8" presetClass="emph" presetSubtype="0" fill="hold" nodeType="withEffect">
                                  <p:stCondLst>
                                    <p:cond delay="0"/>
                                  </p:stCondLst>
                                  <p:childTnLst>
                                    <p:animRot by="-21600000">
                                      <p:cBhvr>
                                        <p:cTn id="115" dur="5000" fill="hold"/>
                                        <p:tgtEl>
                                          <p:spTgt spid="18"/>
                                        </p:tgtEl>
                                        <p:attrNameLst>
                                          <p:attrName>r</p:attrName>
                                        </p:attrNameLst>
                                      </p:cBhvr>
                                    </p:animRot>
                                  </p:childTnLst>
                                </p:cTn>
                              </p:par>
                              <p:par>
                                <p:cTn id="116" presetID="8" presetClass="emph" presetSubtype="0" fill="hold" nodeType="withEffect">
                                  <p:stCondLst>
                                    <p:cond delay="0"/>
                                  </p:stCondLst>
                                  <p:childTnLst>
                                    <p:animRot by="-21600000">
                                      <p:cBhvr>
                                        <p:cTn id="117" dur="5000" fill="hold"/>
                                        <p:tgtEl>
                                          <p:spTgt spid="19"/>
                                        </p:tgtEl>
                                        <p:attrNameLst>
                                          <p:attrName>r</p:attrName>
                                        </p:attrNameLst>
                                      </p:cBhvr>
                                    </p:animRot>
                                  </p:childTnLst>
                                </p:cTn>
                              </p:par>
                              <p:par>
                                <p:cTn id="118" presetID="8" presetClass="emph" presetSubtype="0" fill="hold" nodeType="withEffect">
                                  <p:stCondLst>
                                    <p:cond delay="0"/>
                                  </p:stCondLst>
                                  <p:childTnLst>
                                    <p:animRot by="-21600000">
                                      <p:cBhvr>
                                        <p:cTn id="119" dur="5000" fill="hold"/>
                                        <p:tgtEl>
                                          <p:spTgt spid="20"/>
                                        </p:tgtEl>
                                        <p:attrNameLst>
                                          <p:attrName>r</p:attrName>
                                        </p:attrNameLst>
                                      </p:cBhvr>
                                    </p:animRot>
                                  </p:childTnLst>
                                </p:cTn>
                              </p:par>
                              <p:par>
                                <p:cTn id="120" presetID="8" presetClass="emph" presetSubtype="0" fill="hold" nodeType="withEffect">
                                  <p:stCondLst>
                                    <p:cond delay="0"/>
                                  </p:stCondLst>
                                  <p:childTnLst>
                                    <p:animRot by="-21600000">
                                      <p:cBhvr>
                                        <p:cTn id="121" dur="5000" fill="hold"/>
                                        <p:tgtEl>
                                          <p:spTgt spid="21"/>
                                        </p:tgtEl>
                                        <p:attrNameLst>
                                          <p:attrName>r</p:attrName>
                                        </p:attrNameLst>
                                      </p:cBhvr>
                                    </p:animRot>
                                  </p:childTnLst>
                                </p:cTn>
                              </p:par>
                              <p:par>
                                <p:cTn id="122" presetID="8" presetClass="emph" presetSubtype="0" fill="hold" nodeType="withEffect">
                                  <p:stCondLst>
                                    <p:cond delay="0"/>
                                  </p:stCondLst>
                                  <p:childTnLst>
                                    <p:animRot by="-21600000">
                                      <p:cBhvr>
                                        <p:cTn id="123" dur="5000" fill="hold"/>
                                        <p:tgtEl>
                                          <p:spTgt spid="22"/>
                                        </p:tgtEl>
                                        <p:attrNameLst>
                                          <p:attrName>r</p:attrName>
                                        </p:attrNameLst>
                                      </p:cBhvr>
                                    </p:animRot>
                                  </p:childTnLst>
                                </p:cTn>
                              </p:par>
                              <p:par>
                                <p:cTn id="124" presetID="8" presetClass="emph" presetSubtype="0" fill="hold" nodeType="withEffect">
                                  <p:stCondLst>
                                    <p:cond delay="0"/>
                                  </p:stCondLst>
                                  <p:childTnLst>
                                    <p:animRot by="-21600000">
                                      <p:cBhvr>
                                        <p:cTn id="125" dur="5000" fill="hold"/>
                                        <p:tgtEl>
                                          <p:spTgt spid="23"/>
                                        </p:tgtEl>
                                        <p:attrNameLst>
                                          <p:attrName>r</p:attrName>
                                        </p:attrNameLst>
                                      </p:cBhvr>
                                    </p:animRot>
                                  </p:childTnLst>
                                </p:cTn>
                              </p:par>
                              <p:par>
                                <p:cTn id="126" presetID="8" presetClass="emph" presetSubtype="0" fill="hold" nodeType="withEffect">
                                  <p:stCondLst>
                                    <p:cond delay="0"/>
                                  </p:stCondLst>
                                  <p:childTnLst>
                                    <p:animRot by="-21600000">
                                      <p:cBhvr>
                                        <p:cTn id="127" dur="5000" fill="hold"/>
                                        <p:tgtEl>
                                          <p:spTgt spid="24"/>
                                        </p:tgtEl>
                                        <p:attrNameLst>
                                          <p:attrName>r</p:attrName>
                                        </p:attrNameLst>
                                      </p:cBhvr>
                                    </p:animRot>
                                  </p:childTnLst>
                                </p:cTn>
                              </p:par>
                              <p:par>
                                <p:cTn id="128" presetID="8" presetClass="emph" presetSubtype="0" fill="hold" nodeType="withEffect">
                                  <p:stCondLst>
                                    <p:cond delay="0"/>
                                  </p:stCondLst>
                                  <p:childTnLst>
                                    <p:animRot by="-21600000">
                                      <p:cBhvr>
                                        <p:cTn id="129" dur="5000" fill="hold"/>
                                        <p:tgtEl>
                                          <p:spTgt spid="25"/>
                                        </p:tgtEl>
                                        <p:attrNameLst>
                                          <p:attrName>r</p:attrName>
                                        </p:attrNameLst>
                                      </p:cBhvr>
                                    </p:animRot>
                                  </p:childTnLst>
                                </p:cTn>
                              </p:par>
                              <p:par>
                                <p:cTn id="130" presetID="8" presetClass="emph" presetSubtype="0" fill="hold" nodeType="withEffect">
                                  <p:stCondLst>
                                    <p:cond delay="0"/>
                                  </p:stCondLst>
                                  <p:childTnLst>
                                    <p:animRot by="-21600000">
                                      <p:cBhvr>
                                        <p:cTn id="131" dur="5000" fill="hold"/>
                                        <p:tgtEl>
                                          <p:spTgt spid="26"/>
                                        </p:tgtEl>
                                        <p:attrNameLst>
                                          <p:attrName>r</p:attrName>
                                        </p:attrNameLst>
                                      </p:cBhvr>
                                    </p:animRot>
                                  </p:childTnLst>
                                </p:cTn>
                              </p:par>
                              <p:par>
                                <p:cTn id="132" presetID="8" presetClass="emph" presetSubtype="0" fill="hold" nodeType="withEffect">
                                  <p:stCondLst>
                                    <p:cond delay="0"/>
                                  </p:stCondLst>
                                  <p:childTnLst>
                                    <p:animRot by="-21600000">
                                      <p:cBhvr>
                                        <p:cTn id="133" dur="5000" fill="hold"/>
                                        <p:tgtEl>
                                          <p:spTgt spid="27"/>
                                        </p:tgtEl>
                                        <p:attrNameLst>
                                          <p:attrName>r</p:attrName>
                                        </p:attrNameLst>
                                      </p:cBhvr>
                                    </p:animRot>
                                  </p:childTnLst>
                                </p:cTn>
                              </p:par>
                              <p:par>
                                <p:cTn id="134" presetID="2" presetClass="entr" presetSubtype="6" fill="hold" nodeType="withEffect">
                                  <p:stCondLst>
                                    <p:cond delay="0"/>
                                  </p:stCondLst>
                                  <p:childTnLst>
                                    <p:set>
                                      <p:cBhvr>
                                        <p:cTn id="135" dur="1" fill="hold">
                                          <p:stCondLst>
                                            <p:cond delay="0"/>
                                          </p:stCondLst>
                                        </p:cTn>
                                        <p:tgtEl>
                                          <p:spTgt spid="7"/>
                                        </p:tgtEl>
                                        <p:attrNameLst>
                                          <p:attrName>style.visibility</p:attrName>
                                        </p:attrNameLst>
                                      </p:cBhvr>
                                      <p:to>
                                        <p:strVal val="visible"/>
                                      </p:to>
                                    </p:set>
                                    <p:anim calcmode="lin" valueType="num">
                                      <p:cBhvr additive="base">
                                        <p:cTn id="136" dur="5000" fill="hold"/>
                                        <p:tgtEl>
                                          <p:spTgt spid="7"/>
                                        </p:tgtEl>
                                        <p:attrNameLst>
                                          <p:attrName>ppt_x</p:attrName>
                                        </p:attrNameLst>
                                      </p:cBhvr>
                                      <p:tavLst>
                                        <p:tav tm="0">
                                          <p:val>
                                            <p:strVal val="1+#ppt_w/2"/>
                                          </p:val>
                                        </p:tav>
                                        <p:tav tm="100000">
                                          <p:val>
                                            <p:strVal val="#ppt_x"/>
                                          </p:val>
                                        </p:tav>
                                      </p:tavLst>
                                    </p:anim>
                                    <p:anim calcmode="lin" valueType="num">
                                      <p:cBhvr additive="base">
                                        <p:cTn id="137" dur="5000" fill="hold"/>
                                        <p:tgtEl>
                                          <p:spTgt spid="7"/>
                                        </p:tgtEl>
                                        <p:attrNameLst>
                                          <p:attrName>ppt_y</p:attrName>
                                        </p:attrNameLst>
                                      </p:cBhvr>
                                      <p:tavLst>
                                        <p:tav tm="0">
                                          <p:val>
                                            <p:strVal val="1+#ppt_h/2"/>
                                          </p:val>
                                        </p:tav>
                                        <p:tav tm="100000">
                                          <p:val>
                                            <p:strVal val="#ppt_y"/>
                                          </p:val>
                                        </p:tav>
                                      </p:tavLst>
                                    </p:anim>
                                  </p:childTnLst>
                                </p:cTn>
                              </p:par>
                              <p:par>
                                <p:cTn id="138" presetID="8" presetClass="emph" presetSubtype="0" fill="hold" nodeType="withEffect">
                                  <p:stCondLst>
                                    <p:cond delay="0"/>
                                  </p:stCondLst>
                                  <p:childTnLst>
                                    <p:animRot by="-21600000">
                                      <p:cBhvr>
                                        <p:cTn id="139" dur="5000" fill="hold"/>
                                        <p:tgtEl>
                                          <p:spTgt spid="7"/>
                                        </p:tgtEl>
                                        <p:attrNameLst>
                                          <p:attrName>r</p:attrName>
                                        </p:attrNameLst>
                                      </p:cBhvr>
                                    </p:animRot>
                                  </p:childTnLst>
                                </p:cTn>
                              </p:par>
                              <p:par>
                                <p:cTn id="140" presetID="2" presetClass="entr" presetSubtype="4"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 calcmode="lin" valueType="num">
                                      <p:cBhvr additive="base">
                                        <p:cTn id="142" dur="5000" fill="hold"/>
                                        <p:tgtEl>
                                          <p:spTgt spid="4"/>
                                        </p:tgtEl>
                                        <p:attrNameLst>
                                          <p:attrName>ppt_x</p:attrName>
                                        </p:attrNameLst>
                                      </p:cBhvr>
                                      <p:tavLst>
                                        <p:tav tm="0">
                                          <p:val>
                                            <p:strVal val="#ppt_x"/>
                                          </p:val>
                                        </p:tav>
                                        <p:tav tm="100000">
                                          <p:val>
                                            <p:strVal val="#ppt_x"/>
                                          </p:val>
                                        </p:tav>
                                      </p:tavLst>
                                    </p:anim>
                                    <p:anim calcmode="lin" valueType="num">
                                      <p:cBhvr additive="base">
                                        <p:cTn id="143" dur="5000" fill="hold"/>
                                        <p:tgtEl>
                                          <p:spTgt spid="4"/>
                                        </p:tgtEl>
                                        <p:attrNameLst>
                                          <p:attrName>ppt_y</p:attrName>
                                        </p:attrNameLst>
                                      </p:cBhvr>
                                      <p:tavLst>
                                        <p:tav tm="0">
                                          <p:val>
                                            <p:strVal val="1+#ppt_h/2"/>
                                          </p:val>
                                        </p:tav>
                                        <p:tav tm="100000">
                                          <p:val>
                                            <p:strVal val="#ppt_y"/>
                                          </p:val>
                                        </p:tav>
                                      </p:tavLst>
                                    </p:anim>
                                  </p:childTnLst>
                                </p:cTn>
                              </p:par>
                              <p:par>
                                <p:cTn id="144" presetID="16" presetClass="entr" presetSubtype="37" fill="hold" nodeType="withEffect">
                                  <p:stCondLst>
                                    <p:cond delay="0"/>
                                  </p:stCondLst>
                                  <p:childTnLst>
                                    <p:set>
                                      <p:cBhvr>
                                        <p:cTn id="145" dur="1" fill="hold">
                                          <p:stCondLst>
                                            <p:cond delay="0"/>
                                          </p:stCondLst>
                                        </p:cTn>
                                        <p:tgtEl>
                                          <p:spTgt spid="4"/>
                                        </p:tgtEl>
                                        <p:attrNameLst>
                                          <p:attrName>style.visibility</p:attrName>
                                        </p:attrNameLst>
                                      </p:cBhvr>
                                      <p:to>
                                        <p:strVal val="visible"/>
                                      </p:to>
                                    </p:set>
                                    <p:animEffect transition="in" filter="barn(outVertical)">
                                      <p:cBhvr>
                                        <p:cTn id="14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gluggi.jpg"/>
          <p:cNvPicPr>
            <a:picLocks noChangeAspect="1"/>
          </p:cNvPicPr>
          <p:nvPr/>
        </p:nvPicPr>
        <p:blipFill>
          <a:blip r:embed="rId2"/>
          <a:stretch>
            <a:fillRect/>
          </a:stretch>
        </p:blipFill>
        <p:spPr>
          <a:xfrm>
            <a:off x="1793386" y="0"/>
            <a:ext cx="5564696" cy="6858000"/>
          </a:xfrm>
          <a:prstGeom prst="rect">
            <a:avLst/>
          </a:prstGeom>
        </p:spPr>
      </p:pic>
      <p:sp>
        <p:nvSpPr>
          <p:cNvPr id="6" name="5 Onda"/>
          <p:cNvSpPr/>
          <p:nvPr/>
        </p:nvSpPr>
        <p:spPr>
          <a:xfrm>
            <a:off x="0" y="0"/>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500174"/>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3071810"/>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4714884"/>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7286644" y="0"/>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7286644" y="1500174"/>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7286644" y="3071810"/>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7286644" y="4714884"/>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ppt_x"/>
                                          </p:val>
                                        </p:tav>
                                        <p:tav tm="100000">
                                          <p:val>
                                            <p:strVal val="#ppt_x"/>
                                          </p:val>
                                        </p:tav>
                                      </p:tavLst>
                                    </p:anim>
                                    <p:anim calcmode="lin" valueType="num">
                                      <p:cBhvr additive="base">
                                        <p:cTn id="43" dur="3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ndmade-Stained-Glass-Elegant-Front-Door-Entry-System-by-.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3616775">
            <a:off x="1865581" y="4471975"/>
            <a:ext cx="3143272" cy="214314"/>
          </a:xfrm>
          <a:prstGeom prst="rec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616775">
            <a:off x="4365909" y="2185959"/>
            <a:ext cx="3143272" cy="214314"/>
          </a:xfrm>
          <a:prstGeom prst="rec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972294" y="2074564"/>
            <a:ext cx="3143272" cy="214314"/>
          </a:xfrm>
          <a:prstGeom prst="rec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997988">
            <a:off x="4216481" y="4550372"/>
            <a:ext cx="3143272" cy="214314"/>
          </a:xfrm>
          <a:prstGeom prst="rec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1787589" y="1835728"/>
            <a:ext cx="3143272" cy="214314"/>
          </a:xfrm>
          <a:prstGeom prst="rect">
            <a:avLst/>
          </a:prstGeom>
          <a:solidFill>
            <a:schemeClr val="accent5">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4580224" y="1971645"/>
            <a:ext cx="3143272" cy="214314"/>
          </a:xfrm>
          <a:prstGeom prst="rect">
            <a:avLst/>
          </a:prstGeom>
          <a:solidFill>
            <a:schemeClr val="accent5">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4359357" y="4764686"/>
            <a:ext cx="3143272" cy="214314"/>
          </a:xfrm>
          <a:prstGeom prst="rect">
            <a:avLst/>
          </a:prstGeom>
          <a:solidFill>
            <a:schemeClr val="accent5">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1722704" y="4686290"/>
            <a:ext cx="3143272" cy="214314"/>
          </a:xfrm>
          <a:prstGeom prst="rect">
            <a:avLst/>
          </a:prstGeom>
          <a:solidFill>
            <a:schemeClr val="accent5">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1573274" y="1621414"/>
            <a:ext cx="3143272" cy="214314"/>
          </a:xfrm>
          <a:prstGeom prst="rec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4794537" y="1757330"/>
            <a:ext cx="3143272" cy="214314"/>
          </a:xfrm>
          <a:prstGeom prst="rec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997988">
            <a:off x="4502233" y="4907562"/>
            <a:ext cx="3143272" cy="214314"/>
          </a:xfrm>
          <a:prstGeom prst="rec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616775">
            <a:off x="1508390" y="4900603"/>
            <a:ext cx="3143272" cy="214314"/>
          </a:xfrm>
          <a:prstGeom prst="rect">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ppt_y"/>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1+ppt_w/2"/>
                                          </p:val>
                                        </p:tav>
                                      </p:tavLst>
                                    </p:anim>
                                    <p:anim calcmode="lin" valueType="num">
                                      <p:cBhvr additive="base">
                                        <p:cTn id="91" dur="3000"/>
                                        <p:tgtEl>
                                          <p:spTgt spid="16"/>
                                        </p:tgtEl>
                                        <p:attrNameLst>
                                          <p:attrName>ppt_y</p:attrName>
                                        </p:attrNameLst>
                                      </p:cBhvr>
                                      <p:tavLst>
                                        <p:tav tm="0">
                                          <p:val>
                                            <p:strVal val="ppt_y"/>
                                          </p:val>
                                        </p:tav>
                                        <p:tav tm="100000">
                                          <p:val>
                                            <p:strVal val="ppt_y"/>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0-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doors-stained-glass-stained-glass-patterns-for-doors-inspiring-interior-design-with-stained-glass-patterns-for-doors-stained-glass-patterns-for-door-panel-stained-glass-patterns-for-1013x1350.jpg"/>
          <p:cNvPicPr>
            <a:picLocks noChangeAspect="1"/>
          </p:cNvPicPr>
          <p:nvPr/>
        </p:nvPicPr>
        <p:blipFill>
          <a:blip r:embed="rId2"/>
          <a:stretch>
            <a:fillRect/>
          </a:stretch>
        </p:blipFill>
        <p:spPr>
          <a:xfrm>
            <a:off x="2285984" y="0"/>
            <a:ext cx="4500594" cy="6858000"/>
          </a:xfrm>
          <a:prstGeom prst="rect">
            <a:avLst/>
          </a:prstGeom>
        </p:spPr>
      </p:pic>
      <p:sp>
        <p:nvSpPr>
          <p:cNvPr id="9" name="8 Lágrima"/>
          <p:cNvSpPr/>
          <p:nvPr/>
        </p:nvSpPr>
        <p:spPr>
          <a:xfrm rot="11268214">
            <a:off x="8021689" y="0"/>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268214">
            <a:off x="7947012" y="856538"/>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68214">
            <a:off x="7947012" y="1713795"/>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268214">
            <a:off x="7947011" y="2571050"/>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1268214">
            <a:off x="7947013" y="3428306"/>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1268214">
            <a:off x="7947013" y="4285563"/>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1268214">
            <a:off x="7947012" y="5142818"/>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5053455">
            <a:off x="80597" y="29240"/>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053455">
            <a:off x="80597" y="886473"/>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053455">
            <a:off x="80597" y="1743728"/>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053455">
            <a:off x="80597" y="2672422"/>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5053455">
            <a:off x="80598" y="3529679"/>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053455">
            <a:off x="80597" y="4315496"/>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053455">
            <a:off x="80597" y="5172752"/>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0-#ppt_w/2"/>
                                          </p:val>
                                        </p:tav>
                                        <p:tav tm="100000">
                                          <p:val>
                                            <p:strVal val="#ppt_x"/>
                                          </p:val>
                                        </p:tav>
                                      </p:tavLst>
                                    </p:anim>
                                    <p:anim calcmode="lin" valueType="num">
                                      <p:cBhvr additive="base">
                                        <p:cTn id="11" dur="3000" fill="hold"/>
                                        <p:tgtEl>
                                          <p:spTgt spid="1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0-#ppt_w/2"/>
                                          </p:val>
                                        </p:tav>
                                        <p:tav tm="100000">
                                          <p:val>
                                            <p:strVal val="#ppt_x"/>
                                          </p:val>
                                        </p:tav>
                                      </p:tavLst>
                                    </p:anim>
                                    <p:anim calcmode="lin" valueType="num">
                                      <p:cBhvr additive="base">
                                        <p:cTn id="15" dur="3000" fill="hold"/>
                                        <p:tgtEl>
                                          <p:spTgt spid="1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0-#ppt_w/2"/>
                                          </p:val>
                                        </p:tav>
                                        <p:tav tm="100000">
                                          <p:val>
                                            <p:strVal val="#ppt_x"/>
                                          </p:val>
                                        </p:tav>
                                      </p:tavLst>
                                    </p:anim>
                                    <p:anim calcmode="lin" valueType="num">
                                      <p:cBhvr additive="base">
                                        <p:cTn id="19" dur="3000" fill="hold"/>
                                        <p:tgtEl>
                                          <p:spTgt spid="1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0-#ppt_w/2"/>
                                          </p:val>
                                        </p:tav>
                                        <p:tav tm="100000">
                                          <p:val>
                                            <p:strVal val="#ppt_x"/>
                                          </p:val>
                                        </p:tav>
                                      </p:tavLst>
                                    </p:anim>
                                    <p:anim calcmode="lin" valueType="num">
                                      <p:cBhvr additive="base">
                                        <p:cTn id="23" dur="3000" fill="hold"/>
                                        <p:tgtEl>
                                          <p:spTgt spid="1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0-#ppt_w/2"/>
                                          </p:val>
                                        </p:tav>
                                        <p:tav tm="100000">
                                          <p:val>
                                            <p:strVal val="#ppt_x"/>
                                          </p:val>
                                        </p:tav>
                                      </p:tavLst>
                                    </p:anim>
                                    <p:anim calcmode="lin" valueType="num">
                                      <p:cBhvr additive="base">
                                        <p:cTn id="27" dur="3000" fill="hold"/>
                                        <p:tgtEl>
                                          <p:spTgt spid="2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0-#ppt_w/2"/>
                                          </p:val>
                                        </p:tav>
                                        <p:tav tm="100000">
                                          <p:val>
                                            <p:strVal val="#ppt_x"/>
                                          </p:val>
                                        </p:tav>
                                      </p:tavLst>
                                    </p:anim>
                                    <p:anim calcmode="lin" valueType="num">
                                      <p:cBhvr additive="base">
                                        <p:cTn id="31" dur="3000" fill="hold"/>
                                        <p:tgtEl>
                                          <p:spTgt spid="2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0-#ppt_w/2"/>
                                          </p:val>
                                        </p:tav>
                                        <p:tav tm="100000">
                                          <p:val>
                                            <p:strVal val="#ppt_x"/>
                                          </p:val>
                                        </p:tav>
                                      </p:tavLst>
                                    </p:anim>
                                    <p:anim calcmode="lin" valueType="num">
                                      <p:cBhvr additive="base">
                                        <p:cTn id="35" dur="3000" fill="hold"/>
                                        <p:tgtEl>
                                          <p:spTgt spid="2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1+#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3000"/>
                                        <p:tgtEl>
                                          <p:spTgt spid="7"/>
                                        </p:tgtEl>
                                      </p:cBhvr>
                                    </p:animEffect>
                                    <p:anim calcmode="lin" valueType="num">
                                      <p:cBhvr>
                                        <p:cTn id="67" dur="3000" fill="hold"/>
                                        <p:tgtEl>
                                          <p:spTgt spid="7"/>
                                        </p:tgtEl>
                                        <p:attrNameLst>
                                          <p:attrName>ppt_x</p:attrName>
                                        </p:attrNameLst>
                                      </p:cBhvr>
                                      <p:tavLst>
                                        <p:tav tm="0">
                                          <p:val>
                                            <p:strVal val="#ppt_x"/>
                                          </p:val>
                                        </p:tav>
                                        <p:tav tm="100000">
                                          <p:val>
                                            <p:strVal val="#ppt_x"/>
                                          </p:val>
                                        </p:tav>
                                      </p:tavLst>
                                    </p:anim>
                                    <p:anim calcmode="lin" valueType="num">
                                      <p:cBhvr>
                                        <p:cTn id="68" dur="3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4381C"/>
          </a:solidFill>
        </p:spPr>
        <p:txBody>
          <a:bodyPr/>
          <a:lstStyle/>
          <a:p>
            <a:endParaRPr lang="es-ES" dirty="0"/>
          </a:p>
        </p:txBody>
      </p:sp>
      <p:pic>
        <p:nvPicPr>
          <p:cNvPr id="4" name="3 Imagen" descr="IMG_073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2128709">
            <a:off x="-318041" y="1466726"/>
            <a:ext cx="5101301" cy="147195"/>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382626">
            <a:off x="4579725" y="5127415"/>
            <a:ext cx="4966206" cy="136112"/>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88590">
            <a:off x="-327072" y="5148340"/>
            <a:ext cx="5163278" cy="156474"/>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88590">
            <a:off x="4541118" y="1391519"/>
            <a:ext cx="4867315" cy="100009"/>
          </a:xfrm>
          <a:prstGeom prst="rect">
            <a:avLst/>
          </a:prstGeom>
          <a:solidFill>
            <a:srgbClr val="D8B26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128709">
            <a:off x="-305598" y="1617118"/>
            <a:ext cx="4990646" cy="127514"/>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88590">
            <a:off x="-196174" y="5212834"/>
            <a:ext cx="5096082" cy="12901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365666">
            <a:off x="4634039" y="5063169"/>
            <a:ext cx="5056950" cy="89516"/>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88590">
            <a:off x="4529001" y="1340298"/>
            <a:ext cx="4615818" cy="111040"/>
          </a:xfrm>
          <a:prstGeom prst="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28709">
            <a:off x="-132381" y="1447484"/>
            <a:ext cx="4946012" cy="92540"/>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88590">
            <a:off x="4702520" y="1389856"/>
            <a:ext cx="4787880" cy="131510"/>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416071">
            <a:off x="4539331" y="5212030"/>
            <a:ext cx="4848443" cy="82829"/>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388590">
            <a:off x="-483599" y="5061049"/>
            <a:ext cx="5223382" cy="127979"/>
          </a:xfrm>
          <a:prstGeom prst="rect">
            <a:avLst/>
          </a:prstGeom>
          <a:solidFill>
            <a:srgbClr val="642F04"/>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2898862" y="6456690"/>
            <a:ext cx="239364" cy="367697"/>
          </a:xfrm>
          <a:prstGeom prst="rect">
            <a:avLst/>
          </a:prstGeom>
          <a:noFill/>
        </p:spPr>
        <p:txBody>
          <a:bodyPr wrap="square" rtlCol="0">
            <a:spAutoFit/>
          </a:bodyPr>
          <a:lstStyle/>
          <a:p>
            <a:r>
              <a:rPr lang="es-ES_tradnl" dirty="0" smtClean="0"/>
              <a:t> </a:t>
            </a:r>
            <a:endParaRPr lang="es-ES" dirty="0"/>
          </a:p>
        </p:txBody>
      </p:sp>
      <p:sp>
        <p:nvSpPr>
          <p:cNvPr id="19" name="18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3" presetClass="entr" presetSubtype="5"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vertical)">
                                      <p:cBhvr>
                                        <p:cTn id="10" dur="3000"/>
                                        <p:tgtEl>
                                          <p:spTgt spid="9"/>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vertical)">
                                      <p:cBhvr>
                                        <p:cTn id="16" dur="3000"/>
                                        <p:tgtEl>
                                          <p:spTgt spid="6"/>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9"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3" presetClass="entr" presetSubtype="5"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vertical)">
                                      <p:cBhvr>
                                        <p:cTn id="38" dur="3000"/>
                                        <p:tgtEl>
                                          <p:spTgt spid="10"/>
                                        </p:tgtEl>
                                      </p:cBhvr>
                                    </p:animEffect>
                                  </p:childTnLst>
                                </p:cTn>
                              </p:par>
                              <p:par>
                                <p:cTn id="39" presetID="2" presetClass="entr" presetSubtype="6"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1+#ppt_w/2"/>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3" presetClass="entr" presetSubtype="5"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vertical)">
                                      <p:cBhvr>
                                        <p:cTn id="45" dur="3000"/>
                                        <p:tgtEl>
                                          <p:spTgt spid="11"/>
                                        </p:tgtEl>
                                      </p:cBhvr>
                                    </p:animEffect>
                                  </p:childTnLst>
                                </p:cTn>
                              </p:par>
                              <p:par>
                                <p:cTn id="46" presetID="2" presetClass="entr" presetSubtype="3"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1+#ppt_w/2"/>
                                          </p:val>
                                        </p:tav>
                                        <p:tav tm="100000">
                                          <p:val>
                                            <p:strVal val="#ppt_x"/>
                                          </p:val>
                                        </p:tav>
                                      </p:tavLst>
                                    </p:anim>
                                    <p:anim calcmode="lin" valueType="num">
                                      <p:cBhvr additive="base">
                                        <p:cTn id="49" dur="3000" fill="hold"/>
                                        <p:tgtEl>
                                          <p:spTgt spid="11"/>
                                        </p:tgtEl>
                                        <p:attrNameLst>
                                          <p:attrName>ppt_y</p:attrName>
                                        </p:attrNameLst>
                                      </p:cBhvr>
                                      <p:tavLst>
                                        <p:tav tm="0">
                                          <p:val>
                                            <p:strVal val="0-#ppt_h/2"/>
                                          </p:val>
                                        </p:tav>
                                        <p:tav tm="100000">
                                          <p:val>
                                            <p:strVal val="#ppt_y"/>
                                          </p:val>
                                        </p:tav>
                                      </p:tavLst>
                                    </p:anim>
                                  </p:childTnLst>
                                </p:cTn>
                              </p:par>
                              <p:par>
                                <p:cTn id="50" presetID="3" presetClass="entr" presetSubtype="5"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vertical)">
                                      <p:cBhvr>
                                        <p:cTn id="52" dur="3000"/>
                                        <p:tgtEl>
                                          <p:spTgt spid="12"/>
                                        </p:tgtEl>
                                      </p:cBhvr>
                                    </p:animEffect>
                                  </p:childTnLst>
                                </p:cTn>
                              </p:par>
                              <p:par>
                                <p:cTn id="53" presetID="2" presetClass="entr" presetSubtype="9"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0-#ppt_w/2"/>
                                          </p:val>
                                        </p:tav>
                                        <p:tav tm="100000">
                                          <p:val>
                                            <p:strVal val="#ppt_x"/>
                                          </p:val>
                                        </p:tav>
                                      </p:tavLst>
                                    </p:anim>
                                    <p:anim calcmode="lin" valueType="num">
                                      <p:cBhvr additive="base">
                                        <p:cTn id="56" dur="3000" fill="hold"/>
                                        <p:tgtEl>
                                          <p:spTgt spid="12"/>
                                        </p:tgtEl>
                                        <p:attrNameLst>
                                          <p:attrName>ppt_y</p:attrName>
                                        </p:attrNameLst>
                                      </p:cBhvr>
                                      <p:tavLst>
                                        <p:tav tm="0">
                                          <p:val>
                                            <p:strVal val="0-#ppt_h/2"/>
                                          </p:val>
                                        </p:tav>
                                        <p:tav tm="100000">
                                          <p:val>
                                            <p:strVal val="#ppt_y"/>
                                          </p:val>
                                        </p:tav>
                                      </p:tavLst>
                                    </p:anim>
                                  </p:childTnLst>
                                </p:cTn>
                              </p:par>
                              <p:par>
                                <p:cTn id="57" presetID="3" presetClass="entr" presetSubtype="5"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blinds(vertical)">
                                      <p:cBhvr>
                                        <p:cTn id="59" dur="3000"/>
                                        <p:tgtEl>
                                          <p:spTgt spid="13"/>
                                        </p:tgtEl>
                                      </p:cBhvr>
                                    </p:animEffect>
                                  </p:childTnLst>
                                </p:cTn>
                              </p:par>
                              <p:par>
                                <p:cTn id="60" presetID="2" presetClass="entr" presetSubtype="1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1+#ppt_h/2"/>
                                          </p:val>
                                        </p:tav>
                                        <p:tav tm="100000">
                                          <p:val>
                                            <p:strVal val="#ppt_y"/>
                                          </p:val>
                                        </p:tav>
                                      </p:tavLst>
                                    </p:anim>
                                  </p:childTnLst>
                                </p:cTn>
                              </p:par>
                              <p:par>
                                <p:cTn id="64" presetID="3" presetClass="entr" presetSubtype="5"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linds(vertical)">
                                      <p:cBhvr>
                                        <p:cTn id="66" dur="3000"/>
                                        <p:tgtEl>
                                          <p:spTgt spid="14"/>
                                        </p:tgtEl>
                                      </p:cBhvr>
                                    </p:animEffect>
                                  </p:childTnLst>
                                </p:cTn>
                              </p:par>
                              <p:par>
                                <p:cTn id="67" presetID="2" presetClass="entr" presetSubtype="6"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1+#ppt_w/2"/>
                                          </p:val>
                                        </p:tav>
                                        <p:tav tm="100000">
                                          <p:val>
                                            <p:strVal val="#ppt_x"/>
                                          </p:val>
                                        </p:tav>
                                      </p:tavLst>
                                    </p:anim>
                                    <p:anim calcmode="lin" valueType="num">
                                      <p:cBhvr additive="base">
                                        <p:cTn id="70" dur="3000" fill="hold"/>
                                        <p:tgtEl>
                                          <p:spTgt spid="14"/>
                                        </p:tgtEl>
                                        <p:attrNameLst>
                                          <p:attrName>ppt_y</p:attrName>
                                        </p:attrNameLst>
                                      </p:cBhvr>
                                      <p:tavLst>
                                        <p:tav tm="0">
                                          <p:val>
                                            <p:strVal val="1+#ppt_h/2"/>
                                          </p:val>
                                        </p:tav>
                                        <p:tav tm="100000">
                                          <p:val>
                                            <p:strVal val="#ppt_y"/>
                                          </p:val>
                                        </p:tav>
                                      </p:tavLst>
                                    </p:anim>
                                  </p:childTnLst>
                                </p:cTn>
                              </p:par>
                              <p:par>
                                <p:cTn id="71" presetID="3" presetClass="entr" presetSubtype="5"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blinds(vertical)">
                                      <p:cBhvr>
                                        <p:cTn id="73" dur="3000"/>
                                        <p:tgtEl>
                                          <p:spTgt spid="15"/>
                                        </p:tgtEl>
                                      </p:cBhvr>
                                    </p:animEffect>
                                  </p:childTnLst>
                                </p:cTn>
                              </p:par>
                              <p:par>
                                <p:cTn id="74" presetID="2" presetClass="entr" presetSubtype="12"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3000" fill="hold"/>
                                        <p:tgtEl>
                                          <p:spTgt spid="15"/>
                                        </p:tgtEl>
                                        <p:attrNameLst>
                                          <p:attrName>ppt_x</p:attrName>
                                        </p:attrNameLst>
                                      </p:cBhvr>
                                      <p:tavLst>
                                        <p:tav tm="0">
                                          <p:val>
                                            <p:strVal val="0-#ppt_w/2"/>
                                          </p:val>
                                        </p:tav>
                                        <p:tav tm="100000">
                                          <p:val>
                                            <p:strVal val="#ppt_x"/>
                                          </p:val>
                                        </p:tav>
                                      </p:tavLst>
                                    </p:anim>
                                    <p:anim calcmode="lin" valueType="num">
                                      <p:cBhvr additive="base">
                                        <p:cTn id="77" dur="3000" fill="hold"/>
                                        <p:tgtEl>
                                          <p:spTgt spid="15"/>
                                        </p:tgtEl>
                                        <p:attrNameLst>
                                          <p:attrName>ppt_y</p:attrName>
                                        </p:attrNameLst>
                                      </p:cBhvr>
                                      <p:tavLst>
                                        <p:tav tm="0">
                                          <p:val>
                                            <p:strVal val="1+#ppt_h/2"/>
                                          </p:val>
                                        </p:tav>
                                        <p:tav tm="100000">
                                          <p:val>
                                            <p:strVal val="#ppt_y"/>
                                          </p:val>
                                        </p:tav>
                                      </p:tavLst>
                                    </p:anim>
                                  </p:childTnLst>
                                </p:cTn>
                              </p:par>
                              <p:par>
                                <p:cTn id="78" presetID="3" presetClass="entr" presetSubtype="5"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blinds(vertical)">
                                      <p:cBhvr>
                                        <p:cTn id="80" dur="3000"/>
                                        <p:tgtEl>
                                          <p:spTgt spid="16"/>
                                        </p:tgtEl>
                                      </p:cBhvr>
                                    </p:animEffect>
                                  </p:childTnLst>
                                </p:cTn>
                              </p:par>
                              <p:par>
                                <p:cTn id="81" presetID="2" presetClass="entr" presetSubtype="9"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3000" fill="hold"/>
                                        <p:tgtEl>
                                          <p:spTgt spid="16"/>
                                        </p:tgtEl>
                                        <p:attrNameLst>
                                          <p:attrName>ppt_x</p:attrName>
                                        </p:attrNameLst>
                                      </p:cBhvr>
                                      <p:tavLst>
                                        <p:tav tm="0">
                                          <p:val>
                                            <p:strVal val="0-#ppt_w/2"/>
                                          </p:val>
                                        </p:tav>
                                        <p:tav tm="100000">
                                          <p:val>
                                            <p:strVal val="#ppt_x"/>
                                          </p:val>
                                        </p:tav>
                                      </p:tavLst>
                                    </p:anim>
                                    <p:anim calcmode="lin" valueType="num">
                                      <p:cBhvr additive="base">
                                        <p:cTn id="84" dur="3000" fill="hold"/>
                                        <p:tgtEl>
                                          <p:spTgt spid="16"/>
                                        </p:tgtEl>
                                        <p:attrNameLst>
                                          <p:attrName>ppt_y</p:attrName>
                                        </p:attrNameLst>
                                      </p:cBhvr>
                                      <p:tavLst>
                                        <p:tav tm="0">
                                          <p:val>
                                            <p:strVal val="0-#ppt_h/2"/>
                                          </p:val>
                                        </p:tav>
                                        <p:tav tm="100000">
                                          <p:val>
                                            <p:strVal val="#ppt_y"/>
                                          </p:val>
                                        </p:tav>
                                      </p:tavLst>
                                    </p:anim>
                                  </p:childTnLst>
                                </p:cTn>
                              </p:par>
                              <p:par>
                                <p:cTn id="85" presetID="3" presetClass="entr" presetSubtype="5"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vertical)">
                                      <p:cBhvr>
                                        <p:cTn id="87" dur="3000"/>
                                        <p:tgtEl>
                                          <p:spTgt spid="17"/>
                                        </p:tgtEl>
                                      </p:cBhvr>
                                    </p:animEffect>
                                  </p:childTnLst>
                                </p:cTn>
                              </p:par>
                              <p:par>
                                <p:cTn id="88" presetID="2" presetClass="entr" presetSubtype="3"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1+#ppt_w/2"/>
                                          </p:val>
                                        </p:tav>
                                        <p:tav tm="100000">
                                          <p:val>
                                            <p:strVal val="#ppt_x"/>
                                          </p:val>
                                        </p:tav>
                                      </p:tavLst>
                                    </p:anim>
                                    <p:anim calcmode="lin" valueType="num">
                                      <p:cBhvr additive="base">
                                        <p:cTn id="91" dur="3000" fill="hold"/>
                                        <p:tgtEl>
                                          <p:spTgt spid="17"/>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6" presetClass="exit" presetSubtype="42" fill="hold" grpId="2" nodeType="afterEffect">
                                  <p:stCondLst>
                                    <p:cond delay="0"/>
                                  </p:stCondLst>
                                  <p:childTnLst>
                                    <p:animEffect transition="out" filter="barn(outHorizontal)">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6" presetClass="exit" presetSubtype="42" fill="hold" nodeType="withEffect">
                                  <p:stCondLst>
                                    <p:cond delay="0"/>
                                  </p:stCondLst>
                                  <p:childTnLst>
                                    <p:animEffect transition="out" filter="barn(outHorizontal)">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16" presetClass="exit" presetSubtype="42" fill="hold" nodeType="withEffect">
                                  <p:stCondLst>
                                    <p:cond delay="0"/>
                                  </p:stCondLst>
                                  <p:childTnLst>
                                    <p:animEffect transition="out" filter="barn(outHorizontal)">
                                      <p:cBhvr>
                                        <p:cTn id="100" dur="3000"/>
                                        <p:tgtEl>
                                          <p:spTgt spid="10"/>
                                        </p:tgtEl>
                                      </p:cBhvr>
                                    </p:animEffect>
                                    <p:set>
                                      <p:cBhvr>
                                        <p:cTn id="101" dur="1" fill="hold">
                                          <p:stCondLst>
                                            <p:cond delay="2999"/>
                                          </p:stCondLst>
                                        </p:cTn>
                                        <p:tgtEl>
                                          <p:spTgt spid="10"/>
                                        </p:tgtEl>
                                        <p:attrNameLst>
                                          <p:attrName>style.visibility</p:attrName>
                                        </p:attrNameLst>
                                      </p:cBhvr>
                                      <p:to>
                                        <p:strVal val="hidden"/>
                                      </p:to>
                                    </p:set>
                                  </p:childTnLst>
                                </p:cTn>
                              </p:par>
                              <p:par>
                                <p:cTn id="102" presetID="16" presetClass="exit" presetSubtype="42" fill="hold" nodeType="withEffect">
                                  <p:stCondLst>
                                    <p:cond delay="0"/>
                                  </p:stCondLst>
                                  <p:childTnLst>
                                    <p:animEffect transition="out" filter="barn(outHorizontal)">
                                      <p:cBhvr>
                                        <p:cTn id="103" dur="3000"/>
                                        <p:tgtEl>
                                          <p:spTgt spid="11"/>
                                        </p:tgtEl>
                                      </p:cBhvr>
                                    </p:animEffect>
                                    <p:set>
                                      <p:cBhvr>
                                        <p:cTn id="104" dur="1" fill="hold">
                                          <p:stCondLst>
                                            <p:cond delay="2999"/>
                                          </p:stCondLst>
                                        </p:cTn>
                                        <p:tgtEl>
                                          <p:spTgt spid="11"/>
                                        </p:tgtEl>
                                        <p:attrNameLst>
                                          <p:attrName>style.visibility</p:attrName>
                                        </p:attrNameLst>
                                      </p:cBhvr>
                                      <p:to>
                                        <p:strVal val="hidden"/>
                                      </p:to>
                                    </p:set>
                                  </p:childTnLst>
                                </p:cTn>
                              </p:par>
                              <p:par>
                                <p:cTn id="105" presetID="16" presetClass="exit" presetSubtype="42" fill="hold" nodeType="withEffect">
                                  <p:stCondLst>
                                    <p:cond delay="0"/>
                                  </p:stCondLst>
                                  <p:childTnLst>
                                    <p:animEffect transition="out" filter="barn(outHorizontal)">
                                      <p:cBhvr>
                                        <p:cTn id="106" dur="3000"/>
                                        <p:tgtEl>
                                          <p:spTgt spid="14"/>
                                        </p:tgtEl>
                                      </p:cBhvr>
                                    </p:animEffect>
                                    <p:set>
                                      <p:cBhvr>
                                        <p:cTn id="107" dur="1" fill="hold">
                                          <p:stCondLst>
                                            <p:cond delay="2999"/>
                                          </p:stCondLst>
                                        </p:cTn>
                                        <p:tgtEl>
                                          <p:spTgt spid="14"/>
                                        </p:tgtEl>
                                        <p:attrNameLst>
                                          <p:attrName>style.visibility</p:attrName>
                                        </p:attrNameLst>
                                      </p:cBhvr>
                                      <p:to>
                                        <p:strVal val="hidden"/>
                                      </p:to>
                                    </p:set>
                                  </p:childTnLst>
                                </p:cTn>
                              </p:par>
                              <p:par>
                                <p:cTn id="108" presetID="16" presetClass="exit" presetSubtype="42" fill="hold" nodeType="withEffect">
                                  <p:stCondLst>
                                    <p:cond delay="0"/>
                                  </p:stCondLst>
                                  <p:childTnLst>
                                    <p:animEffect transition="out" filter="barn(outHorizontal)">
                                      <p:cBhvr>
                                        <p:cTn id="109" dur="3000"/>
                                        <p:tgtEl>
                                          <p:spTgt spid="17"/>
                                        </p:tgtEl>
                                      </p:cBhvr>
                                    </p:animEffect>
                                    <p:set>
                                      <p:cBhvr>
                                        <p:cTn id="110" dur="1" fill="hold">
                                          <p:stCondLst>
                                            <p:cond delay="2999"/>
                                          </p:stCondLst>
                                        </p:cTn>
                                        <p:tgtEl>
                                          <p:spTgt spid="17"/>
                                        </p:tgtEl>
                                        <p:attrNameLst>
                                          <p:attrName>style.visibility</p:attrName>
                                        </p:attrNameLst>
                                      </p:cBhvr>
                                      <p:to>
                                        <p:strVal val="hidden"/>
                                      </p:to>
                                    </p:set>
                                  </p:childTnLst>
                                </p:cTn>
                              </p:par>
                              <p:par>
                                <p:cTn id="111" presetID="16" presetClass="exit" presetSubtype="42" fill="hold" nodeType="withEffect">
                                  <p:stCondLst>
                                    <p:cond delay="0"/>
                                  </p:stCondLst>
                                  <p:childTnLst>
                                    <p:animEffect transition="out" filter="barn(outHorizontal)">
                                      <p:cBhvr>
                                        <p:cTn id="112" dur="3000"/>
                                        <p:tgtEl>
                                          <p:spTgt spid="7"/>
                                        </p:tgtEl>
                                      </p:cBhvr>
                                    </p:animEffect>
                                    <p:set>
                                      <p:cBhvr>
                                        <p:cTn id="113" dur="1" fill="hold">
                                          <p:stCondLst>
                                            <p:cond delay="2999"/>
                                          </p:stCondLst>
                                        </p:cTn>
                                        <p:tgtEl>
                                          <p:spTgt spid="7"/>
                                        </p:tgtEl>
                                        <p:attrNameLst>
                                          <p:attrName>style.visibility</p:attrName>
                                        </p:attrNameLst>
                                      </p:cBhvr>
                                      <p:to>
                                        <p:strVal val="hidden"/>
                                      </p:to>
                                    </p:set>
                                  </p:childTnLst>
                                </p:cTn>
                              </p:par>
                              <p:par>
                                <p:cTn id="114" presetID="16" presetClass="exit" presetSubtype="42" fill="hold" nodeType="withEffect">
                                  <p:stCondLst>
                                    <p:cond delay="0"/>
                                  </p:stCondLst>
                                  <p:childTnLst>
                                    <p:animEffect transition="out" filter="barn(outHorizontal)">
                                      <p:cBhvr>
                                        <p:cTn id="115" dur="3000"/>
                                        <p:tgtEl>
                                          <p:spTgt spid="9"/>
                                        </p:tgtEl>
                                      </p:cBhvr>
                                    </p:animEffect>
                                    <p:set>
                                      <p:cBhvr>
                                        <p:cTn id="116" dur="1" fill="hold">
                                          <p:stCondLst>
                                            <p:cond delay="2999"/>
                                          </p:stCondLst>
                                        </p:cTn>
                                        <p:tgtEl>
                                          <p:spTgt spid="9"/>
                                        </p:tgtEl>
                                        <p:attrNameLst>
                                          <p:attrName>style.visibility</p:attrName>
                                        </p:attrNameLst>
                                      </p:cBhvr>
                                      <p:to>
                                        <p:strVal val="hidden"/>
                                      </p:to>
                                    </p:set>
                                  </p:childTnLst>
                                </p:cTn>
                              </p:par>
                              <p:par>
                                <p:cTn id="117" presetID="16" presetClass="exit" presetSubtype="42" fill="hold" nodeType="withEffect">
                                  <p:stCondLst>
                                    <p:cond delay="0"/>
                                  </p:stCondLst>
                                  <p:childTnLst>
                                    <p:animEffect transition="out" filter="barn(outHorizontal)">
                                      <p:cBhvr>
                                        <p:cTn id="118" dur="3000"/>
                                        <p:tgtEl>
                                          <p:spTgt spid="12"/>
                                        </p:tgtEl>
                                      </p:cBhvr>
                                    </p:animEffect>
                                    <p:set>
                                      <p:cBhvr>
                                        <p:cTn id="119" dur="1" fill="hold">
                                          <p:stCondLst>
                                            <p:cond delay="2999"/>
                                          </p:stCondLst>
                                        </p:cTn>
                                        <p:tgtEl>
                                          <p:spTgt spid="12"/>
                                        </p:tgtEl>
                                        <p:attrNameLst>
                                          <p:attrName>style.visibility</p:attrName>
                                        </p:attrNameLst>
                                      </p:cBhvr>
                                      <p:to>
                                        <p:strVal val="hidden"/>
                                      </p:to>
                                    </p:set>
                                  </p:childTnLst>
                                </p:cTn>
                              </p:par>
                              <p:par>
                                <p:cTn id="120" presetID="16" presetClass="exit" presetSubtype="42" fill="hold" nodeType="withEffect">
                                  <p:stCondLst>
                                    <p:cond delay="0"/>
                                  </p:stCondLst>
                                  <p:childTnLst>
                                    <p:animEffect transition="out" filter="barn(outHorizontal)">
                                      <p:cBhvr>
                                        <p:cTn id="121" dur="3000"/>
                                        <p:tgtEl>
                                          <p:spTgt spid="13"/>
                                        </p:tgtEl>
                                      </p:cBhvr>
                                    </p:animEffect>
                                    <p:set>
                                      <p:cBhvr>
                                        <p:cTn id="122" dur="1" fill="hold">
                                          <p:stCondLst>
                                            <p:cond delay="2999"/>
                                          </p:stCondLst>
                                        </p:cTn>
                                        <p:tgtEl>
                                          <p:spTgt spid="13"/>
                                        </p:tgtEl>
                                        <p:attrNameLst>
                                          <p:attrName>style.visibility</p:attrName>
                                        </p:attrNameLst>
                                      </p:cBhvr>
                                      <p:to>
                                        <p:strVal val="hidden"/>
                                      </p:to>
                                    </p:set>
                                  </p:childTnLst>
                                </p:cTn>
                              </p:par>
                              <p:par>
                                <p:cTn id="123" presetID="16" presetClass="exit" presetSubtype="42" fill="hold" nodeType="withEffect">
                                  <p:stCondLst>
                                    <p:cond delay="0"/>
                                  </p:stCondLst>
                                  <p:childTnLst>
                                    <p:animEffect transition="out" filter="barn(outHorizontal)">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6" presetClass="exit" presetSubtype="42" fill="hold" nodeType="withEffect">
                                  <p:stCondLst>
                                    <p:cond delay="0"/>
                                  </p:stCondLst>
                                  <p:childTnLst>
                                    <p:animEffect transition="out" filter="barn(outHorizontal)">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6" fill="hold"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6" fill="hold"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9"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0-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9" fill="hold"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0-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1+ppt_h/2"/>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12" fill="hold"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1+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1+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0-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6776 vitraux8.jpg"/>
          <p:cNvPicPr>
            <a:picLocks noChangeAspect="1"/>
          </p:cNvPicPr>
          <p:nvPr/>
        </p:nvPicPr>
        <p:blipFill>
          <a:blip r:embed="rId2"/>
          <a:stretch>
            <a:fillRect/>
          </a:stretch>
        </p:blipFill>
        <p:spPr>
          <a:xfrm>
            <a:off x="1142976" y="0"/>
            <a:ext cx="6776909" cy="6858000"/>
          </a:xfrm>
          <a:prstGeom prst="rect">
            <a:avLst/>
          </a:prstGeom>
        </p:spPr>
      </p:pic>
      <p:pic>
        <p:nvPicPr>
          <p:cNvPr id="6" name="5 Imagen" descr="34.png"/>
          <p:cNvPicPr>
            <a:picLocks noChangeAspect="1"/>
          </p:cNvPicPr>
          <p:nvPr/>
        </p:nvPicPr>
        <p:blipFill>
          <a:blip r:embed="rId3">
            <a:grayscl/>
            <a:lum contrast="40000"/>
          </a:blip>
          <a:stretch>
            <a:fillRect/>
          </a:stretch>
        </p:blipFill>
        <p:spPr>
          <a:xfrm>
            <a:off x="0" y="142876"/>
            <a:ext cx="1214414" cy="1037383"/>
          </a:xfrm>
          <a:prstGeom prst="rect">
            <a:avLst/>
          </a:prstGeom>
          <a:effectLst/>
        </p:spPr>
      </p:pic>
      <p:pic>
        <p:nvPicPr>
          <p:cNvPr id="7" name="6 Imagen" descr="34.png"/>
          <p:cNvPicPr>
            <a:picLocks noChangeAspect="1"/>
          </p:cNvPicPr>
          <p:nvPr/>
        </p:nvPicPr>
        <p:blipFill>
          <a:blip r:embed="rId3">
            <a:grayscl/>
            <a:lum contrast="40000"/>
          </a:blip>
          <a:stretch>
            <a:fillRect/>
          </a:stretch>
        </p:blipFill>
        <p:spPr>
          <a:xfrm flipH="1">
            <a:off x="7916206" y="214290"/>
            <a:ext cx="1227793" cy="965969"/>
          </a:xfrm>
          <a:prstGeom prst="rect">
            <a:avLst/>
          </a:prstGeom>
          <a:effectLst/>
        </p:spPr>
      </p:pic>
      <p:pic>
        <p:nvPicPr>
          <p:cNvPr id="8" name="7 Imagen" descr="34.png"/>
          <p:cNvPicPr>
            <a:picLocks noChangeAspect="1"/>
          </p:cNvPicPr>
          <p:nvPr/>
        </p:nvPicPr>
        <p:blipFill>
          <a:blip r:embed="rId3">
            <a:grayscl/>
            <a:lum contrast="40000"/>
          </a:blip>
          <a:stretch>
            <a:fillRect/>
          </a:stretch>
        </p:blipFill>
        <p:spPr>
          <a:xfrm>
            <a:off x="0" y="642918"/>
            <a:ext cx="1214414" cy="1037383"/>
          </a:xfrm>
          <a:prstGeom prst="rect">
            <a:avLst/>
          </a:prstGeom>
          <a:effectLst/>
        </p:spPr>
      </p:pic>
      <p:pic>
        <p:nvPicPr>
          <p:cNvPr id="9" name="8 Imagen" descr="34.png"/>
          <p:cNvPicPr>
            <a:picLocks noChangeAspect="1"/>
          </p:cNvPicPr>
          <p:nvPr/>
        </p:nvPicPr>
        <p:blipFill>
          <a:blip r:embed="rId3">
            <a:grayscl/>
            <a:lum contrast="40000"/>
          </a:blip>
          <a:stretch>
            <a:fillRect/>
          </a:stretch>
        </p:blipFill>
        <p:spPr>
          <a:xfrm>
            <a:off x="0" y="1214422"/>
            <a:ext cx="1214414" cy="1037383"/>
          </a:xfrm>
          <a:prstGeom prst="rect">
            <a:avLst/>
          </a:prstGeom>
          <a:effectLst/>
        </p:spPr>
      </p:pic>
      <p:pic>
        <p:nvPicPr>
          <p:cNvPr id="10" name="9 Imagen" descr="34.png"/>
          <p:cNvPicPr>
            <a:picLocks noChangeAspect="1"/>
          </p:cNvPicPr>
          <p:nvPr/>
        </p:nvPicPr>
        <p:blipFill>
          <a:blip r:embed="rId3">
            <a:grayscl/>
            <a:lum contrast="40000"/>
          </a:blip>
          <a:stretch>
            <a:fillRect/>
          </a:stretch>
        </p:blipFill>
        <p:spPr>
          <a:xfrm>
            <a:off x="0" y="1785926"/>
            <a:ext cx="1214414" cy="1037383"/>
          </a:xfrm>
          <a:prstGeom prst="rect">
            <a:avLst/>
          </a:prstGeom>
          <a:effectLst/>
        </p:spPr>
      </p:pic>
      <p:pic>
        <p:nvPicPr>
          <p:cNvPr id="11" name="10 Imagen" descr="34.png"/>
          <p:cNvPicPr>
            <a:picLocks noChangeAspect="1"/>
          </p:cNvPicPr>
          <p:nvPr/>
        </p:nvPicPr>
        <p:blipFill>
          <a:blip r:embed="rId3">
            <a:grayscl/>
            <a:lum contrast="40000"/>
          </a:blip>
          <a:stretch>
            <a:fillRect/>
          </a:stretch>
        </p:blipFill>
        <p:spPr>
          <a:xfrm>
            <a:off x="0" y="2428868"/>
            <a:ext cx="1214414" cy="1037383"/>
          </a:xfrm>
          <a:prstGeom prst="rect">
            <a:avLst/>
          </a:prstGeom>
          <a:effectLst/>
        </p:spPr>
      </p:pic>
      <p:pic>
        <p:nvPicPr>
          <p:cNvPr id="12" name="11 Imagen" descr="34.png"/>
          <p:cNvPicPr>
            <a:picLocks noChangeAspect="1"/>
          </p:cNvPicPr>
          <p:nvPr/>
        </p:nvPicPr>
        <p:blipFill>
          <a:blip r:embed="rId3">
            <a:grayscl/>
            <a:lum contrast="40000"/>
          </a:blip>
          <a:stretch>
            <a:fillRect/>
          </a:stretch>
        </p:blipFill>
        <p:spPr>
          <a:xfrm>
            <a:off x="0" y="3071810"/>
            <a:ext cx="1214414" cy="1037383"/>
          </a:xfrm>
          <a:prstGeom prst="rect">
            <a:avLst/>
          </a:prstGeom>
          <a:effectLst/>
        </p:spPr>
      </p:pic>
      <p:pic>
        <p:nvPicPr>
          <p:cNvPr id="13" name="12 Imagen" descr="34.png"/>
          <p:cNvPicPr>
            <a:picLocks noChangeAspect="1"/>
          </p:cNvPicPr>
          <p:nvPr/>
        </p:nvPicPr>
        <p:blipFill>
          <a:blip r:embed="rId3">
            <a:grayscl/>
            <a:lum contrast="40000"/>
          </a:blip>
          <a:stretch>
            <a:fillRect/>
          </a:stretch>
        </p:blipFill>
        <p:spPr>
          <a:xfrm>
            <a:off x="0" y="3714752"/>
            <a:ext cx="1214414" cy="1037383"/>
          </a:xfrm>
          <a:prstGeom prst="rect">
            <a:avLst/>
          </a:prstGeom>
          <a:effectLst/>
        </p:spPr>
      </p:pic>
      <p:pic>
        <p:nvPicPr>
          <p:cNvPr id="14" name="13 Imagen" descr="34.png"/>
          <p:cNvPicPr>
            <a:picLocks noChangeAspect="1"/>
          </p:cNvPicPr>
          <p:nvPr/>
        </p:nvPicPr>
        <p:blipFill>
          <a:blip r:embed="rId3">
            <a:grayscl/>
            <a:lum contrast="40000"/>
          </a:blip>
          <a:stretch>
            <a:fillRect/>
          </a:stretch>
        </p:blipFill>
        <p:spPr>
          <a:xfrm>
            <a:off x="0" y="4357694"/>
            <a:ext cx="1214414" cy="1037383"/>
          </a:xfrm>
          <a:prstGeom prst="rect">
            <a:avLst/>
          </a:prstGeom>
          <a:effectLst/>
        </p:spPr>
      </p:pic>
      <p:pic>
        <p:nvPicPr>
          <p:cNvPr id="15" name="14 Imagen" descr="34.png"/>
          <p:cNvPicPr>
            <a:picLocks noChangeAspect="1"/>
          </p:cNvPicPr>
          <p:nvPr/>
        </p:nvPicPr>
        <p:blipFill>
          <a:blip r:embed="rId3">
            <a:grayscl/>
            <a:lum contrast="40000"/>
          </a:blip>
          <a:stretch>
            <a:fillRect/>
          </a:stretch>
        </p:blipFill>
        <p:spPr>
          <a:xfrm>
            <a:off x="0" y="5072074"/>
            <a:ext cx="1214414" cy="1037383"/>
          </a:xfrm>
          <a:prstGeom prst="rect">
            <a:avLst/>
          </a:prstGeom>
          <a:effectLst/>
        </p:spPr>
      </p:pic>
      <p:pic>
        <p:nvPicPr>
          <p:cNvPr id="16" name="15 Imagen" descr="34.png"/>
          <p:cNvPicPr>
            <a:picLocks noChangeAspect="1"/>
          </p:cNvPicPr>
          <p:nvPr/>
        </p:nvPicPr>
        <p:blipFill>
          <a:blip r:embed="rId3">
            <a:grayscl/>
            <a:lum contrast="40000"/>
          </a:blip>
          <a:stretch>
            <a:fillRect/>
          </a:stretch>
        </p:blipFill>
        <p:spPr>
          <a:xfrm>
            <a:off x="0" y="5820617"/>
            <a:ext cx="1214414" cy="1037383"/>
          </a:xfrm>
          <a:prstGeom prst="rect">
            <a:avLst/>
          </a:prstGeom>
          <a:effectLst/>
        </p:spPr>
      </p:pic>
      <p:pic>
        <p:nvPicPr>
          <p:cNvPr id="17" name="16 Imagen" descr="34.png"/>
          <p:cNvPicPr>
            <a:picLocks noChangeAspect="1"/>
          </p:cNvPicPr>
          <p:nvPr/>
        </p:nvPicPr>
        <p:blipFill>
          <a:blip r:embed="rId3">
            <a:grayscl/>
            <a:lum contrast="40000"/>
          </a:blip>
          <a:stretch>
            <a:fillRect/>
          </a:stretch>
        </p:blipFill>
        <p:spPr>
          <a:xfrm flipH="1">
            <a:off x="7916206" y="785770"/>
            <a:ext cx="1227793" cy="965969"/>
          </a:xfrm>
          <a:prstGeom prst="rect">
            <a:avLst/>
          </a:prstGeom>
          <a:effectLst/>
        </p:spPr>
      </p:pic>
      <p:pic>
        <p:nvPicPr>
          <p:cNvPr id="18" name="17 Imagen" descr="34.png"/>
          <p:cNvPicPr>
            <a:picLocks noChangeAspect="1"/>
          </p:cNvPicPr>
          <p:nvPr/>
        </p:nvPicPr>
        <p:blipFill>
          <a:blip r:embed="rId3">
            <a:grayscl/>
            <a:lum contrast="40000"/>
          </a:blip>
          <a:stretch>
            <a:fillRect/>
          </a:stretch>
        </p:blipFill>
        <p:spPr>
          <a:xfrm flipH="1">
            <a:off x="7916206" y="1357274"/>
            <a:ext cx="1227793" cy="965969"/>
          </a:xfrm>
          <a:prstGeom prst="rect">
            <a:avLst/>
          </a:prstGeom>
          <a:effectLst/>
        </p:spPr>
      </p:pic>
      <p:pic>
        <p:nvPicPr>
          <p:cNvPr id="19" name="18 Imagen" descr="34.png"/>
          <p:cNvPicPr>
            <a:picLocks noChangeAspect="1"/>
          </p:cNvPicPr>
          <p:nvPr/>
        </p:nvPicPr>
        <p:blipFill>
          <a:blip r:embed="rId3">
            <a:grayscl/>
            <a:lum contrast="40000"/>
          </a:blip>
          <a:stretch>
            <a:fillRect/>
          </a:stretch>
        </p:blipFill>
        <p:spPr>
          <a:xfrm flipH="1">
            <a:off x="7916206" y="1928778"/>
            <a:ext cx="1227793" cy="965969"/>
          </a:xfrm>
          <a:prstGeom prst="rect">
            <a:avLst/>
          </a:prstGeom>
          <a:effectLst/>
        </p:spPr>
      </p:pic>
      <p:pic>
        <p:nvPicPr>
          <p:cNvPr id="20" name="19 Imagen" descr="34.png"/>
          <p:cNvPicPr>
            <a:picLocks noChangeAspect="1"/>
          </p:cNvPicPr>
          <p:nvPr/>
        </p:nvPicPr>
        <p:blipFill>
          <a:blip r:embed="rId3">
            <a:grayscl/>
            <a:lum contrast="40000"/>
          </a:blip>
          <a:stretch>
            <a:fillRect/>
          </a:stretch>
        </p:blipFill>
        <p:spPr>
          <a:xfrm flipH="1">
            <a:off x="7916206" y="2571744"/>
            <a:ext cx="1227793" cy="965969"/>
          </a:xfrm>
          <a:prstGeom prst="rect">
            <a:avLst/>
          </a:prstGeom>
          <a:effectLst/>
        </p:spPr>
      </p:pic>
      <p:pic>
        <p:nvPicPr>
          <p:cNvPr id="21" name="20 Imagen" descr="34.png"/>
          <p:cNvPicPr>
            <a:picLocks noChangeAspect="1"/>
          </p:cNvPicPr>
          <p:nvPr/>
        </p:nvPicPr>
        <p:blipFill>
          <a:blip r:embed="rId3">
            <a:grayscl/>
            <a:lum contrast="40000"/>
          </a:blip>
          <a:stretch>
            <a:fillRect/>
          </a:stretch>
        </p:blipFill>
        <p:spPr>
          <a:xfrm flipH="1">
            <a:off x="7916206" y="3143224"/>
            <a:ext cx="1227793" cy="965969"/>
          </a:xfrm>
          <a:prstGeom prst="rect">
            <a:avLst/>
          </a:prstGeom>
          <a:effectLst/>
        </p:spPr>
      </p:pic>
      <p:pic>
        <p:nvPicPr>
          <p:cNvPr id="22" name="21 Imagen" descr="34.png"/>
          <p:cNvPicPr>
            <a:picLocks noChangeAspect="1"/>
          </p:cNvPicPr>
          <p:nvPr/>
        </p:nvPicPr>
        <p:blipFill>
          <a:blip r:embed="rId3">
            <a:grayscl/>
            <a:lum contrast="40000"/>
          </a:blip>
          <a:stretch>
            <a:fillRect/>
          </a:stretch>
        </p:blipFill>
        <p:spPr>
          <a:xfrm flipH="1">
            <a:off x="7916206" y="3786166"/>
            <a:ext cx="1227793" cy="965969"/>
          </a:xfrm>
          <a:prstGeom prst="rect">
            <a:avLst/>
          </a:prstGeom>
          <a:effectLst/>
        </p:spPr>
      </p:pic>
      <p:pic>
        <p:nvPicPr>
          <p:cNvPr id="23" name="22 Imagen" descr="34.png"/>
          <p:cNvPicPr>
            <a:picLocks noChangeAspect="1"/>
          </p:cNvPicPr>
          <p:nvPr/>
        </p:nvPicPr>
        <p:blipFill>
          <a:blip r:embed="rId3">
            <a:grayscl/>
            <a:lum contrast="40000"/>
          </a:blip>
          <a:stretch>
            <a:fillRect/>
          </a:stretch>
        </p:blipFill>
        <p:spPr>
          <a:xfrm flipH="1">
            <a:off x="7916206" y="4500546"/>
            <a:ext cx="1227793" cy="965969"/>
          </a:xfrm>
          <a:prstGeom prst="rect">
            <a:avLst/>
          </a:prstGeom>
          <a:effectLst/>
        </p:spPr>
      </p:pic>
      <p:pic>
        <p:nvPicPr>
          <p:cNvPr id="24" name="23 Imagen" descr="34.png"/>
          <p:cNvPicPr>
            <a:picLocks noChangeAspect="1"/>
          </p:cNvPicPr>
          <p:nvPr/>
        </p:nvPicPr>
        <p:blipFill>
          <a:blip r:embed="rId3">
            <a:grayscl/>
            <a:lum contrast="40000"/>
          </a:blip>
          <a:stretch>
            <a:fillRect/>
          </a:stretch>
        </p:blipFill>
        <p:spPr>
          <a:xfrm flipH="1">
            <a:off x="7916206" y="5106213"/>
            <a:ext cx="1227793" cy="965969"/>
          </a:xfrm>
          <a:prstGeom prst="rect">
            <a:avLst/>
          </a:prstGeom>
          <a:effectLst/>
        </p:spPr>
      </p:pic>
      <p:pic>
        <p:nvPicPr>
          <p:cNvPr id="25" name="24 Imagen" descr="34.png"/>
          <p:cNvPicPr>
            <a:picLocks noChangeAspect="1"/>
          </p:cNvPicPr>
          <p:nvPr/>
        </p:nvPicPr>
        <p:blipFill>
          <a:blip r:embed="rId3">
            <a:grayscl/>
            <a:lum contrast="40000"/>
          </a:blip>
          <a:stretch>
            <a:fillRect/>
          </a:stretch>
        </p:blipFill>
        <p:spPr>
          <a:xfrm flipH="1">
            <a:off x="7916206" y="5892031"/>
            <a:ext cx="1227793" cy="965969"/>
          </a:xfrm>
          <a:prstGeom prst="rect">
            <a:avLst/>
          </a:prstGeom>
          <a:effectLst/>
        </p:spPr>
      </p:pic>
      <p:sp>
        <p:nvSpPr>
          <p:cNvPr id="26" name="25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ppt_x"/>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ppt_x"/>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ppt_x"/>
                                          </p:val>
                                        </p:tav>
                                        <p:tav tm="100000">
                                          <p:val>
                                            <p:strVal val="#ppt_x"/>
                                          </p:val>
                                        </p:tav>
                                      </p:tavLst>
                                    </p:anim>
                                    <p:anim calcmode="lin" valueType="num">
                                      <p:cBhvr additive="base">
                                        <p:cTn id="43" dur="30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ppt_x"/>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ppt_x"/>
                                          </p:val>
                                        </p:tav>
                                        <p:tav tm="100000">
                                          <p:val>
                                            <p:strVal val="#ppt_x"/>
                                          </p:val>
                                        </p:tav>
                                      </p:tavLst>
                                    </p:anim>
                                    <p:anim calcmode="lin" valueType="num">
                                      <p:cBhvr additive="base">
                                        <p:cTn id="51" dur="3000" fill="hold"/>
                                        <p:tgtEl>
                                          <p:spTgt spid="7"/>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4"/>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8"/>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9"/>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20"/>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21"/>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24"/>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5"/>
                                        </p:tgtEl>
                                        <p:attrNameLst>
                                          <p:attrName>r</p:attrName>
                                        </p:attrNameLst>
                                      </p:cBhvr>
                                    </p:animRot>
                                  </p:childTnLst>
                                </p:cTn>
                              </p:par>
                              <p:par>
                                <p:cTn id="128" presetID="23" presetClass="entr" presetSubtype="272"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3000" fill="hold"/>
                                        <p:tgtEl>
                                          <p:spTgt spid="4"/>
                                        </p:tgtEl>
                                        <p:attrNameLst>
                                          <p:attrName>ppt_w</p:attrName>
                                        </p:attrNameLst>
                                      </p:cBhvr>
                                      <p:tavLst>
                                        <p:tav tm="0">
                                          <p:val>
                                            <p:strVal val="2/3*#ppt_w"/>
                                          </p:val>
                                        </p:tav>
                                        <p:tav tm="100000">
                                          <p:val>
                                            <p:strVal val="#ppt_w"/>
                                          </p:val>
                                        </p:tav>
                                      </p:tavLst>
                                    </p:anim>
                                    <p:anim calcmode="lin" valueType="num">
                                      <p:cBhvr>
                                        <p:cTn id="131" dur="3000" fill="hold"/>
                                        <p:tgtEl>
                                          <p:spTgt spid="4"/>
                                        </p:tgtEl>
                                        <p:attrNameLst>
                                          <p:attrName>ppt_h</p:attrName>
                                        </p:attrNameLst>
                                      </p:cBhvr>
                                      <p:tavLst>
                                        <p:tav tm="0">
                                          <p:val>
                                            <p:strVal val="2/3*#ppt_h"/>
                                          </p:val>
                                        </p:tav>
                                        <p:tav tm="100000">
                                          <p:val>
                                            <p:strVal val="#ppt_h"/>
                                          </p:val>
                                        </p:tav>
                                      </p:tavLst>
                                    </p:anim>
                                  </p:childTnLst>
                                </p:cTn>
                              </p:par>
                              <p:par>
                                <p:cTn id="132" presetID="6" presetClass="entr" presetSubtype="32"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circle(out)">
                                      <p:cBhvr>
                                        <p:cTn id="13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odern3B.jpg"/>
          <p:cNvPicPr>
            <a:picLocks noChangeAspect="1"/>
          </p:cNvPicPr>
          <p:nvPr/>
        </p:nvPicPr>
        <p:blipFill>
          <a:blip r:embed="rId2"/>
          <a:stretch>
            <a:fillRect/>
          </a:stretch>
        </p:blipFill>
        <p:spPr>
          <a:xfrm>
            <a:off x="0" y="785794"/>
            <a:ext cx="9144000" cy="5240115"/>
          </a:xfrm>
          <a:prstGeom prst="rect">
            <a:avLst/>
          </a:prstGeom>
        </p:spPr>
      </p:pic>
      <p:pic>
        <p:nvPicPr>
          <p:cNvPr id="7" name="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0" y="6229366"/>
            <a:ext cx="821744" cy="628634"/>
          </a:xfrm>
          <a:prstGeom prst="rect">
            <a:avLst/>
          </a:prstGeom>
        </p:spPr>
      </p:pic>
      <p:pic>
        <p:nvPicPr>
          <p:cNvPr id="8" name="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57158" y="6229366"/>
            <a:ext cx="821744" cy="628634"/>
          </a:xfrm>
          <a:prstGeom prst="rect">
            <a:avLst/>
          </a:prstGeom>
        </p:spPr>
      </p:pic>
      <p:pic>
        <p:nvPicPr>
          <p:cNvPr id="9" name="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14380" y="6229366"/>
            <a:ext cx="821744" cy="628634"/>
          </a:xfrm>
          <a:prstGeom prst="rect">
            <a:avLst/>
          </a:prstGeom>
        </p:spPr>
      </p:pic>
      <p:pic>
        <p:nvPicPr>
          <p:cNvPr id="10" name="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071538" y="6229366"/>
            <a:ext cx="821744" cy="628634"/>
          </a:xfrm>
          <a:prstGeom prst="rect">
            <a:avLst/>
          </a:prstGeom>
        </p:spPr>
      </p:pic>
      <p:pic>
        <p:nvPicPr>
          <p:cNvPr id="11" name="1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428760" y="6229366"/>
            <a:ext cx="821744" cy="628634"/>
          </a:xfrm>
          <a:prstGeom prst="rect">
            <a:avLst/>
          </a:prstGeom>
        </p:spPr>
      </p:pic>
      <p:pic>
        <p:nvPicPr>
          <p:cNvPr id="12" name="1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785918" y="6229366"/>
            <a:ext cx="821744" cy="628634"/>
          </a:xfrm>
          <a:prstGeom prst="rect">
            <a:avLst/>
          </a:prstGeom>
        </p:spPr>
      </p:pic>
      <p:pic>
        <p:nvPicPr>
          <p:cNvPr id="13" name="12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143140" y="6229366"/>
            <a:ext cx="821744" cy="628634"/>
          </a:xfrm>
          <a:prstGeom prst="rect">
            <a:avLst/>
          </a:prstGeom>
        </p:spPr>
      </p:pic>
      <p:pic>
        <p:nvPicPr>
          <p:cNvPr id="14" name="13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500298" y="6229366"/>
            <a:ext cx="821744" cy="628634"/>
          </a:xfrm>
          <a:prstGeom prst="rect">
            <a:avLst/>
          </a:prstGeom>
        </p:spPr>
      </p:pic>
      <p:pic>
        <p:nvPicPr>
          <p:cNvPr id="15" name="14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857520" y="6229366"/>
            <a:ext cx="821744" cy="628634"/>
          </a:xfrm>
          <a:prstGeom prst="rect">
            <a:avLst/>
          </a:prstGeom>
        </p:spPr>
      </p:pic>
      <p:pic>
        <p:nvPicPr>
          <p:cNvPr id="16" name="15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214678" y="6229366"/>
            <a:ext cx="821744" cy="628634"/>
          </a:xfrm>
          <a:prstGeom prst="rect">
            <a:avLst/>
          </a:prstGeom>
        </p:spPr>
      </p:pic>
      <p:pic>
        <p:nvPicPr>
          <p:cNvPr id="17" name="1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571900" y="6229366"/>
            <a:ext cx="821744" cy="628634"/>
          </a:xfrm>
          <a:prstGeom prst="rect">
            <a:avLst/>
          </a:prstGeom>
        </p:spPr>
      </p:pic>
      <p:pic>
        <p:nvPicPr>
          <p:cNvPr id="18" name="1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929058" y="6229366"/>
            <a:ext cx="821744" cy="628634"/>
          </a:xfrm>
          <a:prstGeom prst="rect">
            <a:avLst/>
          </a:prstGeom>
        </p:spPr>
      </p:pic>
      <p:pic>
        <p:nvPicPr>
          <p:cNvPr id="19" name="1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4286280" y="6229366"/>
            <a:ext cx="821744" cy="628634"/>
          </a:xfrm>
          <a:prstGeom prst="rect">
            <a:avLst/>
          </a:prstGeom>
        </p:spPr>
      </p:pic>
      <p:pic>
        <p:nvPicPr>
          <p:cNvPr id="20" name="1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4643438" y="6229366"/>
            <a:ext cx="821744" cy="628634"/>
          </a:xfrm>
          <a:prstGeom prst="rect">
            <a:avLst/>
          </a:prstGeom>
        </p:spPr>
      </p:pic>
      <p:pic>
        <p:nvPicPr>
          <p:cNvPr id="21" name="2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000660" y="6229366"/>
            <a:ext cx="821744" cy="628634"/>
          </a:xfrm>
          <a:prstGeom prst="rect">
            <a:avLst/>
          </a:prstGeom>
        </p:spPr>
      </p:pic>
      <p:pic>
        <p:nvPicPr>
          <p:cNvPr id="22" name="2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357818" y="6229366"/>
            <a:ext cx="821744" cy="628634"/>
          </a:xfrm>
          <a:prstGeom prst="rect">
            <a:avLst/>
          </a:prstGeom>
        </p:spPr>
      </p:pic>
      <p:pic>
        <p:nvPicPr>
          <p:cNvPr id="23" name="22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715008" y="6229366"/>
            <a:ext cx="821744" cy="628634"/>
          </a:xfrm>
          <a:prstGeom prst="rect">
            <a:avLst/>
          </a:prstGeom>
        </p:spPr>
      </p:pic>
      <p:pic>
        <p:nvPicPr>
          <p:cNvPr id="24" name="23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072198" y="6229366"/>
            <a:ext cx="821744" cy="628634"/>
          </a:xfrm>
          <a:prstGeom prst="rect">
            <a:avLst/>
          </a:prstGeom>
        </p:spPr>
      </p:pic>
      <p:pic>
        <p:nvPicPr>
          <p:cNvPr id="25" name="24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429388" y="6229366"/>
            <a:ext cx="821744" cy="628634"/>
          </a:xfrm>
          <a:prstGeom prst="rect">
            <a:avLst/>
          </a:prstGeom>
        </p:spPr>
      </p:pic>
      <p:pic>
        <p:nvPicPr>
          <p:cNvPr id="26" name="25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786578" y="6229366"/>
            <a:ext cx="821744" cy="628634"/>
          </a:xfrm>
          <a:prstGeom prst="rect">
            <a:avLst/>
          </a:prstGeom>
        </p:spPr>
      </p:pic>
      <p:pic>
        <p:nvPicPr>
          <p:cNvPr id="27" name="2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143768" y="6229366"/>
            <a:ext cx="821744" cy="628634"/>
          </a:xfrm>
          <a:prstGeom prst="rect">
            <a:avLst/>
          </a:prstGeom>
        </p:spPr>
      </p:pic>
      <p:pic>
        <p:nvPicPr>
          <p:cNvPr id="28" name="2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500958" y="6229366"/>
            <a:ext cx="821744" cy="628634"/>
          </a:xfrm>
          <a:prstGeom prst="rect">
            <a:avLst/>
          </a:prstGeom>
        </p:spPr>
      </p:pic>
      <p:pic>
        <p:nvPicPr>
          <p:cNvPr id="29" name="2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858148" y="6229366"/>
            <a:ext cx="821744" cy="628634"/>
          </a:xfrm>
          <a:prstGeom prst="rect">
            <a:avLst/>
          </a:prstGeom>
        </p:spPr>
      </p:pic>
      <p:pic>
        <p:nvPicPr>
          <p:cNvPr id="30" name="2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8322256" y="6229366"/>
            <a:ext cx="821744" cy="628634"/>
          </a:xfrm>
          <a:prstGeom prst="rect">
            <a:avLst/>
          </a:prstGeom>
        </p:spPr>
      </p:pic>
      <p:pic>
        <p:nvPicPr>
          <p:cNvPr id="31" name="3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0" y="0"/>
            <a:ext cx="821744" cy="628634"/>
          </a:xfrm>
          <a:prstGeom prst="rect">
            <a:avLst/>
          </a:prstGeom>
        </p:spPr>
      </p:pic>
      <p:pic>
        <p:nvPicPr>
          <p:cNvPr id="32" name="3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57158" y="0"/>
            <a:ext cx="821744" cy="628634"/>
          </a:xfrm>
          <a:prstGeom prst="rect">
            <a:avLst/>
          </a:prstGeom>
        </p:spPr>
      </p:pic>
      <p:pic>
        <p:nvPicPr>
          <p:cNvPr id="33" name="32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14380" y="0"/>
            <a:ext cx="821744" cy="628634"/>
          </a:xfrm>
          <a:prstGeom prst="rect">
            <a:avLst/>
          </a:prstGeom>
        </p:spPr>
      </p:pic>
      <p:pic>
        <p:nvPicPr>
          <p:cNvPr id="34" name="33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071538" y="0"/>
            <a:ext cx="821744" cy="628634"/>
          </a:xfrm>
          <a:prstGeom prst="rect">
            <a:avLst/>
          </a:prstGeom>
        </p:spPr>
      </p:pic>
      <p:pic>
        <p:nvPicPr>
          <p:cNvPr id="35" name="34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428760" y="0"/>
            <a:ext cx="821744" cy="628634"/>
          </a:xfrm>
          <a:prstGeom prst="rect">
            <a:avLst/>
          </a:prstGeom>
        </p:spPr>
      </p:pic>
      <p:pic>
        <p:nvPicPr>
          <p:cNvPr id="36" name="35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1785918" y="0"/>
            <a:ext cx="821744" cy="628634"/>
          </a:xfrm>
          <a:prstGeom prst="rect">
            <a:avLst/>
          </a:prstGeom>
        </p:spPr>
      </p:pic>
      <p:pic>
        <p:nvPicPr>
          <p:cNvPr id="37" name="3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143140" y="0"/>
            <a:ext cx="821744" cy="628634"/>
          </a:xfrm>
          <a:prstGeom prst="rect">
            <a:avLst/>
          </a:prstGeom>
        </p:spPr>
      </p:pic>
      <p:pic>
        <p:nvPicPr>
          <p:cNvPr id="38" name="3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500298" y="0"/>
            <a:ext cx="821744" cy="628634"/>
          </a:xfrm>
          <a:prstGeom prst="rect">
            <a:avLst/>
          </a:prstGeom>
        </p:spPr>
      </p:pic>
      <p:pic>
        <p:nvPicPr>
          <p:cNvPr id="39" name="3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2857520" y="0"/>
            <a:ext cx="821744" cy="628634"/>
          </a:xfrm>
          <a:prstGeom prst="rect">
            <a:avLst/>
          </a:prstGeom>
        </p:spPr>
      </p:pic>
      <p:pic>
        <p:nvPicPr>
          <p:cNvPr id="40" name="3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214678" y="0"/>
            <a:ext cx="821744" cy="628634"/>
          </a:xfrm>
          <a:prstGeom prst="rect">
            <a:avLst/>
          </a:prstGeom>
        </p:spPr>
      </p:pic>
      <p:pic>
        <p:nvPicPr>
          <p:cNvPr id="41" name="4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571900" y="0"/>
            <a:ext cx="821744" cy="628634"/>
          </a:xfrm>
          <a:prstGeom prst="rect">
            <a:avLst/>
          </a:prstGeom>
        </p:spPr>
      </p:pic>
      <p:pic>
        <p:nvPicPr>
          <p:cNvPr id="42" name="4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929058" y="0"/>
            <a:ext cx="821744" cy="628634"/>
          </a:xfrm>
          <a:prstGeom prst="rect">
            <a:avLst/>
          </a:prstGeom>
        </p:spPr>
      </p:pic>
      <p:pic>
        <p:nvPicPr>
          <p:cNvPr id="43" name="42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4286280" y="0"/>
            <a:ext cx="821744" cy="628634"/>
          </a:xfrm>
          <a:prstGeom prst="rect">
            <a:avLst/>
          </a:prstGeom>
        </p:spPr>
      </p:pic>
      <p:pic>
        <p:nvPicPr>
          <p:cNvPr id="44" name="43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4643438" y="0"/>
            <a:ext cx="821744" cy="628634"/>
          </a:xfrm>
          <a:prstGeom prst="rect">
            <a:avLst/>
          </a:prstGeom>
        </p:spPr>
      </p:pic>
      <p:pic>
        <p:nvPicPr>
          <p:cNvPr id="45" name="44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000660" y="0"/>
            <a:ext cx="821744" cy="628634"/>
          </a:xfrm>
          <a:prstGeom prst="rect">
            <a:avLst/>
          </a:prstGeom>
        </p:spPr>
      </p:pic>
      <p:pic>
        <p:nvPicPr>
          <p:cNvPr id="46" name="45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357818" y="0"/>
            <a:ext cx="821744" cy="628634"/>
          </a:xfrm>
          <a:prstGeom prst="rect">
            <a:avLst/>
          </a:prstGeom>
        </p:spPr>
      </p:pic>
      <p:pic>
        <p:nvPicPr>
          <p:cNvPr id="47" name="46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715008" y="0"/>
            <a:ext cx="821744" cy="628634"/>
          </a:xfrm>
          <a:prstGeom prst="rect">
            <a:avLst/>
          </a:prstGeom>
        </p:spPr>
      </p:pic>
      <p:pic>
        <p:nvPicPr>
          <p:cNvPr id="48" name="47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072198" y="0"/>
            <a:ext cx="821744" cy="628634"/>
          </a:xfrm>
          <a:prstGeom prst="rect">
            <a:avLst/>
          </a:prstGeom>
        </p:spPr>
      </p:pic>
      <p:pic>
        <p:nvPicPr>
          <p:cNvPr id="49" name="48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429388" y="0"/>
            <a:ext cx="821744" cy="628634"/>
          </a:xfrm>
          <a:prstGeom prst="rect">
            <a:avLst/>
          </a:prstGeom>
        </p:spPr>
      </p:pic>
      <p:pic>
        <p:nvPicPr>
          <p:cNvPr id="50" name="49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6786578" y="0"/>
            <a:ext cx="821744" cy="628634"/>
          </a:xfrm>
          <a:prstGeom prst="rect">
            <a:avLst/>
          </a:prstGeom>
        </p:spPr>
      </p:pic>
      <p:pic>
        <p:nvPicPr>
          <p:cNvPr id="51" name="50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143768" y="0"/>
            <a:ext cx="821744" cy="628634"/>
          </a:xfrm>
          <a:prstGeom prst="rect">
            <a:avLst/>
          </a:prstGeom>
        </p:spPr>
      </p:pic>
      <p:pic>
        <p:nvPicPr>
          <p:cNvPr id="52" name="51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500958" y="0"/>
            <a:ext cx="821744" cy="628634"/>
          </a:xfrm>
          <a:prstGeom prst="rect">
            <a:avLst/>
          </a:prstGeom>
        </p:spPr>
      </p:pic>
      <p:pic>
        <p:nvPicPr>
          <p:cNvPr id="53" name="52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7858148" y="0"/>
            <a:ext cx="821744" cy="628634"/>
          </a:xfrm>
          <a:prstGeom prst="rect">
            <a:avLst/>
          </a:prstGeom>
        </p:spPr>
      </p:pic>
      <p:pic>
        <p:nvPicPr>
          <p:cNvPr id="54" name="53 Imagen" descr="Imagen16.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8322256" y="0"/>
            <a:ext cx="821744" cy="628634"/>
          </a:xfrm>
          <a:prstGeom prst="rect">
            <a:avLst/>
          </a:prstGeom>
        </p:spPr>
      </p:pic>
      <p:sp>
        <p:nvSpPr>
          <p:cNvPr id="55" name="54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5"/>
                                        </p:tgtEl>
                                        <p:attrNameLst>
                                          <p:attrName>style.opacity</p:attrName>
                                        </p:attrNameLst>
                                      </p:cBhvr>
                                      <p:to>
                                        <p:strVal val="0"/>
                                      </p:to>
                                    </p:set>
                                    <p:animEffect filter="image" prLst="opacity: 0">
                                      <p:cBhvr rctx="IE">
                                        <p:cTn id="7" dur="indefinite"/>
                                        <p:tgtEl>
                                          <p:spTgt spid="55"/>
                                        </p:tgtEl>
                                      </p:cBhvr>
                                    </p:animEffect>
                                  </p:childTnLst>
                                </p:cTn>
                              </p:par>
                              <p:par>
                                <p:cTn id="8" presetID="2" presetClass="entr" presetSubtype="8"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 calcmode="lin" valueType="num">
                                      <p:cBhvr additive="base">
                                        <p:cTn id="10" dur="3000" fill="hold"/>
                                        <p:tgtEl>
                                          <p:spTgt spid="31"/>
                                        </p:tgtEl>
                                        <p:attrNameLst>
                                          <p:attrName>ppt_x</p:attrName>
                                        </p:attrNameLst>
                                      </p:cBhvr>
                                      <p:tavLst>
                                        <p:tav tm="0">
                                          <p:val>
                                            <p:strVal val="0-#ppt_w/2"/>
                                          </p:val>
                                        </p:tav>
                                        <p:tav tm="100000">
                                          <p:val>
                                            <p:strVal val="#ppt_x"/>
                                          </p:val>
                                        </p:tav>
                                      </p:tavLst>
                                    </p:anim>
                                    <p:anim calcmode="lin" valueType="num">
                                      <p:cBhvr additive="base">
                                        <p:cTn id="11" dur="3000" fill="hold"/>
                                        <p:tgtEl>
                                          <p:spTgt spid="31"/>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3000" fill="hold"/>
                                        <p:tgtEl>
                                          <p:spTgt spid="32"/>
                                        </p:tgtEl>
                                        <p:attrNameLst>
                                          <p:attrName>ppt_x</p:attrName>
                                        </p:attrNameLst>
                                      </p:cBhvr>
                                      <p:tavLst>
                                        <p:tav tm="0">
                                          <p:val>
                                            <p:strVal val="0-#ppt_w/2"/>
                                          </p:val>
                                        </p:tav>
                                        <p:tav tm="100000">
                                          <p:val>
                                            <p:strVal val="#ppt_x"/>
                                          </p:val>
                                        </p:tav>
                                      </p:tavLst>
                                    </p:anim>
                                    <p:anim calcmode="lin" valueType="num">
                                      <p:cBhvr additive="base">
                                        <p:cTn id="15" dur="3000" fill="hold"/>
                                        <p:tgtEl>
                                          <p:spTgt spid="32"/>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3000" fill="hold"/>
                                        <p:tgtEl>
                                          <p:spTgt spid="33"/>
                                        </p:tgtEl>
                                        <p:attrNameLst>
                                          <p:attrName>ppt_x</p:attrName>
                                        </p:attrNameLst>
                                      </p:cBhvr>
                                      <p:tavLst>
                                        <p:tav tm="0">
                                          <p:val>
                                            <p:strVal val="0-#ppt_w/2"/>
                                          </p:val>
                                        </p:tav>
                                        <p:tav tm="100000">
                                          <p:val>
                                            <p:strVal val="#ppt_x"/>
                                          </p:val>
                                        </p:tav>
                                      </p:tavLst>
                                    </p:anim>
                                    <p:anim calcmode="lin" valueType="num">
                                      <p:cBhvr additive="base">
                                        <p:cTn id="19" dur="3000" fill="hold"/>
                                        <p:tgtEl>
                                          <p:spTgt spid="33"/>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3000" fill="hold"/>
                                        <p:tgtEl>
                                          <p:spTgt spid="34"/>
                                        </p:tgtEl>
                                        <p:attrNameLst>
                                          <p:attrName>ppt_x</p:attrName>
                                        </p:attrNameLst>
                                      </p:cBhvr>
                                      <p:tavLst>
                                        <p:tav tm="0">
                                          <p:val>
                                            <p:strVal val="0-#ppt_w/2"/>
                                          </p:val>
                                        </p:tav>
                                        <p:tav tm="100000">
                                          <p:val>
                                            <p:strVal val="#ppt_x"/>
                                          </p:val>
                                        </p:tav>
                                      </p:tavLst>
                                    </p:anim>
                                    <p:anim calcmode="lin" valueType="num">
                                      <p:cBhvr additive="base">
                                        <p:cTn id="23" dur="3000" fill="hold"/>
                                        <p:tgtEl>
                                          <p:spTgt spid="34"/>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3000" fill="hold"/>
                                        <p:tgtEl>
                                          <p:spTgt spid="35"/>
                                        </p:tgtEl>
                                        <p:attrNameLst>
                                          <p:attrName>ppt_x</p:attrName>
                                        </p:attrNameLst>
                                      </p:cBhvr>
                                      <p:tavLst>
                                        <p:tav tm="0">
                                          <p:val>
                                            <p:strVal val="0-#ppt_w/2"/>
                                          </p:val>
                                        </p:tav>
                                        <p:tav tm="100000">
                                          <p:val>
                                            <p:strVal val="#ppt_x"/>
                                          </p:val>
                                        </p:tav>
                                      </p:tavLst>
                                    </p:anim>
                                    <p:anim calcmode="lin" valueType="num">
                                      <p:cBhvr additive="base">
                                        <p:cTn id="27" dur="3000" fill="hold"/>
                                        <p:tgtEl>
                                          <p:spTgt spid="35"/>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3000" fill="hold"/>
                                        <p:tgtEl>
                                          <p:spTgt spid="36"/>
                                        </p:tgtEl>
                                        <p:attrNameLst>
                                          <p:attrName>ppt_x</p:attrName>
                                        </p:attrNameLst>
                                      </p:cBhvr>
                                      <p:tavLst>
                                        <p:tav tm="0">
                                          <p:val>
                                            <p:strVal val="0-#ppt_w/2"/>
                                          </p:val>
                                        </p:tav>
                                        <p:tav tm="100000">
                                          <p:val>
                                            <p:strVal val="#ppt_x"/>
                                          </p:val>
                                        </p:tav>
                                      </p:tavLst>
                                    </p:anim>
                                    <p:anim calcmode="lin" valueType="num">
                                      <p:cBhvr additive="base">
                                        <p:cTn id="31" dur="3000" fill="hold"/>
                                        <p:tgtEl>
                                          <p:spTgt spid="3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additive="base">
                                        <p:cTn id="34" dur="3000" fill="hold"/>
                                        <p:tgtEl>
                                          <p:spTgt spid="37"/>
                                        </p:tgtEl>
                                        <p:attrNameLst>
                                          <p:attrName>ppt_x</p:attrName>
                                        </p:attrNameLst>
                                      </p:cBhvr>
                                      <p:tavLst>
                                        <p:tav tm="0">
                                          <p:val>
                                            <p:strVal val="0-#ppt_w/2"/>
                                          </p:val>
                                        </p:tav>
                                        <p:tav tm="100000">
                                          <p:val>
                                            <p:strVal val="#ppt_x"/>
                                          </p:val>
                                        </p:tav>
                                      </p:tavLst>
                                    </p:anim>
                                    <p:anim calcmode="lin" valueType="num">
                                      <p:cBhvr additive="base">
                                        <p:cTn id="35" dur="3000" fill="hold"/>
                                        <p:tgtEl>
                                          <p:spTgt spid="37"/>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3000" fill="hold"/>
                                        <p:tgtEl>
                                          <p:spTgt spid="38"/>
                                        </p:tgtEl>
                                        <p:attrNameLst>
                                          <p:attrName>ppt_x</p:attrName>
                                        </p:attrNameLst>
                                      </p:cBhvr>
                                      <p:tavLst>
                                        <p:tav tm="0">
                                          <p:val>
                                            <p:strVal val="0-#ppt_w/2"/>
                                          </p:val>
                                        </p:tav>
                                        <p:tav tm="100000">
                                          <p:val>
                                            <p:strVal val="#ppt_x"/>
                                          </p:val>
                                        </p:tav>
                                      </p:tavLst>
                                    </p:anim>
                                    <p:anim calcmode="lin" valueType="num">
                                      <p:cBhvr additive="base">
                                        <p:cTn id="39" dur="3000" fill="hold"/>
                                        <p:tgtEl>
                                          <p:spTgt spid="38"/>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additive="base">
                                        <p:cTn id="42" dur="3000" fill="hold"/>
                                        <p:tgtEl>
                                          <p:spTgt spid="39"/>
                                        </p:tgtEl>
                                        <p:attrNameLst>
                                          <p:attrName>ppt_x</p:attrName>
                                        </p:attrNameLst>
                                      </p:cBhvr>
                                      <p:tavLst>
                                        <p:tav tm="0">
                                          <p:val>
                                            <p:strVal val="0-#ppt_w/2"/>
                                          </p:val>
                                        </p:tav>
                                        <p:tav tm="100000">
                                          <p:val>
                                            <p:strVal val="#ppt_x"/>
                                          </p:val>
                                        </p:tav>
                                      </p:tavLst>
                                    </p:anim>
                                    <p:anim calcmode="lin" valueType="num">
                                      <p:cBhvr additive="base">
                                        <p:cTn id="43" dur="3000" fill="hold"/>
                                        <p:tgtEl>
                                          <p:spTgt spid="39"/>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additive="base">
                                        <p:cTn id="46" dur="3000" fill="hold"/>
                                        <p:tgtEl>
                                          <p:spTgt spid="40"/>
                                        </p:tgtEl>
                                        <p:attrNameLst>
                                          <p:attrName>ppt_x</p:attrName>
                                        </p:attrNameLst>
                                      </p:cBhvr>
                                      <p:tavLst>
                                        <p:tav tm="0">
                                          <p:val>
                                            <p:strVal val="0-#ppt_w/2"/>
                                          </p:val>
                                        </p:tav>
                                        <p:tav tm="100000">
                                          <p:val>
                                            <p:strVal val="#ppt_x"/>
                                          </p:val>
                                        </p:tav>
                                      </p:tavLst>
                                    </p:anim>
                                    <p:anim calcmode="lin" valueType="num">
                                      <p:cBhvr additive="base">
                                        <p:cTn id="47" dur="3000" fill="hold"/>
                                        <p:tgtEl>
                                          <p:spTgt spid="40"/>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additive="base">
                                        <p:cTn id="50" dur="3000" fill="hold"/>
                                        <p:tgtEl>
                                          <p:spTgt spid="41"/>
                                        </p:tgtEl>
                                        <p:attrNameLst>
                                          <p:attrName>ppt_x</p:attrName>
                                        </p:attrNameLst>
                                      </p:cBhvr>
                                      <p:tavLst>
                                        <p:tav tm="0">
                                          <p:val>
                                            <p:strVal val="0-#ppt_w/2"/>
                                          </p:val>
                                        </p:tav>
                                        <p:tav tm="100000">
                                          <p:val>
                                            <p:strVal val="#ppt_x"/>
                                          </p:val>
                                        </p:tav>
                                      </p:tavLst>
                                    </p:anim>
                                    <p:anim calcmode="lin" valueType="num">
                                      <p:cBhvr additive="base">
                                        <p:cTn id="51" dur="3000" fill="hold"/>
                                        <p:tgtEl>
                                          <p:spTgt spid="41"/>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3000" fill="hold"/>
                                        <p:tgtEl>
                                          <p:spTgt spid="42"/>
                                        </p:tgtEl>
                                        <p:attrNameLst>
                                          <p:attrName>ppt_x</p:attrName>
                                        </p:attrNameLst>
                                      </p:cBhvr>
                                      <p:tavLst>
                                        <p:tav tm="0">
                                          <p:val>
                                            <p:strVal val="0-#ppt_w/2"/>
                                          </p:val>
                                        </p:tav>
                                        <p:tav tm="100000">
                                          <p:val>
                                            <p:strVal val="#ppt_x"/>
                                          </p:val>
                                        </p:tav>
                                      </p:tavLst>
                                    </p:anim>
                                    <p:anim calcmode="lin" valueType="num">
                                      <p:cBhvr additive="base">
                                        <p:cTn id="55" dur="3000" fill="hold"/>
                                        <p:tgtEl>
                                          <p:spTgt spid="42"/>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additive="base">
                                        <p:cTn id="58" dur="3000" fill="hold"/>
                                        <p:tgtEl>
                                          <p:spTgt spid="43"/>
                                        </p:tgtEl>
                                        <p:attrNameLst>
                                          <p:attrName>ppt_x</p:attrName>
                                        </p:attrNameLst>
                                      </p:cBhvr>
                                      <p:tavLst>
                                        <p:tav tm="0">
                                          <p:val>
                                            <p:strVal val="0-#ppt_w/2"/>
                                          </p:val>
                                        </p:tav>
                                        <p:tav tm="100000">
                                          <p:val>
                                            <p:strVal val="#ppt_x"/>
                                          </p:val>
                                        </p:tav>
                                      </p:tavLst>
                                    </p:anim>
                                    <p:anim calcmode="lin" valueType="num">
                                      <p:cBhvr additive="base">
                                        <p:cTn id="59" dur="3000" fill="hold"/>
                                        <p:tgtEl>
                                          <p:spTgt spid="43"/>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44"/>
                                        </p:tgtEl>
                                        <p:attrNameLst>
                                          <p:attrName>style.visibility</p:attrName>
                                        </p:attrNameLst>
                                      </p:cBhvr>
                                      <p:to>
                                        <p:strVal val="visible"/>
                                      </p:to>
                                    </p:set>
                                    <p:anim calcmode="lin" valueType="num">
                                      <p:cBhvr additive="base">
                                        <p:cTn id="62" dur="3000" fill="hold"/>
                                        <p:tgtEl>
                                          <p:spTgt spid="44"/>
                                        </p:tgtEl>
                                        <p:attrNameLst>
                                          <p:attrName>ppt_x</p:attrName>
                                        </p:attrNameLst>
                                      </p:cBhvr>
                                      <p:tavLst>
                                        <p:tav tm="0">
                                          <p:val>
                                            <p:strVal val="0-#ppt_w/2"/>
                                          </p:val>
                                        </p:tav>
                                        <p:tav tm="100000">
                                          <p:val>
                                            <p:strVal val="#ppt_x"/>
                                          </p:val>
                                        </p:tav>
                                      </p:tavLst>
                                    </p:anim>
                                    <p:anim calcmode="lin" valueType="num">
                                      <p:cBhvr additive="base">
                                        <p:cTn id="63" dur="3000" fill="hold"/>
                                        <p:tgtEl>
                                          <p:spTgt spid="44"/>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additive="base">
                                        <p:cTn id="66" dur="3000" fill="hold"/>
                                        <p:tgtEl>
                                          <p:spTgt spid="45"/>
                                        </p:tgtEl>
                                        <p:attrNameLst>
                                          <p:attrName>ppt_x</p:attrName>
                                        </p:attrNameLst>
                                      </p:cBhvr>
                                      <p:tavLst>
                                        <p:tav tm="0">
                                          <p:val>
                                            <p:strVal val="0-#ppt_w/2"/>
                                          </p:val>
                                        </p:tav>
                                        <p:tav tm="100000">
                                          <p:val>
                                            <p:strVal val="#ppt_x"/>
                                          </p:val>
                                        </p:tav>
                                      </p:tavLst>
                                    </p:anim>
                                    <p:anim calcmode="lin" valueType="num">
                                      <p:cBhvr additive="base">
                                        <p:cTn id="67" dur="3000" fill="hold"/>
                                        <p:tgtEl>
                                          <p:spTgt spid="45"/>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3000" fill="hold"/>
                                        <p:tgtEl>
                                          <p:spTgt spid="46"/>
                                        </p:tgtEl>
                                        <p:attrNameLst>
                                          <p:attrName>ppt_x</p:attrName>
                                        </p:attrNameLst>
                                      </p:cBhvr>
                                      <p:tavLst>
                                        <p:tav tm="0">
                                          <p:val>
                                            <p:strVal val="0-#ppt_w/2"/>
                                          </p:val>
                                        </p:tav>
                                        <p:tav tm="100000">
                                          <p:val>
                                            <p:strVal val="#ppt_x"/>
                                          </p:val>
                                        </p:tav>
                                      </p:tavLst>
                                    </p:anim>
                                    <p:anim calcmode="lin" valueType="num">
                                      <p:cBhvr additive="base">
                                        <p:cTn id="71" dur="3000" fill="hold"/>
                                        <p:tgtEl>
                                          <p:spTgt spid="46"/>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additive="base">
                                        <p:cTn id="74" dur="3000" fill="hold"/>
                                        <p:tgtEl>
                                          <p:spTgt spid="47"/>
                                        </p:tgtEl>
                                        <p:attrNameLst>
                                          <p:attrName>ppt_x</p:attrName>
                                        </p:attrNameLst>
                                      </p:cBhvr>
                                      <p:tavLst>
                                        <p:tav tm="0">
                                          <p:val>
                                            <p:strVal val="0-#ppt_w/2"/>
                                          </p:val>
                                        </p:tav>
                                        <p:tav tm="100000">
                                          <p:val>
                                            <p:strVal val="#ppt_x"/>
                                          </p:val>
                                        </p:tav>
                                      </p:tavLst>
                                    </p:anim>
                                    <p:anim calcmode="lin" valueType="num">
                                      <p:cBhvr additive="base">
                                        <p:cTn id="75" dur="3000" fill="hold"/>
                                        <p:tgtEl>
                                          <p:spTgt spid="47"/>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48"/>
                                        </p:tgtEl>
                                        <p:attrNameLst>
                                          <p:attrName>style.visibility</p:attrName>
                                        </p:attrNameLst>
                                      </p:cBhvr>
                                      <p:to>
                                        <p:strVal val="visible"/>
                                      </p:to>
                                    </p:set>
                                    <p:anim calcmode="lin" valueType="num">
                                      <p:cBhvr additive="base">
                                        <p:cTn id="78" dur="3000" fill="hold"/>
                                        <p:tgtEl>
                                          <p:spTgt spid="48"/>
                                        </p:tgtEl>
                                        <p:attrNameLst>
                                          <p:attrName>ppt_x</p:attrName>
                                        </p:attrNameLst>
                                      </p:cBhvr>
                                      <p:tavLst>
                                        <p:tav tm="0">
                                          <p:val>
                                            <p:strVal val="0-#ppt_w/2"/>
                                          </p:val>
                                        </p:tav>
                                        <p:tav tm="100000">
                                          <p:val>
                                            <p:strVal val="#ppt_x"/>
                                          </p:val>
                                        </p:tav>
                                      </p:tavLst>
                                    </p:anim>
                                    <p:anim calcmode="lin" valueType="num">
                                      <p:cBhvr additive="base">
                                        <p:cTn id="79" dur="3000" fill="hold"/>
                                        <p:tgtEl>
                                          <p:spTgt spid="48"/>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49"/>
                                        </p:tgtEl>
                                        <p:attrNameLst>
                                          <p:attrName>style.visibility</p:attrName>
                                        </p:attrNameLst>
                                      </p:cBhvr>
                                      <p:to>
                                        <p:strVal val="visible"/>
                                      </p:to>
                                    </p:set>
                                    <p:anim calcmode="lin" valueType="num">
                                      <p:cBhvr additive="base">
                                        <p:cTn id="82" dur="3000" fill="hold"/>
                                        <p:tgtEl>
                                          <p:spTgt spid="49"/>
                                        </p:tgtEl>
                                        <p:attrNameLst>
                                          <p:attrName>ppt_x</p:attrName>
                                        </p:attrNameLst>
                                      </p:cBhvr>
                                      <p:tavLst>
                                        <p:tav tm="0">
                                          <p:val>
                                            <p:strVal val="0-#ppt_w/2"/>
                                          </p:val>
                                        </p:tav>
                                        <p:tav tm="100000">
                                          <p:val>
                                            <p:strVal val="#ppt_x"/>
                                          </p:val>
                                        </p:tav>
                                      </p:tavLst>
                                    </p:anim>
                                    <p:anim calcmode="lin" valueType="num">
                                      <p:cBhvr additive="base">
                                        <p:cTn id="83" dur="3000" fill="hold"/>
                                        <p:tgtEl>
                                          <p:spTgt spid="49"/>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50"/>
                                        </p:tgtEl>
                                        <p:attrNameLst>
                                          <p:attrName>style.visibility</p:attrName>
                                        </p:attrNameLst>
                                      </p:cBhvr>
                                      <p:to>
                                        <p:strVal val="visible"/>
                                      </p:to>
                                    </p:set>
                                    <p:anim calcmode="lin" valueType="num">
                                      <p:cBhvr additive="base">
                                        <p:cTn id="86" dur="3000" fill="hold"/>
                                        <p:tgtEl>
                                          <p:spTgt spid="50"/>
                                        </p:tgtEl>
                                        <p:attrNameLst>
                                          <p:attrName>ppt_x</p:attrName>
                                        </p:attrNameLst>
                                      </p:cBhvr>
                                      <p:tavLst>
                                        <p:tav tm="0">
                                          <p:val>
                                            <p:strVal val="0-#ppt_w/2"/>
                                          </p:val>
                                        </p:tav>
                                        <p:tav tm="100000">
                                          <p:val>
                                            <p:strVal val="#ppt_x"/>
                                          </p:val>
                                        </p:tav>
                                      </p:tavLst>
                                    </p:anim>
                                    <p:anim calcmode="lin" valueType="num">
                                      <p:cBhvr additive="base">
                                        <p:cTn id="87" dur="3000" fill="hold"/>
                                        <p:tgtEl>
                                          <p:spTgt spid="50"/>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51"/>
                                        </p:tgtEl>
                                        <p:attrNameLst>
                                          <p:attrName>style.visibility</p:attrName>
                                        </p:attrNameLst>
                                      </p:cBhvr>
                                      <p:to>
                                        <p:strVal val="visible"/>
                                      </p:to>
                                    </p:set>
                                    <p:anim calcmode="lin" valueType="num">
                                      <p:cBhvr additive="base">
                                        <p:cTn id="90" dur="3000" fill="hold"/>
                                        <p:tgtEl>
                                          <p:spTgt spid="51"/>
                                        </p:tgtEl>
                                        <p:attrNameLst>
                                          <p:attrName>ppt_x</p:attrName>
                                        </p:attrNameLst>
                                      </p:cBhvr>
                                      <p:tavLst>
                                        <p:tav tm="0">
                                          <p:val>
                                            <p:strVal val="0-#ppt_w/2"/>
                                          </p:val>
                                        </p:tav>
                                        <p:tav tm="100000">
                                          <p:val>
                                            <p:strVal val="#ppt_x"/>
                                          </p:val>
                                        </p:tav>
                                      </p:tavLst>
                                    </p:anim>
                                    <p:anim calcmode="lin" valueType="num">
                                      <p:cBhvr additive="base">
                                        <p:cTn id="91" dur="3000" fill="hold"/>
                                        <p:tgtEl>
                                          <p:spTgt spid="51"/>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52"/>
                                        </p:tgtEl>
                                        <p:attrNameLst>
                                          <p:attrName>style.visibility</p:attrName>
                                        </p:attrNameLst>
                                      </p:cBhvr>
                                      <p:to>
                                        <p:strVal val="visible"/>
                                      </p:to>
                                    </p:set>
                                    <p:anim calcmode="lin" valueType="num">
                                      <p:cBhvr additive="base">
                                        <p:cTn id="94" dur="3000" fill="hold"/>
                                        <p:tgtEl>
                                          <p:spTgt spid="52"/>
                                        </p:tgtEl>
                                        <p:attrNameLst>
                                          <p:attrName>ppt_x</p:attrName>
                                        </p:attrNameLst>
                                      </p:cBhvr>
                                      <p:tavLst>
                                        <p:tav tm="0">
                                          <p:val>
                                            <p:strVal val="0-#ppt_w/2"/>
                                          </p:val>
                                        </p:tav>
                                        <p:tav tm="100000">
                                          <p:val>
                                            <p:strVal val="#ppt_x"/>
                                          </p:val>
                                        </p:tav>
                                      </p:tavLst>
                                    </p:anim>
                                    <p:anim calcmode="lin" valueType="num">
                                      <p:cBhvr additive="base">
                                        <p:cTn id="95" dur="3000" fill="hold"/>
                                        <p:tgtEl>
                                          <p:spTgt spid="52"/>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53"/>
                                        </p:tgtEl>
                                        <p:attrNameLst>
                                          <p:attrName>style.visibility</p:attrName>
                                        </p:attrNameLst>
                                      </p:cBhvr>
                                      <p:to>
                                        <p:strVal val="visible"/>
                                      </p:to>
                                    </p:set>
                                    <p:anim calcmode="lin" valueType="num">
                                      <p:cBhvr additive="base">
                                        <p:cTn id="98" dur="3000" fill="hold"/>
                                        <p:tgtEl>
                                          <p:spTgt spid="53"/>
                                        </p:tgtEl>
                                        <p:attrNameLst>
                                          <p:attrName>ppt_x</p:attrName>
                                        </p:attrNameLst>
                                      </p:cBhvr>
                                      <p:tavLst>
                                        <p:tav tm="0">
                                          <p:val>
                                            <p:strVal val="0-#ppt_w/2"/>
                                          </p:val>
                                        </p:tav>
                                        <p:tav tm="100000">
                                          <p:val>
                                            <p:strVal val="#ppt_x"/>
                                          </p:val>
                                        </p:tav>
                                      </p:tavLst>
                                    </p:anim>
                                    <p:anim calcmode="lin" valueType="num">
                                      <p:cBhvr additive="base">
                                        <p:cTn id="99" dur="3000" fill="hold"/>
                                        <p:tgtEl>
                                          <p:spTgt spid="53"/>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54"/>
                                        </p:tgtEl>
                                        <p:attrNameLst>
                                          <p:attrName>style.visibility</p:attrName>
                                        </p:attrNameLst>
                                      </p:cBhvr>
                                      <p:to>
                                        <p:strVal val="visible"/>
                                      </p:to>
                                    </p:set>
                                    <p:anim calcmode="lin" valueType="num">
                                      <p:cBhvr additive="base">
                                        <p:cTn id="102" dur="3000" fill="hold"/>
                                        <p:tgtEl>
                                          <p:spTgt spid="54"/>
                                        </p:tgtEl>
                                        <p:attrNameLst>
                                          <p:attrName>ppt_x</p:attrName>
                                        </p:attrNameLst>
                                      </p:cBhvr>
                                      <p:tavLst>
                                        <p:tav tm="0">
                                          <p:val>
                                            <p:strVal val="0-#ppt_w/2"/>
                                          </p:val>
                                        </p:tav>
                                        <p:tav tm="100000">
                                          <p:val>
                                            <p:strVal val="#ppt_x"/>
                                          </p:val>
                                        </p:tav>
                                      </p:tavLst>
                                    </p:anim>
                                    <p:anim calcmode="lin" valueType="num">
                                      <p:cBhvr additive="base">
                                        <p:cTn id="103" dur="3000" fill="hold"/>
                                        <p:tgtEl>
                                          <p:spTgt spid="54"/>
                                        </p:tgtEl>
                                        <p:attrNameLst>
                                          <p:attrName>ppt_y</p:attrName>
                                        </p:attrNameLst>
                                      </p:cBhvr>
                                      <p:tavLst>
                                        <p:tav tm="0">
                                          <p:val>
                                            <p:strVal val="#ppt_y"/>
                                          </p:val>
                                        </p:tav>
                                        <p:tav tm="100000">
                                          <p:val>
                                            <p:strVal val="#ppt_y"/>
                                          </p:val>
                                        </p:tav>
                                      </p:tavLst>
                                    </p:anim>
                                  </p:childTnLst>
                                </p:cTn>
                              </p:par>
                              <p:par>
                                <p:cTn id="104" presetID="48" presetClass="entr" presetSubtype="0" accel="50000" fill="hold" nodeType="with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p:cTn id="106" dur="3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3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108" dur="3000" fill="hold"/>
                                        <p:tgtEl>
                                          <p:spTgt spid="31"/>
                                        </p:tgtEl>
                                        <p:attrNameLst>
                                          <p:attrName>ppt_y</p:attrName>
                                        </p:attrNameLst>
                                      </p:cBhvr>
                                      <p:tavLst>
                                        <p:tav tm="0">
                                          <p:val>
                                            <p:strVal val="#ppt_y"/>
                                          </p:val>
                                        </p:tav>
                                        <p:tav tm="100000">
                                          <p:val>
                                            <p:strVal val="#ppt_y"/>
                                          </p:val>
                                        </p:tav>
                                      </p:tavLst>
                                    </p:anim>
                                    <p:animEffect transition="in" filter="fade">
                                      <p:cBhvr>
                                        <p:cTn id="109" dur="3000"/>
                                        <p:tgtEl>
                                          <p:spTgt spid="31"/>
                                        </p:tgtEl>
                                      </p:cBhvr>
                                    </p:animEffect>
                                  </p:childTnLst>
                                </p:cTn>
                              </p:par>
                              <p:par>
                                <p:cTn id="110" presetID="48" presetClass="entr" presetSubtype="0" accel="50000" fill="hold" nodeType="withEffect">
                                  <p:stCondLst>
                                    <p:cond delay="0"/>
                                  </p:stCondLst>
                                  <p:childTnLst>
                                    <p:set>
                                      <p:cBhvr>
                                        <p:cTn id="111" dur="1" fill="hold">
                                          <p:stCondLst>
                                            <p:cond delay="0"/>
                                          </p:stCondLst>
                                        </p:cTn>
                                        <p:tgtEl>
                                          <p:spTgt spid="32"/>
                                        </p:tgtEl>
                                        <p:attrNameLst>
                                          <p:attrName>style.visibility</p:attrName>
                                        </p:attrNameLst>
                                      </p:cBhvr>
                                      <p:to>
                                        <p:strVal val="visible"/>
                                      </p:to>
                                    </p:set>
                                    <p:anim calcmode="lin" valueType="num">
                                      <p:cBhvr>
                                        <p:cTn id="112" dur="3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3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114" dur="3000" fill="hold"/>
                                        <p:tgtEl>
                                          <p:spTgt spid="32"/>
                                        </p:tgtEl>
                                        <p:attrNameLst>
                                          <p:attrName>ppt_y</p:attrName>
                                        </p:attrNameLst>
                                      </p:cBhvr>
                                      <p:tavLst>
                                        <p:tav tm="0">
                                          <p:val>
                                            <p:strVal val="#ppt_y"/>
                                          </p:val>
                                        </p:tav>
                                        <p:tav tm="100000">
                                          <p:val>
                                            <p:strVal val="#ppt_y"/>
                                          </p:val>
                                        </p:tav>
                                      </p:tavLst>
                                    </p:anim>
                                    <p:animEffect transition="in" filter="fade">
                                      <p:cBhvr>
                                        <p:cTn id="115" dur="3000"/>
                                        <p:tgtEl>
                                          <p:spTgt spid="32"/>
                                        </p:tgtEl>
                                      </p:cBhvr>
                                    </p:animEffect>
                                  </p:childTnLst>
                                </p:cTn>
                              </p:par>
                              <p:par>
                                <p:cTn id="116" presetID="48" presetClass="entr" presetSubtype="0" accel="50000" fill="hold"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p:cTn id="118" dur="3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3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120" dur="3000" fill="hold"/>
                                        <p:tgtEl>
                                          <p:spTgt spid="33"/>
                                        </p:tgtEl>
                                        <p:attrNameLst>
                                          <p:attrName>ppt_y</p:attrName>
                                        </p:attrNameLst>
                                      </p:cBhvr>
                                      <p:tavLst>
                                        <p:tav tm="0">
                                          <p:val>
                                            <p:strVal val="#ppt_y"/>
                                          </p:val>
                                        </p:tav>
                                        <p:tav tm="100000">
                                          <p:val>
                                            <p:strVal val="#ppt_y"/>
                                          </p:val>
                                        </p:tav>
                                      </p:tavLst>
                                    </p:anim>
                                    <p:animEffect transition="in" filter="fade">
                                      <p:cBhvr>
                                        <p:cTn id="121" dur="3000"/>
                                        <p:tgtEl>
                                          <p:spTgt spid="33"/>
                                        </p:tgtEl>
                                      </p:cBhvr>
                                    </p:animEffect>
                                  </p:childTnLst>
                                </p:cTn>
                              </p:par>
                              <p:par>
                                <p:cTn id="122" presetID="48" presetClass="entr" presetSubtype="0" accel="50000"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anim calcmode="lin" valueType="num">
                                      <p:cBhvr>
                                        <p:cTn id="124" dur="3000" fill="hold"/>
                                        <p:tgtEl>
                                          <p:spTgt spid="3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3000" fill="hold"/>
                                        <p:tgtEl>
                                          <p:spTgt spid="34"/>
                                        </p:tgtEl>
                                        <p:attrNameLst>
                                          <p:attrName>ppt_x</p:attrName>
                                        </p:attrNameLst>
                                      </p:cBhvr>
                                      <p:tavLst>
                                        <p:tav tm="0">
                                          <p:val>
                                            <p:fltVal val="-1"/>
                                          </p:val>
                                        </p:tav>
                                        <p:tav tm="50000">
                                          <p:val>
                                            <p:fltVal val="0.95"/>
                                          </p:val>
                                        </p:tav>
                                        <p:tav tm="100000">
                                          <p:val>
                                            <p:strVal val="#ppt_x"/>
                                          </p:val>
                                        </p:tav>
                                      </p:tavLst>
                                    </p:anim>
                                    <p:anim calcmode="lin" valueType="num">
                                      <p:cBhvr>
                                        <p:cTn id="126" dur="3000" fill="hold"/>
                                        <p:tgtEl>
                                          <p:spTgt spid="34"/>
                                        </p:tgtEl>
                                        <p:attrNameLst>
                                          <p:attrName>ppt_y</p:attrName>
                                        </p:attrNameLst>
                                      </p:cBhvr>
                                      <p:tavLst>
                                        <p:tav tm="0">
                                          <p:val>
                                            <p:strVal val="#ppt_y"/>
                                          </p:val>
                                        </p:tav>
                                        <p:tav tm="100000">
                                          <p:val>
                                            <p:strVal val="#ppt_y"/>
                                          </p:val>
                                        </p:tav>
                                      </p:tavLst>
                                    </p:anim>
                                    <p:animEffect transition="in" filter="fade">
                                      <p:cBhvr>
                                        <p:cTn id="127" dur="3000"/>
                                        <p:tgtEl>
                                          <p:spTgt spid="34"/>
                                        </p:tgtEl>
                                      </p:cBhvr>
                                    </p:animEffect>
                                  </p:childTnLst>
                                </p:cTn>
                              </p:par>
                              <p:par>
                                <p:cTn id="128" presetID="48" presetClass="entr" presetSubtype="0" accel="50000" fill="hold"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p:cTn id="130" dur="3000" fill="hold"/>
                                        <p:tgtEl>
                                          <p:spTgt spid="3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1" dur="3000" fill="hold"/>
                                        <p:tgtEl>
                                          <p:spTgt spid="35"/>
                                        </p:tgtEl>
                                        <p:attrNameLst>
                                          <p:attrName>ppt_x</p:attrName>
                                        </p:attrNameLst>
                                      </p:cBhvr>
                                      <p:tavLst>
                                        <p:tav tm="0">
                                          <p:val>
                                            <p:fltVal val="-1"/>
                                          </p:val>
                                        </p:tav>
                                        <p:tav tm="50000">
                                          <p:val>
                                            <p:fltVal val="0.95"/>
                                          </p:val>
                                        </p:tav>
                                        <p:tav tm="100000">
                                          <p:val>
                                            <p:strVal val="#ppt_x"/>
                                          </p:val>
                                        </p:tav>
                                      </p:tavLst>
                                    </p:anim>
                                    <p:anim calcmode="lin" valueType="num">
                                      <p:cBhvr>
                                        <p:cTn id="132" dur="3000" fill="hold"/>
                                        <p:tgtEl>
                                          <p:spTgt spid="35"/>
                                        </p:tgtEl>
                                        <p:attrNameLst>
                                          <p:attrName>ppt_y</p:attrName>
                                        </p:attrNameLst>
                                      </p:cBhvr>
                                      <p:tavLst>
                                        <p:tav tm="0">
                                          <p:val>
                                            <p:strVal val="#ppt_y"/>
                                          </p:val>
                                        </p:tav>
                                        <p:tav tm="100000">
                                          <p:val>
                                            <p:strVal val="#ppt_y"/>
                                          </p:val>
                                        </p:tav>
                                      </p:tavLst>
                                    </p:anim>
                                    <p:animEffect transition="in" filter="fade">
                                      <p:cBhvr>
                                        <p:cTn id="133" dur="3000"/>
                                        <p:tgtEl>
                                          <p:spTgt spid="35"/>
                                        </p:tgtEl>
                                      </p:cBhvr>
                                    </p:animEffect>
                                  </p:childTnLst>
                                </p:cTn>
                              </p:par>
                              <p:par>
                                <p:cTn id="134" presetID="48" presetClass="entr" presetSubtype="0" accel="50000" fill="hold" nodeType="withEffect">
                                  <p:stCondLst>
                                    <p:cond delay="0"/>
                                  </p:stCondLst>
                                  <p:childTnLst>
                                    <p:set>
                                      <p:cBhvr>
                                        <p:cTn id="135" dur="1" fill="hold">
                                          <p:stCondLst>
                                            <p:cond delay="0"/>
                                          </p:stCondLst>
                                        </p:cTn>
                                        <p:tgtEl>
                                          <p:spTgt spid="36"/>
                                        </p:tgtEl>
                                        <p:attrNameLst>
                                          <p:attrName>style.visibility</p:attrName>
                                        </p:attrNameLst>
                                      </p:cBhvr>
                                      <p:to>
                                        <p:strVal val="visible"/>
                                      </p:to>
                                    </p:set>
                                    <p:anim calcmode="lin" valueType="num">
                                      <p:cBhvr>
                                        <p:cTn id="136" dur="3000" fill="hold"/>
                                        <p:tgtEl>
                                          <p:spTgt spid="3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3000" fill="hold"/>
                                        <p:tgtEl>
                                          <p:spTgt spid="36"/>
                                        </p:tgtEl>
                                        <p:attrNameLst>
                                          <p:attrName>ppt_x</p:attrName>
                                        </p:attrNameLst>
                                      </p:cBhvr>
                                      <p:tavLst>
                                        <p:tav tm="0">
                                          <p:val>
                                            <p:fltVal val="-1"/>
                                          </p:val>
                                        </p:tav>
                                        <p:tav tm="50000">
                                          <p:val>
                                            <p:fltVal val="0.95"/>
                                          </p:val>
                                        </p:tav>
                                        <p:tav tm="100000">
                                          <p:val>
                                            <p:strVal val="#ppt_x"/>
                                          </p:val>
                                        </p:tav>
                                      </p:tavLst>
                                    </p:anim>
                                    <p:anim calcmode="lin" valueType="num">
                                      <p:cBhvr>
                                        <p:cTn id="138" dur="3000" fill="hold"/>
                                        <p:tgtEl>
                                          <p:spTgt spid="36"/>
                                        </p:tgtEl>
                                        <p:attrNameLst>
                                          <p:attrName>ppt_y</p:attrName>
                                        </p:attrNameLst>
                                      </p:cBhvr>
                                      <p:tavLst>
                                        <p:tav tm="0">
                                          <p:val>
                                            <p:strVal val="#ppt_y"/>
                                          </p:val>
                                        </p:tav>
                                        <p:tav tm="100000">
                                          <p:val>
                                            <p:strVal val="#ppt_y"/>
                                          </p:val>
                                        </p:tav>
                                      </p:tavLst>
                                    </p:anim>
                                    <p:animEffect transition="in" filter="fade">
                                      <p:cBhvr>
                                        <p:cTn id="139" dur="3000"/>
                                        <p:tgtEl>
                                          <p:spTgt spid="36"/>
                                        </p:tgtEl>
                                      </p:cBhvr>
                                    </p:animEffect>
                                  </p:childTnLst>
                                </p:cTn>
                              </p:par>
                              <p:par>
                                <p:cTn id="140" presetID="48" presetClass="entr" presetSubtype="0" accel="50000" fill="hold"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p:cTn id="142" dur="3000" fill="hold"/>
                                        <p:tgtEl>
                                          <p:spTgt spid="3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3" dur="3000" fill="hold"/>
                                        <p:tgtEl>
                                          <p:spTgt spid="37"/>
                                        </p:tgtEl>
                                        <p:attrNameLst>
                                          <p:attrName>ppt_x</p:attrName>
                                        </p:attrNameLst>
                                      </p:cBhvr>
                                      <p:tavLst>
                                        <p:tav tm="0">
                                          <p:val>
                                            <p:fltVal val="-1"/>
                                          </p:val>
                                        </p:tav>
                                        <p:tav tm="50000">
                                          <p:val>
                                            <p:fltVal val="0.95"/>
                                          </p:val>
                                        </p:tav>
                                        <p:tav tm="100000">
                                          <p:val>
                                            <p:strVal val="#ppt_x"/>
                                          </p:val>
                                        </p:tav>
                                      </p:tavLst>
                                    </p:anim>
                                    <p:anim calcmode="lin" valueType="num">
                                      <p:cBhvr>
                                        <p:cTn id="144" dur="3000" fill="hold"/>
                                        <p:tgtEl>
                                          <p:spTgt spid="37"/>
                                        </p:tgtEl>
                                        <p:attrNameLst>
                                          <p:attrName>ppt_y</p:attrName>
                                        </p:attrNameLst>
                                      </p:cBhvr>
                                      <p:tavLst>
                                        <p:tav tm="0">
                                          <p:val>
                                            <p:strVal val="#ppt_y"/>
                                          </p:val>
                                        </p:tav>
                                        <p:tav tm="100000">
                                          <p:val>
                                            <p:strVal val="#ppt_y"/>
                                          </p:val>
                                        </p:tav>
                                      </p:tavLst>
                                    </p:anim>
                                    <p:animEffect transition="in" filter="fade">
                                      <p:cBhvr>
                                        <p:cTn id="145" dur="3000"/>
                                        <p:tgtEl>
                                          <p:spTgt spid="37"/>
                                        </p:tgtEl>
                                      </p:cBhvr>
                                    </p:animEffect>
                                  </p:childTnLst>
                                </p:cTn>
                              </p:par>
                              <p:par>
                                <p:cTn id="146" presetID="48" presetClass="entr" presetSubtype="0" accel="50000" fill="hold" nodeType="withEffect">
                                  <p:stCondLst>
                                    <p:cond delay="0"/>
                                  </p:stCondLst>
                                  <p:childTnLst>
                                    <p:set>
                                      <p:cBhvr>
                                        <p:cTn id="147" dur="1" fill="hold">
                                          <p:stCondLst>
                                            <p:cond delay="0"/>
                                          </p:stCondLst>
                                        </p:cTn>
                                        <p:tgtEl>
                                          <p:spTgt spid="38"/>
                                        </p:tgtEl>
                                        <p:attrNameLst>
                                          <p:attrName>style.visibility</p:attrName>
                                        </p:attrNameLst>
                                      </p:cBhvr>
                                      <p:to>
                                        <p:strVal val="visible"/>
                                      </p:to>
                                    </p:set>
                                    <p:anim calcmode="lin" valueType="num">
                                      <p:cBhvr>
                                        <p:cTn id="148" dur="3000" fill="hold"/>
                                        <p:tgtEl>
                                          <p:spTgt spid="3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9" dur="3000" fill="hold"/>
                                        <p:tgtEl>
                                          <p:spTgt spid="38"/>
                                        </p:tgtEl>
                                        <p:attrNameLst>
                                          <p:attrName>ppt_x</p:attrName>
                                        </p:attrNameLst>
                                      </p:cBhvr>
                                      <p:tavLst>
                                        <p:tav tm="0">
                                          <p:val>
                                            <p:fltVal val="-1"/>
                                          </p:val>
                                        </p:tav>
                                        <p:tav tm="50000">
                                          <p:val>
                                            <p:fltVal val="0.95"/>
                                          </p:val>
                                        </p:tav>
                                        <p:tav tm="100000">
                                          <p:val>
                                            <p:strVal val="#ppt_x"/>
                                          </p:val>
                                        </p:tav>
                                      </p:tavLst>
                                    </p:anim>
                                    <p:anim calcmode="lin" valueType="num">
                                      <p:cBhvr>
                                        <p:cTn id="150" dur="3000" fill="hold"/>
                                        <p:tgtEl>
                                          <p:spTgt spid="38"/>
                                        </p:tgtEl>
                                        <p:attrNameLst>
                                          <p:attrName>ppt_y</p:attrName>
                                        </p:attrNameLst>
                                      </p:cBhvr>
                                      <p:tavLst>
                                        <p:tav tm="0">
                                          <p:val>
                                            <p:strVal val="#ppt_y"/>
                                          </p:val>
                                        </p:tav>
                                        <p:tav tm="100000">
                                          <p:val>
                                            <p:strVal val="#ppt_y"/>
                                          </p:val>
                                        </p:tav>
                                      </p:tavLst>
                                    </p:anim>
                                    <p:animEffect transition="in" filter="fade">
                                      <p:cBhvr>
                                        <p:cTn id="151" dur="3000"/>
                                        <p:tgtEl>
                                          <p:spTgt spid="38"/>
                                        </p:tgtEl>
                                      </p:cBhvr>
                                    </p:animEffect>
                                  </p:childTnLst>
                                </p:cTn>
                              </p:par>
                              <p:par>
                                <p:cTn id="152" presetID="48" presetClass="entr" presetSubtype="0" accel="50000" fill="hold"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p:cTn id="154" dur="3000" fill="hold"/>
                                        <p:tgtEl>
                                          <p:spTgt spid="3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5" dur="3000" fill="hold"/>
                                        <p:tgtEl>
                                          <p:spTgt spid="39"/>
                                        </p:tgtEl>
                                        <p:attrNameLst>
                                          <p:attrName>ppt_x</p:attrName>
                                        </p:attrNameLst>
                                      </p:cBhvr>
                                      <p:tavLst>
                                        <p:tav tm="0">
                                          <p:val>
                                            <p:fltVal val="-1"/>
                                          </p:val>
                                        </p:tav>
                                        <p:tav tm="50000">
                                          <p:val>
                                            <p:fltVal val="0.95"/>
                                          </p:val>
                                        </p:tav>
                                        <p:tav tm="100000">
                                          <p:val>
                                            <p:strVal val="#ppt_x"/>
                                          </p:val>
                                        </p:tav>
                                      </p:tavLst>
                                    </p:anim>
                                    <p:anim calcmode="lin" valueType="num">
                                      <p:cBhvr>
                                        <p:cTn id="156" dur="3000" fill="hold"/>
                                        <p:tgtEl>
                                          <p:spTgt spid="39"/>
                                        </p:tgtEl>
                                        <p:attrNameLst>
                                          <p:attrName>ppt_y</p:attrName>
                                        </p:attrNameLst>
                                      </p:cBhvr>
                                      <p:tavLst>
                                        <p:tav tm="0">
                                          <p:val>
                                            <p:strVal val="#ppt_y"/>
                                          </p:val>
                                        </p:tav>
                                        <p:tav tm="100000">
                                          <p:val>
                                            <p:strVal val="#ppt_y"/>
                                          </p:val>
                                        </p:tav>
                                      </p:tavLst>
                                    </p:anim>
                                    <p:animEffect transition="in" filter="fade">
                                      <p:cBhvr>
                                        <p:cTn id="157" dur="3000"/>
                                        <p:tgtEl>
                                          <p:spTgt spid="39"/>
                                        </p:tgtEl>
                                      </p:cBhvr>
                                    </p:animEffect>
                                  </p:childTnLst>
                                </p:cTn>
                              </p:par>
                              <p:par>
                                <p:cTn id="158" presetID="48" presetClass="entr" presetSubtype="0" accel="50000" fill="hold" nodeType="withEffect">
                                  <p:stCondLst>
                                    <p:cond delay="0"/>
                                  </p:stCondLst>
                                  <p:childTnLst>
                                    <p:set>
                                      <p:cBhvr>
                                        <p:cTn id="159" dur="1" fill="hold">
                                          <p:stCondLst>
                                            <p:cond delay="0"/>
                                          </p:stCondLst>
                                        </p:cTn>
                                        <p:tgtEl>
                                          <p:spTgt spid="40"/>
                                        </p:tgtEl>
                                        <p:attrNameLst>
                                          <p:attrName>style.visibility</p:attrName>
                                        </p:attrNameLst>
                                      </p:cBhvr>
                                      <p:to>
                                        <p:strVal val="visible"/>
                                      </p:to>
                                    </p:set>
                                    <p:anim calcmode="lin" valueType="num">
                                      <p:cBhvr>
                                        <p:cTn id="160" dur="3000" fill="hold"/>
                                        <p:tgtEl>
                                          <p:spTgt spid="4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1" dur="3000" fill="hold"/>
                                        <p:tgtEl>
                                          <p:spTgt spid="40"/>
                                        </p:tgtEl>
                                        <p:attrNameLst>
                                          <p:attrName>ppt_x</p:attrName>
                                        </p:attrNameLst>
                                      </p:cBhvr>
                                      <p:tavLst>
                                        <p:tav tm="0">
                                          <p:val>
                                            <p:fltVal val="-1"/>
                                          </p:val>
                                        </p:tav>
                                        <p:tav tm="50000">
                                          <p:val>
                                            <p:fltVal val="0.95"/>
                                          </p:val>
                                        </p:tav>
                                        <p:tav tm="100000">
                                          <p:val>
                                            <p:strVal val="#ppt_x"/>
                                          </p:val>
                                        </p:tav>
                                      </p:tavLst>
                                    </p:anim>
                                    <p:anim calcmode="lin" valueType="num">
                                      <p:cBhvr>
                                        <p:cTn id="162" dur="3000" fill="hold"/>
                                        <p:tgtEl>
                                          <p:spTgt spid="40"/>
                                        </p:tgtEl>
                                        <p:attrNameLst>
                                          <p:attrName>ppt_y</p:attrName>
                                        </p:attrNameLst>
                                      </p:cBhvr>
                                      <p:tavLst>
                                        <p:tav tm="0">
                                          <p:val>
                                            <p:strVal val="#ppt_y"/>
                                          </p:val>
                                        </p:tav>
                                        <p:tav tm="100000">
                                          <p:val>
                                            <p:strVal val="#ppt_y"/>
                                          </p:val>
                                        </p:tav>
                                      </p:tavLst>
                                    </p:anim>
                                    <p:animEffect transition="in" filter="fade">
                                      <p:cBhvr>
                                        <p:cTn id="163" dur="3000"/>
                                        <p:tgtEl>
                                          <p:spTgt spid="40"/>
                                        </p:tgtEl>
                                      </p:cBhvr>
                                    </p:animEffect>
                                  </p:childTnLst>
                                </p:cTn>
                              </p:par>
                              <p:par>
                                <p:cTn id="164" presetID="48" presetClass="entr" presetSubtype="0" accel="50000" fill="hold" nodeType="withEffect">
                                  <p:stCondLst>
                                    <p:cond delay="0"/>
                                  </p:stCondLst>
                                  <p:childTnLst>
                                    <p:set>
                                      <p:cBhvr>
                                        <p:cTn id="165" dur="1" fill="hold">
                                          <p:stCondLst>
                                            <p:cond delay="0"/>
                                          </p:stCondLst>
                                        </p:cTn>
                                        <p:tgtEl>
                                          <p:spTgt spid="41"/>
                                        </p:tgtEl>
                                        <p:attrNameLst>
                                          <p:attrName>style.visibility</p:attrName>
                                        </p:attrNameLst>
                                      </p:cBhvr>
                                      <p:to>
                                        <p:strVal val="visible"/>
                                      </p:to>
                                    </p:set>
                                    <p:anim calcmode="lin" valueType="num">
                                      <p:cBhvr>
                                        <p:cTn id="166" dur="3000" fill="hold"/>
                                        <p:tgtEl>
                                          <p:spTgt spid="4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7" dur="3000" fill="hold"/>
                                        <p:tgtEl>
                                          <p:spTgt spid="41"/>
                                        </p:tgtEl>
                                        <p:attrNameLst>
                                          <p:attrName>ppt_x</p:attrName>
                                        </p:attrNameLst>
                                      </p:cBhvr>
                                      <p:tavLst>
                                        <p:tav tm="0">
                                          <p:val>
                                            <p:fltVal val="-1"/>
                                          </p:val>
                                        </p:tav>
                                        <p:tav tm="50000">
                                          <p:val>
                                            <p:fltVal val="0.95"/>
                                          </p:val>
                                        </p:tav>
                                        <p:tav tm="100000">
                                          <p:val>
                                            <p:strVal val="#ppt_x"/>
                                          </p:val>
                                        </p:tav>
                                      </p:tavLst>
                                    </p:anim>
                                    <p:anim calcmode="lin" valueType="num">
                                      <p:cBhvr>
                                        <p:cTn id="168" dur="3000" fill="hold"/>
                                        <p:tgtEl>
                                          <p:spTgt spid="41"/>
                                        </p:tgtEl>
                                        <p:attrNameLst>
                                          <p:attrName>ppt_y</p:attrName>
                                        </p:attrNameLst>
                                      </p:cBhvr>
                                      <p:tavLst>
                                        <p:tav tm="0">
                                          <p:val>
                                            <p:strVal val="#ppt_y"/>
                                          </p:val>
                                        </p:tav>
                                        <p:tav tm="100000">
                                          <p:val>
                                            <p:strVal val="#ppt_y"/>
                                          </p:val>
                                        </p:tav>
                                      </p:tavLst>
                                    </p:anim>
                                    <p:animEffect transition="in" filter="fade">
                                      <p:cBhvr>
                                        <p:cTn id="169" dur="3000"/>
                                        <p:tgtEl>
                                          <p:spTgt spid="41"/>
                                        </p:tgtEl>
                                      </p:cBhvr>
                                    </p:animEffect>
                                  </p:childTnLst>
                                </p:cTn>
                              </p:par>
                              <p:par>
                                <p:cTn id="170" presetID="48" presetClass="entr" presetSubtype="0" accel="50000" fill="hold" nodeType="withEffect">
                                  <p:stCondLst>
                                    <p:cond delay="0"/>
                                  </p:stCondLst>
                                  <p:childTnLst>
                                    <p:set>
                                      <p:cBhvr>
                                        <p:cTn id="171" dur="1" fill="hold">
                                          <p:stCondLst>
                                            <p:cond delay="0"/>
                                          </p:stCondLst>
                                        </p:cTn>
                                        <p:tgtEl>
                                          <p:spTgt spid="42"/>
                                        </p:tgtEl>
                                        <p:attrNameLst>
                                          <p:attrName>style.visibility</p:attrName>
                                        </p:attrNameLst>
                                      </p:cBhvr>
                                      <p:to>
                                        <p:strVal val="visible"/>
                                      </p:to>
                                    </p:set>
                                    <p:anim calcmode="lin" valueType="num">
                                      <p:cBhvr>
                                        <p:cTn id="172" dur="3000" fill="hold"/>
                                        <p:tgtEl>
                                          <p:spTgt spid="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3" dur="3000" fill="hold"/>
                                        <p:tgtEl>
                                          <p:spTgt spid="42"/>
                                        </p:tgtEl>
                                        <p:attrNameLst>
                                          <p:attrName>ppt_x</p:attrName>
                                        </p:attrNameLst>
                                      </p:cBhvr>
                                      <p:tavLst>
                                        <p:tav tm="0">
                                          <p:val>
                                            <p:fltVal val="-1"/>
                                          </p:val>
                                        </p:tav>
                                        <p:tav tm="50000">
                                          <p:val>
                                            <p:fltVal val="0.95"/>
                                          </p:val>
                                        </p:tav>
                                        <p:tav tm="100000">
                                          <p:val>
                                            <p:strVal val="#ppt_x"/>
                                          </p:val>
                                        </p:tav>
                                      </p:tavLst>
                                    </p:anim>
                                    <p:anim calcmode="lin" valueType="num">
                                      <p:cBhvr>
                                        <p:cTn id="174" dur="3000" fill="hold"/>
                                        <p:tgtEl>
                                          <p:spTgt spid="42"/>
                                        </p:tgtEl>
                                        <p:attrNameLst>
                                          <p:attrName>ppt_y</p:attrName>
                                        </p:attrNameLst>
                                      </p:cBhvr>
                                      <p:tavLst>
                                        <p:tav tm="0">
                                          <p:val>
                                            <p:strVal val="#ppt_y"/>
                                          </p:val>
                                        </p:tav>
                                        <p:tav tm="100000">
                                          <p:val>
                                            <p:strVal val="#ppt_y"/>
                                          </p:val>
                                        </p:tav>
                                      </p:tavLst>
                                    </p:anim>
                                    <p:animEffect transition="in" filter="fade">
                                      <p:cBhvr>
                                        <p:cTn id="175" dur="3000"/>
                                        <p:tgtEl>
                                          <p:spTgt spid="42"/>
                                        </p:tgtEl>
                                      </p:cBhvr>
                                    </p:animEffect>
                                  </p:childTnLst>
                                </p:cTn>
                              </p:par>
                              <p:par>
                                <p:cTn id="176" presetID="48" presetClass="entr" presetSubtype="0" accel="50000" fill="hold" nodeType="withEffect">
                                  <p:stCondLst>
                                    <p:cond delay="0"/>
                                  </p:stCondLst>
                                  <p:childTnLst>
                                    <p:set>
                                      <p:cBhvr>
                                        <p:cTn id="177" dur="1" fill="hold">
                                          <p:stCondLst>
                                            <p:cond delay="0"/>
                                          </p:stCondLst>
                                        </p:cTn>
                                        <p:tgtEl>
                                          <p:spTgt spid="43"/>
                                        </p:tgtEl>
                                        <p:attrNameLst>
                                          <p:attrName>style.visibility</p:attrName>
                                        </p:attrNameLst>
                                      </p:cBhvr>
                                      <p:to>
                                        <p:strVal val="visible"/>
                                      </p:to>
                                    </p:set>
                                    <p:anim calcmode="lin" valueType="num">
                                      <p:cBhvr>
                                        <p:cTn id="178" dur="3000" fill="hold"/>
                                        <p:tgtEl>
                                          <p:spTgt spid="4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9" dur="3000" fill="hold"/>
                                        <p:tgtEl>
                                          <p:spTgt spid="43"/>
                                        </p:tgtEl>
                                        <p:attrNameLst>
                                          <p:attrName>ppt_x</p:attrName>
                                        </p:attrNameLst>
                                      </p:cBhvr>
                                      <p:tavLst>
                                        <p:tav tm="0">
                                          <p:val>
                                            <p:fltVal val="-1"/>
                                          </p:val>
                                        </p:tav>
                                        <p:tav tm="50000">
                                          <p:val>
                                            <p:fltVal val="0.95"/>
                                          </p:val>
                                        </p:tav>
                                        <p:tav tm="100000">
                                          <p:val>
                                            <p:strVal val="#ppt_x"/>
                                          </p:val>
                                        </p:tav>
                                      </p:tavLst>
                                    </p:anim>
                                    <p:anim calcmode="lin" valueType="num">
                                      <p:cBhvr>
                                        <p:cTn id="180" dur="3000" fill="hold"/>
                                        <p:tgtEl>
                                          <p:spTgt spid="43"/>
                                        </p:tgtEl>
                                        <p:attrNameLst>
                                          <p:attrName>ppt_y</p:attrName>
                                        </p:attrNameLst>
                                      </p:cBhvr>
                                      <p:tavLst>
                                        <p:tav tm="0">
                                          <p:val>
                                            <p:strVal val="#ppt_y"/>
                                          </p:val>
                                        </p:tav>
                                        <p:tav tm="100000">
                                          <p:val>
                                            <p:strVal val="#ppt_y"/>
                                          </p:val>
                                        </p:tav>
                                      </p:tavLst>
                                    </p:anim>
                                    <p:animEffect transition="in" filter="fade">
                                      <p:cBhvr>
                                        <p:cTn id="181" dur="3000"/>
                                        <p:tgtEl>
                                          <p:spTgt spid="43"/>
                                        </p:tgtEl>
                                      </p:cBhvr>
                                    </p:animEffect>
                                  </p:childTnLst>
                                </p:cTn>
                              </p:par>
                              <p:par>
                                <p:cTn id="182" presetID="48" presetClass="entr" presetSubtype="0" accel="50000" fill="hold" nodeType="withEffect">
                                  <p:stCondLst>
                                    <p:cond delay="0"/>
                                  </p:stCondLst>
                                  <p:childTnLst>
                                    <p:set>
                                      <p:cBhvr>
                                        <p:cTn id="183" dur="1" fill="hold">
                                          <p:stCondLst>
                                            <p:cond delay="0"/>
                                          </p:stCondLst>
                                        </p:cTn>
                                        <p:tgtEl>
                                          <p:spTgt spid="44"/>
                                        </p:tgtEl>
                                        <p:attrNameLst>
                                          <p:attrName>style.visibility</p:attrName>
                                        </p:attrNameLst>
                                      </p:cBhvr>
                                      <p:to>
                                        <p:strVal val="visible"/>
                                      </p:to>
                                    </p:set>
                                    <p:anim calcmode="lin" valueType="num">
                                      <p:cBhvr>
                                        <p:cTn id="184" dur="3000" fill="hold"/>
                                        <p:tgtEl>
                                          <p:spTgt spid="4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5" dur="3000" fill="hold"/>
                                        <p:tgtEl>
                                          <p:spTgt spid="44"/>
                                        </p:tgtEl>
                                        <p:attrNameLst>
                                          <p:attrName>ppt_x</p:attrName>
                                        </p:attrNameLst>
                                      </p:cBhvr>
                                      <p:tavLst>
                                        <p:tav tm="0">
                                          <p:val>
                                            <p:fltVal val="-1"/>
                                          </p:val>
                                        </p:tav>
                                        <p:tav tm="50000">
                                          <p:val>
                                            <p:fltVal val="0.95"/>
                                          </p:val>
                                        </p:tav>
                                        <p:tav tm="100000">
                                          <p:val>
                                            <p:strVal val="#ppt_x"/>
                                          </p:val>
                                        </p:tav>
                                      </p:tavLst>
                                    </p:anim>
                                    <p:anim calcmode="lin" valueType="num">
                                      <p:cBhvr>
                                        <p:cTn id="186" dur="3000" fill="hold"/>
                                        <p:tgtEl>
                                          <p:spTgt spid="44"/>
                                        </p:tgtEl>
                                        <p:attrNameLst>
                                          <p:attrName>ppt_y</p:attrName>
                                        </p:attrNameLst>
                                      </p:cBhvr>
                                      <p:tavLst>
                                        <p:tav tm="0">
                                          <p:val>
                                            <p:strVal val="#ppt_y"/>
                                          </p:val>
                                        </p:tav>
                                        <p:tav tm="100000">
                                          <p:val>
                                            <p:strVal val="#ppt_y"/>
                                          </p:val>
                                        </p:tav>
                                      </p:tavLst>
                                    </p:anim>
                                    <p:animEffect transition="in" filter="fade">
                                      <p:cBhvr>
                                        <p:cTn id="187" dur="3000"/>
                                        <p:tgtEl>
                                          <p:spTgt spid="44"/>
                                        </p:tgtEl>
                                      </p:cBhvr>
                                    </p:animEffect>
                                  </p:childTnLst>
                                </p:cTn>
                              </p:par>
                              <p:par>
                                <p:cTn id="188" presetID="48" presetClass="entr" presetSubtype="0" accel="50000" fill="hold" nodeType="withEffect">
                                  <p:stCondLst>
                                    <p:cond delay="0"/>
                                  </p:stCondLst>
                                  <p:childTnLst>
                                    <p:set>
                                      <p:cBhvr>
                                        <p:cTn id="189" dur="1" fill="hold">
                                          <p:stCondLst>
                                            <p:cond delay="0"/>
                                          </p:stCondLst>
                                        </p:cTn>
                                        <p:tgtEl>
                                          <p:spTgt spid="45"/>
                                        </p:tgtEl>
                                        <p:attrNameLst>
                                          <p:attrName>style.visibility</p:attrName>
                                        </p:attrNameLst>
                                      </p:cBhvr>
                                      <p:to>
                                        <p:strVal val="visible"/>
                                      </p:to>
                                    </p:set>
                                    <p:anim calcmode="lin" valueType="num">
                                      <p:cBhvr>
                                        <p:cTn id="190" dur="3000" fill="hold"/>
                                        <p:tgtEl>
                                          <p:spTgt spid="4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1" dur="3000" fill="hold"/>
                                        <p:tgtEl>
                                          <p:spTgt spid="45"/>
                                        </p:tgtEl>
                                        <p:attrNameLst>
                                          <p:attrName>ppt_x</p:attrName>
                                        </p:attrNameLst>
                                      </p:cBhvr>
                                      <p:tavLst>
                                        <p:tav tm="0">
                                          <p:val>
                                            <p:fltVal val="-1"/>
                                          </p:val>
                                        </p:tav>
                                        <p:tav tm="50000">
                                          <p:val>
                                            <p:fltVal val="0.95"/>
                                          </p:val>
                                        </p:tav>
                                        <p:tav tm="100000">
                                          <p:val>
                                            <p:strVal val="#ppt_x"/>
                                          </p:val>
                                        </p:tav>
                                      </p:tavLst>
                                    </p:anim>
                                    <p:anim calcmode="lin" valueType="num">
                                      <p:cBhvr>
                                        <p:cTn id="192" dur="3000" fill="hold"/>
                                        <p:tgtEl>
                                          <p:spTgt spid="45"/>
                                        </p:tgtEl>
                                        <p:attrNameLst>
                                          <p:attrName>ppt_y</p:attrName>
                                        </p:attrNameLst>
                                      </p:cBhvr>
                                      <p:tavLst>
                                        <p:tav tm="0">
                                          <p:val>
                                            <p:strVal val="#ppt_y"/>
                                          </p:val>
                                        </p:tav>
                                        <p:tav tm="100000">
                                          <p:val>
                                            <p:strVal val="#ppt_y"/>
                                          </p:val>
                                        </p:tav>
                                      </p:tavLst>
                                    </p:anim>
                                    <p:animEffect transition="in" filter="fade">
                                      <p:cBhvr>
                                        <p:cTn id="193" dur="3000"/>
                                        <p:tgtEl>
                                          <p:spTgt spid="45"/>
                                        </p:tgtEl>
                                      </p:cBhvr>
                                    </p:animEffect>
                                  </p:childTnLst>
                                </p:cTn>
                              </p:par>
                              <p:par>
                                <p:cTn id="194" presetID="48" presetClass="entr" presetSubtype="0" accel="50000" fill="hold" nodeType="withEffect">
                                  <p:stCondLst>
                                    <p:cond delay="0"/>
                                  </p:stCondLst>
                                  <p:childTnLst>
                                    <p:set>
                                      <p:cBhvr>
                                        <p:cTn id="195" dur="1" fill="hold">
                                          <p:stCondLst>
                                            <p:cond delay="0"/>
                                          </p:stCondLst>
                                        </p:cTn>
                                        <p:tgtEl>
                                          <p:spTgt spid="46"/>
                                        </p:tgtEl>
                                        <p:attrNameLst>
                                          <p:attrName>style.visibility</p:attrName>
                                        </p:attrNameLst>
                                      </p:cBhvr>
                                      <p:to>
                                        <p:strVal val="visible"/>
                                      </p:to>
                                    </p:set>
                                    <p:anim calcmode="lin" valueType="num">
                                      <p:cBhvr>
                                        <p:cTn id="196" dur="3000" fill="hold"/>
                                        <p:tgtEl>
                                          <p:spTgt spid="4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7" dur="3000" fill="hold"/>
                                        <p:tgtEl>
                                          <p:spTgt spid="46"/>
                                        </p:tgtEl>
                                        <p:attrNameLst>
                                          <p:attrName>ppt_x</p:attrName>
                                        </p:attrNameLst>
                                      </p:cBhvr>
                                      <p:tavLst>
                                        <p:tav tm="0">
                                          <p:val>
                                            <p:fltVal val="-1"/>
                                          </p:val>
                                        </p:tav>
                                        <p:tav tm="50000">
                                          <p:val>
                                            <p:fltVal val="0.95"/>
                                          </p:val>
                                        </p:tav>
                                        <p:tav tm="100000">
                                          <p:val>
                                            <p:strVal val="#ppt_x"/>
                                          </p:val>
                                        </p:tav>
                                      </p:tavLst>
                                    </p:anim>
                                    <p:anim calcmode="lin" valueType="num">
                                      <p:cBhvr>
                                        <p:cTn id="198" dur="3000" fill="hold"/>
                                        <p:tgtEl>
                                          <p:spTgt spid="46"/>
                                        </p:tgtEl>
                                        <p:attrNameLst>
                                          <p:attrName>ppt_y</p:attrName>
                                        </p:attrNameLst>
                                      </p:cBhvr>
                                      <p:tavLst>
                                        <p:tav tm="0">
                                          <p:val>
                                            <p:strVal val="#ppt_y"/>
                                          </p:val>
                                        </p:tav>
                                        <p:tav tm="100000">
                                          <p:val>
                                            <p:strVal val="#ppt_y"/>
                                          </p:val>
                                        </p:tav>
                                      </p:tavLst>
                                    </p:anim>
                                    <p:animEffect transition="in" filter="fade">
                                      <p:cBhvr>
                                        <p:cTn id="199" dur="3000"/>
                                        <p:tgtEl>
                                          <p:spTgt spid="46"/>
                                        </p:tgtEl>
                                      </p:cBhvr>
                                    </p:animEffect>
                                  </p:childTnLst>
                                </p:cTn>
                              </p:par>
                              <p:par>
                                <p:cTn id="200" presetID="48" presetClass="entr" presetSubtype="0" accel="50000" fill="hold" nodeType="withEffect">
                                  <p:stCondLst>
                                    <p:cond delay="0"/>
                                  </p:stCondLst>
                                  <p:childTnLst>
                                    <p:set>
                                      <p:cBhvr>
                                        <p:cTn id="201" dur="1" fill="hold">
                                          <p:stCondLst>
                                            <p:cond delay="0"/>
                                          </p:stCondLst>
                                        </p:cTn>
                                        <p:tgtEl>
                                          <p:spTgt spid="47"/>
                                        </p:tgtEl>
                                        <p:attrNameLst>
                                          <p:attrName>style.visibility</p:attrName>
                                        </p:attrNameLst>
                                      </p:cBhvr>
                                      <p:to>
                                        <p:strVal val="visible"/>
                                      </p:to>
                                    </p:set>
                                    <p:anim calcmode="lin" valueType="num">
                                      <p:cBhvr>
                                        <p:cTn id="202" dur="3000" fill="hold"/>
                                        <p:tgtEl>
                                          <p:spTgt spid="4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3" dur="3000" fill="hold"/>
                                        <p:tgtEl>
                                          <p:spTgt spid="47"/>
                                        </p:tgtEl>
                                        <p:attrNameLst>
                                          <p:attrName>ppt_x</p:attrName>
                                        </p:attrNameLst>
                                      </p:cBhvr>
                                      <p:tavLst>
                                        <p:tav tm="0">
                                          <p:val>
                                            <p:fltVal val="-1"/>
                                          </p:val>
                                        </p:tav>
                                        <p:tav tm="50000">
                                          <p:val>
                                            <p:fltVal val="0.95"/>
                                          </p:val>
                                        </p:tav>
                                        <p:tav tm="100000">
                                          <p:val>
                                            <p:strVal val="#ppt_x"/>
                                          </p:val>
                                        </p:tav>
                                      </p:tavLst>
                                    </p:anim>
                                    <p:anim calcmode="lin" valueType="num">
                                      <p:cBhvr>
                                        <p:cTn id="204" dur="3000" fill="hold"/>
                                        <p:tgtEl>
                                          <p:spTgt spid="47"/>
                                        </p:tgtEl>
                                        <p:attrNameLst>
                                          <p:attrName>ppt_y</p:attrName>
                                        </p:attrNameLst>
                                      </p:cBhvr>
                                      <p:tavLst>
                                        <p:tav tm="0">
                                          <p:val>
                                            <p:strVal val="#ppt_y"/>
                                          </p:val>
                                        </p:tav>
                                        <p:tav tm="100000">
                                          <p:val>
                                            <p:strVal val="#ppt_y"/>
                                          </p:val>
                                        </p:tav>
                                      </p:tavLst>
                                    </p:anim>
                                    <p:animEffect transition="in" filter="fade">
                                      <p:cBhvr>
                                        <p:cTn id="205" dur="3000"/>
                                        <p:tgtEl>
                                          <p:spTgt spid="47"/>
                                        </p:tgtEl>
                                      </p:cBhvr>
                                    </p:animEffect>
                                  </p:childTnLst>
                                </p:cTn>
                              </p:par>
                              <p:par>
                                <p:cTn id="206" presetID="48" presetClass="entr" presetSubtype="0" accel="50000" fill="hold" nodeType="withEffect">
                                  <p:stCondLst>
                                    <p:cond delay="0"/>
                                  </p:stCondLst>
                                  <p:childTnLst>
                                    <p:set>
                                      <p:cBhvr>
                                        <p:cTn id="207" dur="1" fill="hold">
                                          <p:stCondLst>
                                            <p:cond delay="0"/>
                                          </p:stCondLst>
                                        </p:cTn>
                                        <p:tgtEl>
                                          <p:spTgt spid="48"/>
                                        </p:tgtEl>
                                        <p:attrNameLst>
                                          <p:attrName>style.visibility</p:attrName>
                                        </p:attrNameLst>
                                      </p:cBhvr>
                                      <p:to>
                                        <p:strVal val="visible"/>
                                      </p:to>
                                    </p:set>
                                    <p:anim calcmode="lin" valueType="num">
                                      <p:cBhvr>
                                        <p:cTn id="208" dur="3000" fill="hold"/>
                                        <p:tgtEl>
                                          <p:spTgt spid="4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9" dur="3000" fill="hold"/>
                                        <p:tgtEl>
                                          <p:spTgt spid="48"/>
                                        </p:tgtEl>
                                        <p:attrNameLst>
                                          <p:attrName>ppt_x</p:attrName>
                                        </p:attrNameLst>
                                      </p:cBhvr>
                                      <p:tavLst>
                                        <p:tav tm="0">
                                          <p:val>
                                            <p:fltVal val="-1"/>
                                          </p:val>
                                        </p:tav>
                                        <p:tav tm="50000">
                                          <p:val>
                                            <p:fltVal val="0.95"/>
                                          </p:val>
                                        </p:tav>
                                        <p:tav tm="100000">
                                          <p:val>
                                            <p:strVal val="#ppt_x"/>
                                          </p:val>
                                        </p:tav>
                                      </p:tavLst>
                                    </p:anim>
                                    <p:anim calcmode="lin" valueType="num">
                                      <p:cBhvr>
                                        <p:cTn id="210" dur="3000" fill="hold"/>
                                        <p:tgtEl>
                                          <p:spTgt spid="48"/>
                                        </p:tgtEl>
                                        <p:attrNameLst>
                                          <p:attrName>ppt_y</p:attrName>
                                        </p:attrNameLst>
                                      </p:cBhvr>
                                      <p:tavLst>
                                        <p:tav tm="0">
                                          <p:val>
                                            <p:strVal val="#ppt_y"/>
                                          </p:val>
                                        </p:tav>
                                        <p:tav tm="100000">
                                          <p:val>
                                            <p:strVal val="#ppt_y"/>
                                          </p:val>
                                        </p:tav>
                                      </p:tavLst>
                                    </p:anim>
                                    <p:animEffect transition="in" filter="fade">
                                      <p:cBhvr>
                                        <p:cTn id="211" dur="3000"/>
                                        <p:tgtEl>
                                          <p:spTgt spid="48"/>
                                        </p:tgtEl>
                                      </p:cBhvr>
                                    </p:animEffect>
                                  </p:childTnLst>
                                </p:cTn>
                              </p:par>
                              <p:par>
                                <p:cTn id="212" presetID="48" presetClass="entr" presetSubtype="0" accel="50000" fill="hold" nodeType="withEffect">
                                  <p:stCondLst>
                                    <p:cond delay="0"/>
                                  </p:stCondLst>
                                  <p:childTnLst>
                                    <p:set>
                                      <p:cBhvr>
                                        <p:cTn id="213" dur="1" fill="hold">
                                          <p:stCondLst>
                                            <p:cond delay="0"/>
                                          </p:stCondLst>
                                        </p:cTn>
                                        <p:tgtEl>
                                          <p:spTgt spid="49"/>
                                        </p:tgtEl>
                                        <p:attrNameLst>
                                          <p:attrName>style.visibility</p:attrName>
                                        </p:attrNameLst>
                                      </p:cBhvr>
                                      <p:to>
                                        <p:strVal val="visible"/>
                                      </p:to>
                                    </p:set>
                                    <p:anim calcmode="lin" valueType="num">
                                      <p:cBhvr>
                                        <p:cTn id="214" dur="3000" fill="hold"/>
                                        <p:tgtEl>
                                          <p:spTgt spid="4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5" dur="3000" fill="hold"/>
                                        <p:tgtEl>
                                          <p:spTgt spid="49"/>
                                        </p:tgtEl>
                                        <p:attrNameLst>
                                          <p:attrName>ppt_x</p:attrName>
                                        </p:attrNameLst>
                                      </p:cBhvr>
                                      <p:tavLst>
                                        <p:tav tm="0">
                                          <p:val>
                                            <p:fltVal val="-1"/>
                                          </p:val>
                                        </p:tav>
                                        <p:tav tm="50000">
                                          <p:val>
                                            <p:fltVal val="0.95"/>
                                          </p:val>
                                        </p:tav>
                                        <p:tav tm="100000">
                                          <p:val>
                                            <p:strVal val="#ppt_x"/>
                                          </p:val>
                                        </p:tav>
                                      </p:tavLst>
                                    </p:anim>
                                    <p:anim calcmode="lin" valueType="num">
                                      <p:cBhvr>
                                        <p:cTn id="216" dur="3000" fill="hold"/>
                                        <p:tgtEl>
                                          <p:spTgt spid="49"/>
                                        </p:tgtEl>
                                        <p:attrNameLst>
                                          <p:attrName>ppt_y</p:attrName>
                                        </p:attrNameLst>
                                      </p:cBhvr>
                                      <p:tavLst>
                                        <p:tav tm="0">
                                          <p:val>
                                            <p:strVal val="#ppt_y"/>
                                          </p:val>
                                        </p:tav>
                                        <p:tav tm="100000">
                                          <p:val>
                                            <p:strVal val="#ppt_y"/>
                                          </p:val>
                                        </p:tav>
                                      </p:tavLst>
                                    </p:anim>
                                    <p:animEffect transition="in" filter="fade">
                                      <p:cBhvr>
                                        <p:cTn id="217" dur="3000"/>
                                        <p:tgtEl>
                                          <p:spTgt spid="49"/>
                                        </p:tgtEl>
                                      </p:cBhvr>
                                    </p:animEffect>
                                  </p:childTnLst>
                                </p:cTn>
                              </p:par>
                              <p:par>
                                <p:cTn id="218" presetID="48" presetClass="entr" presetSubtype="0" accel="50000" fill="hold" nodeType="withEffect">
                                  <p:stCondLst>
                                    <p:cond delay="0"/>
                                  </p:stCondLst>
                                  <p:childTnLst>
                                    <p:set>
                                      <p:cBhvr>
                                        <p:cTn id="219" dur="1" fill="hold">
                                          <p:stCondLst>
                                            <p:cond delay="0"/>
                                          </p:stCondLst>
                                        </p:cTn>
                                        <p:tgtEl>
                                          <p:spTgt spid="50"/>
                                        </p:tgtEl>
                                        <p:attrNameLst>
                                          <p:attrName>style.visibility</p:attrName>
                                        </p:attrNameLst>
                                      </p:cBhvr>
                                      <p:to>
                                        <p:strVal val="visible"/>
                                      </p:to>
                                    </p:set>
                                    <p:anim calcmode="lin" valueType="num">
                                      <p:cBhvr>
                                        <p:cTn id="220" dur="3000" fill="hold"/>
                                        <p:tgtEl>
                                          <p:spTgt spid="5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1" dur="3000" fill="hold"/>
                                        <p:tgtEl>
                                          <p:spTgt spid="50"/>
                                        </p:tgtEl>
                                        <p:attrNameLst>
                                          <p:attrName>ppt_x</p:attrName>
                                        </p:attrNameLst>
                                      </p:cBhvr>
                                      <p:tavLst>
                                        <p:tav tm="0">
                                          <p:val>
                                            <p:fltVal val="-1"/>
                                          </p:val>
                                        </p:tav>
                                        <p:tav tm="50000">
                                          <p:val>
                                            <p:fltVal val="0.95"/>
                                          </p:val>
                                        </p:tav>
                                        <p:tav tm="100000">
                                          <p:val>
                                            <p:strVal val="#ppt_x"/>
                                          </p:val>
                                        </p:tav>
                                      </p:tavLst>
                                    </p:anim>
                                    <p:anim calcmode="lin" valueType="num">
                                      <p:cBhvr>
                                        <p:cTn id="222" dur="3000" fill="hold"/>
                                        <p:tgtEl>
                                          <p:spTgt spid="50"/>
                                        </p:tgtEl>
                                        <p:attrNameLst>
                                          <p:attrName>ppt_y</p:attrName>
                                        </p:attrNameLst>
                                      </p:cBhvr>
                                      <p:tavLst>
                                        <p:tav tm="0">
                                          <p:val>
                                            <p:strVal val="#ppt_y"/>
                                          </p:val>
                                        </p:tav>
                                        <p:tav tm="100000">
                                          <p:val>
                                            <p:strVal val="#ppt_y"/>
                                          </p:val>
                                        </p:tav>
                                      </p:tavLst>
                                    </p:anim>
                                    <p:animEffect transition="in" filter="fade">
                                      <p:cBhvr>
                                        <p:cTn id="223" dur="3000"/>
                                        <p:tgtEl>
                                          <p:spTgt spid="50"/>
                                        </p:tgtEl>
                                      </p:cBhvr>
                                    </p:animEffect>
                                  </p:childTnLst>
                                </p:cTn>
                              </p:par>
                              <p:par>
                                <p:cTn id="224" presetID="48" presetClass="entr" presetSubtype="0" accel="50000" fill="hold" nodeType="withEffect">
                                  <p:stCondLst>
                                    <p:cond delay="0"/>
                                  </p:stCondLst>
                                  <p:childTnLst>
                                    <p:set>
                                      <p:cBhvr>
                                        <p:cTn id="225" dur="1" fill="hold">
                                          <p:stCondLst>
                                            <p:cond delay="0"/>
                                          </p:stCondLst>
                                        </p:cTn>
                                        <p:tgtEl>
                                          <p:spTgt spid="51"/>
                                        </p:tgtEl>
                                        <p:attrNameLst>
                                          <p:attrName>style.visibility</p:attrName>
                                        </p:attrNameLst>
                                      </p:cBhvr>
                                      <p:to>
                                        <p:strVal val="visible"/>
                                      </p:to>
                                    </p:set>
                                    <p:anim calcmode="lin" valueType="num">
                                      <p:cBhvr>
                                        <p:cTn id="226" dur="3000" fill="hold"/>
                                        <p:tgtEl>
                                          <p:spTgt spid="5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7" dur="3000" fill="hold"/>
                                        <p:tgtEl>
                                          <p:spTgt spid="51"/>
                                        </p:tgtEl>
                                        <p:attrNameLst>
                                          <p:attrName>ppt_x</p:attrName>
                                        </p:attrNameLst>
                                      </p:cBhvr>
                                      <p:tavLst>
                                        <p:tav tm="0">
                                          <p:val>
                                            <p:fltVal val="-1"/>
                                          </p:val>
                                        </p:tav>
                                        <p:tav tm="50000">
                                          <p:val>
                                            <p:fltVal val="0.95"/>
                                          </p:val>
                                        </p:tav>
                                        <p:tav tm="100000">
                                          <p:val>
                                            <p:strVal val="#ppt_x"/>
                                          </p:val>
                                        </p:tav>
                                      </p:tavLst>
                                    </p:anim>
                                    <p:anim calcmode="lin" valueType="num">
                                      <p:cBhvr>
                                        <p:cTn id="228" dur="3000" fill="hold"/>
                                        <p:tgtEl>
                                          <p:spTgt spid="51"/>
                                        </p:tgtEl>
                                        <p:attrNameLst>
                                          <p:attrName>ppt_y</p:attrName>
                                        </p:attrNameLst>
                                      </p:cBhvr>
                                      <p:tavLst>
                                        <p:tav tm="0">
                                          <p:val>
                                            <p:strVal val="#ppt_y"/>
                                          </p:val>
                                        </p:tav>
                                        <p:tav tm="100000">
                                          <p:val>
                                            <p:strVal val="#ppt_y"/>
                                          </p:val>
                                        </p:tav>
                                      </p:tavLst>
                                    </p:anim>
                                    <p:animEffect transition="in" filter="fade">
                                      <p:cBhvr>
                                        <p:cTn id="229" dur="3000"/>
                                        <p:tgtEl>
                                          <p:spTgt spid="51"/>
                                        </p:tgtEl>
                                      </p:cBhvr>
                                    </p:animEffect>
                                  </p:childTnLst>
                                </p:cTn>
                              </p:par>
                              <p:par>
                                <p:cTn id="230" presetID="48" presetClass="entr" presetSubtype="0" accel="50000" fill="hold" nodeType="withEffect">
                                  <p:stCondLst>
                                    <p:cond delay="0"/>
                                  </p:stCondLst>
                                  <p:childTnLst>
                                    <p:set>
                                      <p:cBhvr>
                                        <p:cTn id="231" dur="1" fill="hold">
                                          <p:stCondLst>
                                            <p:cond delay="0"/>
                                          </p:stCondLst>
                                        </p:cTn>
                                        <p:tgtEl>
                                          <p:spTgt spid="52"/>
                                        </p:tgtEl>
                                        <p:attrNameLst>
                                          <p:attrName>style.visibility</p:attrName>
                                        </p:attrNameLst>
                                      </p:cBhvr>
                                      <p:to>
                                        <p:strVal val="visible"/>
                                      </p:to>
                                    </p:set>
                                    <p:anim calcmode="lin" valueType="num">
                                      <p:cBhvr>
                                        <p:cTn id="232" dur="3000" fill="hold"/>
                                        <p:tgtEl>
                                          <p:spTgt spid="5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3" dur="3000" fill="hold"/>
                                        <p:tgtEl>
                                          <p:spTgt spid="52"/>
                                        </p:tgtEl>
                                        <p:attrNameLst>
                                          <p:attrName>ppt_x</p:attrName>
                                        </p:attrNameLst>
                                      </p:cBhvr>
                                      <p:tavLst>
                                        <p:tav tm="0">
                                          <p:val>
                                            <p:fltVal val="-1"/>
                                          </p:val>
                                        </p:tav>
                                        <p:tav tm="50000">
                                          <p:val>
                                            <p:fltVal val="0.95"/>
                                          </p:val>
                                        </p:tav>
                                        <p:tav tm="100000">
                                          <p:val>
                                            <p:strVal val="#ppt_x"/>
                                          </p:val>
                                        </p:tav>
                                      </p:tavLst>
                                    </p:anim>
                                    <p:anim calcmode="lin" valueType="num">
                                      <p:cBhvr>
                                        <p:cTn id="234" dur="3000" fill="hold"/>
                                        <p:tgtEl>
                                          <p:spTgt spid="52"/>
                                        </p:tgtEl>
                                        <p:attrNameLst>
                                          <p:attrName>ppt_y</p:attrName>
                                        </p:attrNameLst>
                                      </p:cBhvr>
                                      <p:tavLst>
                                        <p:tav tm="0">
                                          <p:val>
                                            <p:strVal val="#ppt_y"/>
                                          </p:val>
                                        </p:tav>
                                        <p:tav tm="100000">
                                          <p:val>
                                            <p:strVal val="#ppt_y"/>
                                          </p:val>
                                        </p:tav>
                                      </p:tavLst>
                                    </p:anim>
                                    <p:animEffect transition="in" filter="fade">
                                      <p:cBhvr>
                                        <p:cTn id="235" dur="3000"/>
                                        <p:tgtEl>
                                          <p:spTgt spid="52"/>
                                        </p:tgtEl>
                                      </p:cBhvr>
                                    </p:animEffect>
                                  </p:childTnLst>
                                </p:cTn>
                              </p:par>
                              <p:par>
                                <p:cTn id="236" presetID="48" presetClass="entr" presetSubtype="0" accel="50000" fill="hold" nodeType="withEffect">
                                  <p:stCondLst>
                                    <p:cond delay="0"/>
                                  </p:stCondLst>
                                  <p:childTnLst>
                                    <p:set>
                                      <p:cBhvr>
                                        <p:cTn id="237" dur="1" fill="hold">
                                          <p:stCondLst>
                                            <p:cond delay="0"/>
                                          </p:stCondLst>
                                        </p:cTn>
                                        <p:tgtEl>
                                          <p:spTgt spid="53"/>
                                        </p:tgtEl>
                                        <p:attrNameLst>
                                          <p:attrName>style.visibility</p:attrName>
                                        </p:attrNameLst>
                                      </p:cBhvr>
                                      <p:to>
                                        <p:strVal val="visible"/>
                                      </p:to>
                                    </p:set>
                                    <p:anim calcmode="lin" valueType="num">
                                      <p:cBhvr>
                                        <p:cTn id="238" dur="3000" fill="hold"/>
                                        <p:tgtEl>
                                          <p:spTgt spid="5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9" dur="3000" fill="hold"/>
                                        <p:tgtEl>
                                          <p:spTgt spid="53"/>
                                        </p:tgtEl>
                                        <p:attrNameLst>
                                          <p:attrName>ppt_x</p:attrName>
                                        </p:attrNameLst>
                                      </p:cBhvr>
                                      <p:tavLst>
                                        <p:tav tm="0">
                                          <p:val>
                                            <p:fltVal val="-1"/>
                                          </p:val>
                                        </p:tav>
                                        <p:tav tm="50000">
                                          <p:val>
                                            <p:fltVal val="0.95"/>
                                          </p:val>
                                        </p:tav>
                                        <p:tav tm="100000">
                                          <p:val>
                                            <p:strVal val="#ppt_x"/>
                                          </p:val>
                                        </p:tav>
                                      </p:tavLst>
                                    </p:anim>
                                    <p:anim calcmode="lin" valueType="num">
                                      <p:cBhvr>
                                        <p:cTn id="240" dur="3000" fill="hold"/>
                                        <p:tgtEl>
                                          <p:spTgt spid="53"/>
                                        </p:tgtEl>
                                        <p:attrNameLst>
                                          <p:attrName>ppt_y</p:attrName>
                                        </p:attrNameLst>
                                      </p:cBhvr>
                                      <p:tavLst>
                                        <p:tav tm="0">
                                          <p:val>
                                            <p:strVal val="#ppt_y"/>
                                          </p:val>
                                        </p:tav>
                                        <p:tav tm="100000">
                                          <p:val>
                                            <p:strVal val="#ppt_y"/>
                                          </p:val>
                                        </p:tav>
                                      </p:tavLst>
                                    </p:anim>
                                    <p:animEffect transition="in" filter="fade">
                                      <p:cBhvr>
                                        <p:cTn id="241" dur="3000"/>
                                        <p:tgtEl>
                                          <p:spTgt spid="53"/>
                                        </p:tgtEl>
                                      </p:cBhvr>
                                    </p:animEffect>
                                  </p:childTnLst>
                                </p:cTn>
                              </p:par>
                              <p:par>
                                <p:cTn id="242" presetID="48" presetClass="entr" presetSubtype="0" accel="50000" fill="hold" nodeType="withEffect">
                                  <p:stCondLst>
                                    <p:cond delay="0"/>
                                  </p:stCondLst>
                                  <p:childTnLst>
                                    <p:set>
                                      <p:cBhvr>
                                        <p:cTn id="243" dur="1" fill="hold">
                                          <p:stCondLst>
                                            <p:cond delay="0"/>
                                          </p:stCondLst>
                                        </p:cTn>
                                        <p:tgtEl>
                                          <p:spTgt spid="54"/>
                                        </p:tgtEl>
                                        <p:attrNameLst>
                                          <p:attrName>style.visibility</p:attrName>
                                        </p:attrNameLst>
                                      </p:cBhvr>
                                      <p:to>
                                        <p:strVal val="visible"/>
                                      </p:to>
                                    </p:set>
                                    <p:anim calcmode="lin" valueType="num">
                                      <p:cBhvr>
                                        <p:cTn id="244" dur="3000" fill="hold"/>
                                        <p:tgtEl>
                                          <p:spTgt spid="5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5" dur="3000" fill="hold"/>
                                        <p:tgtEl>
                                          <p:spTgt spid="54"/>
                                        </p:tgtEl>
                                        <p:attrNameLst>
                                          <p:attrName>ppt_x</p:attrName>
                                        </p:attrNameLst>
                                      </p:cBhvr>
                                      <p:tavLst>
                                        <p:tav tm="0">
                                          <p:val>
                                            <p:fltVal val="-1"/>
                                          </p:val>
                                        </p:tav>
                                        <p:tav tm="50000">
                                          <p:val>
                                            <p:fltVal val="0.95"/>
                                          </p:val>
                                        </p:tav>
                                        <p:tav tm="100000">
                                          <p:val>
                                            <p:strVal val="#ppt_x"/>
                                          </p:val>
                                        </p:tav>
                                      </p:tavLst>
                                    </p:anim>
                                    <p:anim calcmode="lin" valueType="num">
                                      <p:cBhvr>
                                        <p:cTn id="246" dur="3000" fill="hold"/>
                                        <p:tgtEl>
                                          <p:spTgt spid="54"/>
                                        </p:tgtEl>
                                        <p:attrNameLst>
                                          <p:attrName>ppt_y</p:attrName>
                                        </p:attrNameLst>
                                      </p:cBhvr>
                                      <p:tavLst>
                                        <p:tav tm="0">
                                          <p:val>
                                            <p:strVal val="#ppt_y"/>
                                          </p:val>
                                        </p:tav>
                                        <p:tav tm="100000">
                                          <p:val>
                                            <p:strVal val="#ppt_y"/>
                                          </p:val>
                                        </p:tav>
                                      </p:tavLst>
                                    </p:anim>
                                    <p:animEffect transition="in" filter="fade">
                                      <p:cBhvr>
                                        <p:cTn id="247" dur="3000"/>
                                        <p:tgtEl>
                                          <p:spTgt spid="54"/>
                                        </p:tgtEl>
                                      </p:cBhvr>
                                    </p:animEffect>
                                  </p:childTnLst>
                                </p:cTn>
                              </p:par>
                              <p:par>
                                <p:cTn id="248" presetID="2" presetClass="entr" presetSubtype="8" fill="hold" nodeType="withEffect">
                                  <p:stCondLst>
                                    <p:cond delay="0"/>
                                  </p:stCondLst>
                                  <p:childTnLst>
                                    <p:set>
                                      <p:cBhvr>
                                        <p:cTn id="249" dur="1" fill="hold">
                                          <p:stCondLst>
                                            <p:cond delay="0"/>
                                          </p:stCondLst>
                                        </p:cTn>
                                        <p:tgtEl>
                                          <p:spTgt spid="7"/>
                                        </p:tgtEl>
                                        <p:attrNameLst>
                                          <p:attrName>style.visibility</p:attrName>
                                        </p:attrNameLst>
                                      </p:cBhvr>
                                      <p:to>
                                        <p:strVal val="visible"/>
                                      </p:to>
                                    </p:set>
                                    <p:anim calcmode="lin" valueType="num">
                                      <p:cBhvr additive="base">
                                        <p:cTn id="250" dur="3000" fill="hold"/>
                                        <p:tgtEl>
                                          <p:spTgt spid="7"/>
                                        </p:tgtEl>
                                        <p:attrNameLst>
                                          <p:attrName>ppt_x</p:attrName>
                                        </p:attrNameLst>
                                      </p:cBhvr>
                                      <p:tavLst>
                                        <p:tav tm="0">
                                          <p:val>
                                            <p:strVal val="0-#ppt_w/2"/>
                                          </p:val>
                                        </p:tav>
                                        <p:tav tm="100000">
                                          <p:val>
                                            <p:strVal val="#ppt_x"/>
                                          </p:val>
                                        </p:tav>
                                      </p:tavLst>
                                    </p:anim>
                                    <p:anim calcmode="lin" valueType="num">
                                      <p:cBhvr additive="base">
                                        <p:cTn id="251" dur="3000" fill="hold"/>
                                        <p:tgtEl>
                                          <p:spTgt spid="7"/>
                                        </p:tgtEl>
                                        <p:attrNameLst>
                                          <p:attrName>ppt_y</p:attrName>
                                        </p:attrNameLst>
                                      </p:cBhvr>
                                      <p:tavLst>
                                        <p:tav tm="0">
                                          <p:val>
                                            <p:strVal val="#ppt_y"/>
                                          </p:val>
                                        </p:tav>
                                        <p:tav tm="100000">
                                          <p:val>
                                            <p:strVal val="#ppt_y"/>
                                          </p:val>
                                        </p:tav>
                                      </p:tavLst>
                                    </p:anim>
                                  </p:childTnLst>
                                </p:cTn>
                              </p:par>
                              <p:par>
                                <p:cTn id="252" presetID="2" presetClass="entr" presetSubtype="8" fill="hold" nodeType="withEffect">
                                  <p:stCondLst>
                                    <p:cond delay="0"/>
                                  </p:stCondLst>
                                  <p:childTnLst>
                                    <p:set>
                                      <p:cBhvr>
                                        <p:cTn id="253" dur="1" fill="hold">
                                          <p:stCondLst>
                                            <p:cond delay="0"/>
                                          </p:stCondLst>
                                        </p:cTn>
                                        <p:tgtEl>
                                          <p:spTgt spid="8"/>
                                        </p:tgtEl>
                                        <p:attrNameLst>
                                          <p:attrName>style.visibility</p:attrName>
                                        </p:attrNameLst>
                                      </p:cBhvr>
                                      <p:to>
                                        <p:strVal val="visible"/>
                                      </p:to>
                                    </p:set>
                                    <p:anim calcmode="lin" valueType="num">
                                      <p:cBhvr additive="base">
                                        <p:cTn id="254" dur="3000" fill="hold"/>
                                        <p:tgtEl>
                                          <p:spTgt spid="8"/>
                                        </p:tgtEl>
                                        <p:attrNameLst>
                                          <p:attrName>ppt_x</p:attrName>
                                        </p:attrNameLst>
                                      </p:cBhvr>
                                      <p:tavLst>
                                        <p:tav tm="0">
                                          <p:val>
                                            <p:strVal val="0-#ppt_w/2"/>
                                          </p:val>
                                        </p:tav>
                                        <p:tav tm="100000">
                                          <p:val>
                                            <p:strVal val="#ppt_x"/>
                                          </p:val>
                                        </p:tav>
                                      </p:tavLst>
                                    </p:anim>
                                    <p:anim calcmode="lin" valueType="num">
                                      <p:cBhvr additive="base">
                                        <p:cTn id="255" dur="3000" fill="hold"/>
                                        <p:tgtEl>
                                          <p:spTgt spid="8"/>
                                        </p:tgtEl>
                                        <p:attrNameLst>
                                          <p:attrName>ppt_y</p:attrName>
                                        </p:attrNameLst>
                                      </p:cBhvr>
                                      <p:tavLst>
                                        <p:tav tm="0">
                                          <p:val>
                                            <p:strVal val="#ppt_y"/>
                                          </p:val>
                                        </p:tav>
                                        <p:tav tm="100000">
                                          <p:val>
                                            <p:strVal val="#ppt_y"/>
                                          </p:val>
                                        </p:tav>
                                      </p:tavLst>
                                    </p:anim>
                                  </p:childTnLst>
                                </p:cTn>
                              </p:par>
                              <p:par>
                                <p:cTn id="256" presetID="2" presetClass="entr" presetSubtype="8" fill="hold" nodeType="withEffect">
                                  <p:stCondLst>
                                    <p:cond delay="0"/>
                                  </p:stCondLst>
                                  <p:childTnLst>
                                    <p:set>
                                      <p:cBhvr>
                                        <p:cTn id="257" dur="1" fill="hold">
                                          <p:stCondLst>
                                            <p:cond delay="0"/>
                                          </p:stCondLst>
                                        </p:cTn>
                                        <p:tgtEl>
                                          <p:spTgt spid="9"/>
                                        </p:tgtEl>
                                        <p:attrNameLst>
                                          <p:attrName>style.visibility</p:attrName>
                                        </p:attrNameLst>
                                      </p:cBhvr>
                                      <p:to>
                                        <p:strVal val="visible"/>
                                      </p:to>
                                    </p:set>
                                    <p:anim calcmode="lin" valueType="num">
                                      <p:cBhvr additive="base">
                                        <p:cTn id="258" dur="3000" fill="hold"/>
                                        <p:tgtEl>
                                          <p:spTgt spid="9"/>
                                        </p:tgtEl>
                                        <p:attrNameLst>
                                          <p:attrName>ppt_x</p:attrName>
                                        </p:attrNameLst>
                                      </p:cBhvr>
                                      <p:tavLst>
                                        <p:tav tm="0">
                                          <p:val>
                                            <p:strVal val="0-#ppt_w/2"/>
                                          </p:val>
                                        </p:tav>
                                        <p:tav tm="100000">
                                          <p:val>
                                            <p:strVal val="#ppt_x"/>
                                          </p:val>
                                        </p:tav>
                                      </p:tavLst>
                                    </p:anim>
                                    <p:anim calcmode="lin" valueType="num">
                                      <p:cBhvr additive="base">
                                        <p:cTn id="259" dur="3000" fill="hold"/>
                                        <p:tgtEl>
                                          <p:spTgt spid="9"/>
                                        </p:tgtEl>
                                        <p:attrNameLst>
                                          <p:attrName>ppt_y</p:attrName>
                                        </p:attrNameLst>
                                      </p:cBhvr>
                                      <p:tavLst>
                                        <p:tav tm="0">
                                          <p:val>
                                            <p:strVal val="#ppt_y"/>
                                          </p:val>
                                        </p:tav>
                                        <p:tav tm="100000">
                                          <p:val>
                                            <p:strVal val="#ppt_y"/>
                                          </p:val>
                                        </p:tav>
                                      </p:tavLst>
                                    </p:anim>
                                  </p:childTnLst>
                                </p:cTn>
                              </p:par>
                              <p:par>
                                <p:cTn id="260" presetID="2" presetClass="entr" presetSubtype="8" fill="hold" nodeType="withEffect">
                                  <p:stCondLst>
                                    <p:cond delay="0"/>
                                  </p:stCondLst>
                                  <p:childTnLst>
                                    <p:set>
                                      <p:cBhvr>
                                        <p:cTn id="261" dur="1" fill="hold">
                                          <p:stCondLst>
                                            <p:cond delay="0"/>
                                          </p:stCondLst>
                                        </p:cTn>
                                        <p:tgtEl>
                                          <p:spTgt spid="10"/>
                                        </p:tgtEl>
                                        <p:attrNameLst>
                                          <p:attrName>style.visibility</p:attrName>
                                        </p:attrNameLst>
                                      </p:cBhvr>
                                      <p:to>
                                        <p:strVal val="visible"/>
                                      </p:to>
                                    </p:set>
                                    <p:anim calcmode="lin" valueType="num">
                                      <p:cBhvr additive="base">
                                        <p:cTn id="262" dur="3000" fill="hold"/>
                                        <p:tgtEl>
                                          <p:spTgt spid="10"/>
                                        </p:tgtEl>
                                        <p:attrNameLst>
                                          <p:attrName>ppt_x</p:attrName>
                                        </p:attrNameLst>
                                      </p:cBhvr>
                                      <p:tavLst>
                                        <p:tav tm="0">
                                          <p:val>
                                            <p:strVal val="0-#ppt_w/2"/>
                                          </p:val>
                                        </p:tav>
                                        <p:tav tm="100000">
                                          <p:val>
                                            <p:strVal val="#ppt_x"/>
                                          </p:val>
                                        </p:tav>
                                      </p:tavLst>
                                    </p:anim>
                                    <p:anim calcmode="lin" valueType="num">
                                      <p:cBhvr additive="base">
                                        <p:cTn id="263" dur="3000" fill="hold"/>
                                        <p:tgtEl>
                                          <p:spTgt spid="10"/>
                                        </p:tgtEl>
                                        <p:attrNameLst>
                                          <p:attrName>ppt_y</p:attrName>
                                        </p:attrNameLst>
                                      </p:cBhvr>
                                      <p:tavLst>
                                        <p:tav tm="0">
                                          <p:val>
                                            <p:strVal val="#ppt_y"/>
                                          </p:val>
                                        </p:tav>
                                        <p:tav tm="100000">
                                          <p:val>
                                            <p:strVal val="#ppt_y"/>
                                          </p:val>
                                        </p:tav>
                                      </p:tavLst>
                                    </p:anim>
                                  </p:childTnLst>
                                </p:cTn>
                              </p:par>
                              <p:par>
                                <p:cTn id="264" presetID="2" presetClass="entr" presetSubtype="8" fill="hold" nodeType="withEffect">
                                  <p:stCondLst>
                                    <p:cond delay="0"/>
                                  </p:stCondLst>
                                  <p:childTnLst>
                                    <p:set>
                                      <p:cBhvr>
                                        <p:cTn id="265" dur="1" fill="hold">
                                          <p:stCondLst>
                                            <p:cond delay="0"/>
                                          </p:stCondLst>
                                        </p:cTn>
                                        <p:tgtEl>
                                          <p:spTgt spid="11"/>
                                        </p:tgtEl>
                                        <p:attrNameLst>
                                          <p:attrName>style.visibility</p:attrName>
                                        </p:attrNameLst>
                                      </p:cBhvr>
                                      <p:to>
                                        <p:strVal val="visible"/>
                                      </p:to>
                                    </p:set>
                                    <p:anim calcmode="lin" valueType="num">
                                      <p:cBhvr additive="base">
                                        <p:cTn id="266" dur="3000" fill="hold"/>
                                        <p:tgtEl>
                                          <p:spTgt spid="11"/>
                                        </p:tgtEl>
                                        <p:attrNameLst>
                                          <p:attrName>ppt_x</p:attrName>
                                        </p:attrNameLst>
                                      </p:cBhvr>
                                      <p:tavLst>
                                        <p:tav tm="0">
                                          <p:val>
                                            <p:strVal val="0-#ppt_w/2"/>
                                          </p:val>
                                        </p:tav>
                                        <p:tav tm="100000">
                                          <p:val>
                                            <p:strVal val="#ppt_x"/>
                                          </p:val>
                                        </p:tav>
                                      </p:tavLst>
                                    </p:anim>
                                    <p:anim calcmode="lin" valueType="num">
                                      <p:cBhvr additive="base">
                                        <p:cTn id="267" dur="3000" fill="hold"/>
                                        <p:tgtEl>
                                          <p:spTgt spid="11"/>
                                        </p:tgtEl>
                                        <p:attrNameLst>
                                          <p:attrName>ppt_y</p:attrName>
                                        </p:attrNameLst>
                                      </p:cBhvr>
                                      <p:tavLst>
                                        <p:tav tm="0">
                                          <p:val>
                                            <p:strVal val="#ppt_y"/>
                                          </p:val>
                                        </p:tav>
                                        <p:tav tm="100000">
                                          <p:val>
                                            <p:strVal val="#ppt_y"/>
                                          </p:val>
                                        </p:tav>
                                      </p:tavLst>
                                    </p:anim>
                                  </p:childTnLst>
                                </p:cTn>
                              </p:par>
                              <p:par>
                                <p:cTn id="268" presetID="2" presetClass="entr" presetSubtype="8" fill="hold" nodeType="withEffect">
                                  <p:stCondLst>
                                    <p:cond delay="0"/>
                                  </p:stCondLst>
                                  <p:childTnLst>
                                    <p:set>
                                      <p:cBhvr>
                                        <p:cTn id="269" dur="1" fill="hold">
                                          <p:stCondLst>
                                            <p:cond delay="0"/>
                                          </p:stCondLst>
                                        </p:cTn>
                                        <p:tgtEl>
                                          <p:spTgt spid="12"/>
                                        </p:tgtEl>
                                        <p:attrNameLst>
                                          <p:attrName>style.visibility</p:attrName>
                                        </p:attrNameLst>
                                      </p:cBhvr>
                                      <p:to>
                                        <p:strVal val="visible"/>
                                      </p:to>
                                    </p:set>
                                    <p:anim calcmode="lin" valueType="num">
                                      <p:cBhvr additive="base">
                                        <p:cTn id="270" dur="3000" fill="hold"/>
                                        <p:tgtEl>
                                          <p:spTgt spid="12"/>
                                        </p:tgtEl>
                                        <p:attrNameLst>
                                          <p:attrName>ppt_x</p:attrName>
                                        </p:attrNameLst>
                                      </p:cBhvr>
                                      <p:tavLst>
                                        <p:tav tm="0">
                                          <p:val>
                                            <p:strVal val="0-#ppt_w/2"/>
                                          </p:val>
                                        </p:tav>
                                        <p:tav tm="100000">
                                          <p:val>
                                            <p:strVal val="#ppt_x"/>
                                          </p:val>
                                        </p:tav>
                                      </p:tavLst>
                                    </p:anim>
                                    <p:anim calcmode="lin" valueType="num">
                                      <p:cBhvr additive="base">
                                        <p:cTn id="271" dur="3000" fill="hold"/>
                                        <p:tgtEl>
                                          <p:spTgt spid="12"/>
                                        </p:tgtEl>
                                        <p:attrNameLst>
                                          <p:attrName>ppt_y</p:attrName>
                                        </p:attrNameLst>
                                      </p:cBhvr>
                                      <p:tavLst>
                                        <p:tav tm="0">
                                          <p:val>
                                            <p:strVal val="#ppt_y"/>
                                          </p:val>
                                        </p:tav>
                                        <p:tav tm="100000">
                                          <p:val>
                                            <p:strVal val="#ppt_y"/>
                                          </p:val>
                                        </p:tav>
                                      </p:tavLst>
                                    </p:anim>
                                  </p:childTnLst>
                                </p:cTn>
                              </p:par>
                              <p:par>
                                <p:cTn id="272" presetID="2" presetClass="entr" presetSubtype="8" fill="hold" nodeType="withEffect">
                                  <p:stCondLst>
                                    <p:cond delay="0"/>
                                  </p:stCondLst>
                                  <p:childTnLst>
                                    <p:set>
                                      <p:cBhvr>
                                        <p:cTn id="273" dur="1" fill="hold">
                                          <p:stCondLst>
                                            <p:cond delay="0"/>
                                          </p:stCondLst>
                                        </p:cTn>
                                        <p:tgtEl>
                                          <p:spTgt spid="13"/>
                                        </p:tgtEl>
                                        <p:attrNameLst>
                                          <p:attrName>style.visibility</p:attrName>
                                        </p:attrNameLst>
                                      </p:cBhvr>
                                      <p:to>
                                        <p:strVal val="visible"/>
                                      </p:to>
                                    </p:set>
                                    <p:anim calcmode="lin" valueType="num">
                                      <p:cBhvr additive="base">
                                        <p:cTn id="274" dur="3000" fill="hold"/>
                                        <p:tgtEl>
                                          <p:spTgt spid="13"/>
                                        </p:tgtEl>
                                        <p:attrNameLst>
                                          <p:attrName>ppt_x</p:attrName>
                                        </p:attrNameLst>
                                      </p:cBhvr>
                                      <p:tavLst>
                                        <p:tav tm="0">
                                          <p:val>
                                            <p:strVal val="0-#ppt_w/2"/>
                                          </p:val>
                                        </p:tav>
                                        <p:tav tm="100000">
                                          <p:val>
                                            <p:strVal val="#ppt_x"/>
                                          </p:val>
                                        </p:tav>
                                      </p:tavLst>
                                    </p:anim>
                                    <p:anim calcmode="lin" valueType="num">
                                      <p:cBhvr additive="base">
                                        <p:cTn id="275" dur="3000" fill="hold"/>
                                        <p:tgtEl>
                                          <p:spTgt spid="13"/>
                                        </p:tgtEl>
                                        <p:attrNameLst>
                                          <p:attrName>ppt_y</p:attrName>
                                        </p:attrNameLst>
                                      </p:cBhvr>
                                      <p:tavLst>
                                        <p:tav tm="0">
                                          <p:val>
                                            <p:strVal val="#ppt_y"/>
                                          </p:val>
                                        </p:tav>
                                        <p:tav tm="100000">
                                          <p:val>
                                            <p:strVal val="#ppt_y"/>
                                          </p:val>
                                        </p:tav>
                                      </p:tavLst>
                                    </p:anim>
                                  </p:childTnLst>
                                </p:cTn>
                              </p:par>
                              <p:par>
                                <p:cTn id="276" presetID="2" presetClass="entr" presetSubtype="8" fill="hold" nodeType="withEffect">
                                  <p:stCondLst>
                                    <p:cond delay="0"/>
                                  </p:stCondLst>
                                  <p:childTnLst>
                                    <p:set>
                                      <p:cBhvr>
                                        <p:cTn id="277" dur="1" fill="hold">
                                          <p:stCondLst>
                                            <p:cond delay="0"/>
                                          </p:stCondLst>
                                        </p:cTn>
                                        <p:tgtEl>
                                          <p:spTgt spid="14"/>
                                        </p:tgtEl>
                                        <p:attrNameLst>
                                          <p:attrName>style.visibility</p:attrName>
                                        </p:attrNameLst>
                                      </p:cBhvr>
                                      <p:to>
                                        <p:strVal val="visible"/>
                                      </p:to>
                                    </p:set>
                                    <p:anim calcmode="lin" valueType="num">
                                      <p:cBhvr additive="base">
                                        <p:cTn id="278" dur="3000" fill="hold"/>
                                        <p:tgtEl>
                                          <p:spTgt spid="14"/>
                                        </p:tgtEl>
                                        <p:attrNameLst>
                                          <p:attrName>ppt_x</p:attrName>
                                        </p:attrNameLst>
                                      </p:cBhvr>
                                      <p:tavLst>
                                        <p:tav tm="0">
                                          <p:val>
                                            <p:strVal val="0-#ppt_w/2"/>
                                          </p:val>
                                        </p:tav>
                                        <p:tav tm="100000">
                                          <p:val>
                                            <p:strVal val="#ppt_x"/>
                                          </p:val>
                                        </p:tav>
                                      </p:tavLst>
                                    </p:anim>
                                    <p:anim calcmode="lin" valueType="num">
                                      <p:cBhvr additive="base">
                                        <p:cTn id="279" dur="3000" fill="hold"/>
                                        <p:tgtEl>
                                          <p:spTgt spid="14"/>
                                        </p:tgtEl>
                                        <p:attrNameLst>
                                          <p:attrName>ppt_y</p:attrName>
                                        </p:attrNameLst>
                                      </p:cBhvr>
                                      <p:tavLst>
                                        <p:tav tm="0">
                                          <p:val>
                                            <p:strVal val="#ppt_y"/>
                                          </p:val>
                                        </p:tav>
                                        <p:tav tm="100000">
                                          <p:val>
                                            <p:strVal val="#ppt_y"/>
                                          </p:val>
                                        </p:tav>
                                      </p:tavLst>
                                    </p:anim>
                                  </p:childTnLst>
                                </p:cTn>
                              </p:par>
                              <p:par>
                                <p:cTn id="280" presetID="2" presetClass="entr" presetSubtype="8" fill="hold" nodeType="withEffect">
                                  <p:stCondLst>
                                    <p:cond delay="0"/>
                                  </p:stCondLst>
                                  <p:childTnLst>
                                    <p:set>
                                      <p:cBhvr>
                                        <p:cTn id="281" dur="1" fill="hold">
                                          <p:stCondLst>
                                            <p:cond delay="0"/>
                                          </p:stCondLst>
                                        </p:cTn>
                                        <p:tgtEl>
                                          <p:spTgt spid="15"/>
                                        </p:tgtEl>
                                        <p:attrNameLst>
                                          <p:attrName>style.visibility</p:attrName>
                                        </p:attrNameLst>
                                      </p:cBhvr>
                                      <p:to>
                                        <p:strVal val="visible"/>
                                      </p:to>
                                    </p:set>
                                    <p:anim calcmode="lin" valueType="num">
                                      <p:cBhvr additive="base">
                                        <p:cTn id="282" dur="3000" fill="hold"/>
                                        <p:tgtEl>
                                          <p:spTgt spid="15"/>
                                        </p:tgtEl>
                                        <p:attrNameLst>
                                          <p:attrName>ppt_x</p:attrName>
                                        </p:attrNameLst>
                                      </p:cBhvr>
                                      <p:tavLst>
                                        <p:tav tm="0">
                                          <p:val>
                                            <p:strVal val="0-#ppt_w/2"/>
                                          </p:val>
                                        </p:tav>
                                        <p:tav tm="100000">
                                          <p:val>
                                            <p:strVal val="#ppt_x"/>
                                          </p:val>
                                        </p:tav>
                                      </p:tavLst>
                                    </p:anim>
                                    <p:anim calcmode="lin" valueType="num">
                                      <p:cBhvr additive="base">
                                        <p:cTn id="283" dur="3000" fill="hold"/>
                                        <p:tgtEl>
                                          <p:spTgt spid="15"/>
                                        </p:tgtEl>
                                        <p:attrNameLst>
                                          <p:attrName>ppt_y</p:attrName>
                                        </p:attrNameLst>
                                      </p:cBhvr>
                                      <p:tavLst>
                                        <p:tav tm="0">
                                          <p:val>
                                            <p:strVal val="#ppt_y"/>
                                          </p:val>
                                        </p:tav>
                                        <p:tav tm="100000">
                                          <p:val>
                                            <p:strVal val="#ppt_y"/>
                                          </p:val>
                                        </p:tav>
                                      </p:tavLst>
                                    </p:anim>
                                  </p:childTnLst>
                                </p:cTn>
                              </p:par>
                              <p:par>
                                <p:cTn id="284" presetID="2" presetClass="entr" presetSubtype="8" fill="hold" nodeType="withEffect">
                                  <p:stCondLst>
                                    <p:cond delay="0"/>
                                  </p:stCondLst>
                                  <p:childTnLst>
                                    <p:set>
                                      <p:cBhvr>
                                        <p:cTn id="285" dur="1" fill="hold">
                                          <p:stCondLst>
                                            <p:cond delay="0"/>
                                          </p:stCondLst>
                                        </p:cTn>
                                        <p:tgtEl>
                                          <p:spTgt spid="16"/>
                                        </p:tgtEl>
                                        <p:attrNameLst>
                                          <p:attrName>style.visibility</p:attrName>
                                        </p:attrNameLst>
                                      </p:cBhvr>
                                      <p:to>
                                        <p:strVal val="visible"/>
                                      </p:to>
                                    </p:set>
                                    <p:anim calcmode="lin" valueType="num">
                                      <p:cBhvr additive="base">
                                        <p:cTn id="286" dur="3000" fill="hold"/>
                                        <p:tgtEl>
                                          <p:spTgt spid="16"/>
                                        </p:tgtEl>
                                        <p:attrNameLst>
                                          <p:attrName>ppt_x</p:attrName>
                                        </p:attrNameLst>
                                      </p:cBhvr>
                                      <p:tavLst>
                                        <p:tav tm="0">
                                          <p:val>
                                            <p:strVal val="0-#ppt_w/2"/>
                                          </p:val>
                                        </p:tav>
                                        <p:tav tm="100000">
                                          <p:val>
                                            <p:strVal val="#ppt_x"/>
                                          </p:val>
                                        </p:tav>
                                      </p:tavLst>
                                    </p:anim>
                                    <p:anim calcmode="lin" valueType="num">
                                      <p:cBhvr additive="base">
                                        <p:cTn id="287" dur="3000" fill="hold"/>
                                        <p:tgtEl>
                                          <p:spTgt spid="16"/>
                                        </p:tgtEl>
                                        <p:attrNameLst>
                                          <p:attrName>ppt_y</p:attrName>
                                        </p:attrNameLst>
                                      </p:cBhvr>
                                      <p:tavLst>
                                        <p:tav tm="0">
                                          <p:val>
                                            <p:strVal val="#ppt_y"/>
                                          </p:val>
                                        </p:tav>
                                        <p:tav tm="100000">
                                          <p:val>
                                            <p:strVal val="#ppt_y"/>
                                          </p:val>
                                        </p:tav>
                                      </p:tavLst>
                                    </p:anim>
                                  </p:childTnLst>
                                </p:cTn>
                              </p:par>
                              <p:par>
                                <p:cTn id="288" presetID="2" presetClass="entr" presetSubtype="8" fill="hold" nodeType="withEffect">
                                  <p:stCondLst>
                                    <p:cond delay="0"/>
                                  </p:stCondLst>
                                  <p:childTnLst>
                                    <p:set>
                                      <p:cBhvr>
                                        <p:cTn id="289" dur="1" fill="hold">
                                          <p:stCondLst>
                                            <p:cond delay="0"/>
                                          </p:stCondLst>
                                        </p:cTn>
                                        <p:tgtEl>
                                          <p:spTgt spid="17"/>
                                        </p:tgtEl>
                                        <p:attrNameLst>
                                          <p:attrName>style.visibility</p:attrName>
                                        </p:attrNameLst>
                                      </p:cBhvr>
                                      <p:to>
                                        <p:strVal val="visible"/>
                                      </p:to>
                                    </p:set>
                                    <p:anim calcmode="lin" valueType="num">
                                      <p:cBhvr additive="base">
                                        <p:cTn id="290" dur="3000" fill="hold"/>
                                        <p:tgtEl>
                                          <p:spTgt spid="17"/>
                                        </p:tgtEl>
                                        <p:attrNameLst>
                                          <p:attrName>ppt_x</p:attrName>
                                        </p:attrNameLst>
                                      </p:cBhvr>
                                      <p:tavLst>
                                        <p:tav tm="0">
                                          <p:val>
                                            <p:strVal val="0-#ppt_w/2"/>
                                          </p:val>
                                        </p:tav>
                                        <p:tav tm="100000">
                                          <p:val>
                                            <p:strVal val="#ppt_x"/>
                                          </p:val>
                                        </p:tav>
                                      </p:tavLst>
                                    </p:anim>
                                    <p:anim calcmode="lin" valueType="num">
                                      <p:cBhvr additive="base">
                                        <p:cTn id="291" dur="3000" fill="hold"/>
                                        <p:tgtEl>
                                          <p:spTgt spid="17"/>
                                        </p:tgtEl>
                                        <p:attrNameLst>
                                          <p:attrName>ppt_y</p:attrName>
                                        </p:attrNameLst>
                                      </p:cBhvr>
                                      <p:tavLst>
                                        <p:tav tm="0">
                                          <p:val>
                                            <p:strVal val="#ppt_y"/>
                                          </p:val>
                                        </p:tav>
                                        <p:tav tm="100000">
                                          <p:val>
                                            <p:strVal val="#ppt_y"/>
                                          </p:val>
                                        </p:tav>
                                      </p:tavLst>
                                    </p:anim>
                                  </p:childTnLst>
                                </p:cTn>
                              </p:par>
                              <p:par>
                                <p:cTn id="292" presetID="2" presetClass="entr" presetSubtype="8" fill="hold" nodeType="withEffect">
                                  <p:stCondLst>
                                    <p:cond delay="0"/>
                                  </p:stCondLst>
                                  <p:childTnLst>
                                    <p:set>
                                      <p:cBhvr>
                                        <p:cTn id="293" dur="1" fill="hold">
                                          <p:stCondLst>
                                            <p:cond delay="0"/>
                                          </p:stCondLst>
                                        </p:cTn>
                                        <p:tgtEl>
                                          <p:spTgt spid="18"/>
                                        </p:tgtEl>
                                        <p:attrNameLst>
                                          <p:attrName>style.visibility</p:attrName>
                                        </p:attrNameLst>
                                      </p:cBhvr>
                                      <p:to>
                                        <p:strVal val="visible"/>
                                      </p:to>
                                    </p:set>
                                    <p:anim calcmode="lin" valueType="num">
                                      <p:cBhvr additive="base">
                                        <p:cTn id="294" dur="3000" fill="hold"/>
                                        <p:tgtEl>
                                          <p:spTgt spid="18"/>
                                        </p:tgtEl>
                                        <p:attrNameLst>
                                          <p:attrName>ppt_x</p:attrName>
                                        </p:attrNameLst>
                                      </p:cBhvr>
                                      <p:tavLst>
                                        <p:tav tm="0">
                                          <p:val>
                                            <p:strVal val="0-#ppt_w/2"/>
                                          </p:val>
                                        </p:tav>
                                        <p:tav tm="100000">
                                          <p:val>
                                            <p:strVal val="#ppt_x"/>
                                          </p:val>
                                        </p:tav>
                                      </p:tavLst>
                                    </p:anim>
                                    <p:anim calcmode="lin" valueType="num">
                                      <p:cBhvr additive="base">
                                        <p:cTn id="295" dur="3000" fill="hold"/>
                                        <p:tgtEl>
                                          <p:spTgt spid="18"/>
                                        </p:tgtEl>
                                        <p:attrNameLst>
                                          <p:attrName>ppt_y</p:attrName>
                                        </p:attrNameLst>
                                      </p:cBhvr>
                                      <p:tavLst>
                                        <p:tav tm="0">
                                          <p:val>
                                            <p:strVal val="#ppt_y"/>
                                          </p:val>
                                        </p:tav>
                                        <p:tav tm="100000">
                                          <p:val>
                                            <p:strVal val="#ppt_y"/>
                                          </p:val>
                                        </p:tav>
                                      </p:tavLst>
                                    </p:anim>
                                  </p:childTnLst>
                                </p:cTn>
                              </p:par>
                              <p:par>
                                <p:cTn id="296" presetID="2" presetClass="entr" presetSubtype="8" fill="hold" nodeType="withEffect">
                                  <p:stCondLst>
                                    <p:cond delay="0"/>
                                  </p:stCondLst>
                                  <p:childTnLst>
                                    <p:set>
                                      <p:cBhvr>
                                        <p:cTn id="297" dur="1" fill="hold">
                                          <p:stCondLst>
                                            <p:cond delay="0"/>
                                          </p:stCondLst>
                                        </p:cTn>
                                        <p:tgtEl>
                                          <p:spTgt spid="19"/>
                                        </p:tgtEl>
                                        <p:attrNameLst>
                                          <p:attrName>style.visibility</p:attrName>
                                        </p:attrNameLst>
                                      </p:cBhvr>
                                      <p:to>
                                        <p:strVal val="visible"/>
                                      </p:to>
                                    </p:set>
                                    <p:anim calcmode="lin" valueType="num">
                                      <p:cBhvr additive="base">
                                        <p:cTn id="298" dur="3000" fill="hold"/>
                                        <p:tgtEl>
                                          <p:spTgt spid="19"/>
                                        </p:tgtEl>
                                        <p:attrNameLst>
                                          <p:attrName>ppt_x</p:attrName>
                                        </p:attrNameLst>
                                      </p:cBhvr>
                                      <p:tavLst>
                                        <p:tav tm="0">
                                          <p:val>
                                            <p:strVal val="0-#ppt_w/2"/>
                                          </p:val>
                                        </p:tav>
                                        <p:tav tm="100000">
                                          <p:val>
                                            <p:strVal val="#ppt_x"/>
                                          </p:val>
                                        </p:tav>
                                      </p:tavLst>
                                    </p:anim>
                                    <p:anim calcmode="lin" valueType="num">
                                      <p:cBhvr additive="base">
                                        <p:cTn id="299" dur="3000" fill="hold"/>
                                        <p:tgtEl>
                                          <p:spTgt spid="19"/>
                                        </p:tgtEl>
                                        <p:attrNameLst>
                                          <p:attrName>ppt_y</p:attrName>
                                        </p:attrNameLst>
                                      </p:cBhvr>
                                      <p:tavLst>
                                        <p:tav tm="0">
                                          <p:val>
                                            <p:strVal val="#ppt_y"/>
                                          </p:val>
                                        </p:tav>
                                        <p:tav tm="100000">
                                          <p:val>
                                            <p:strVal val="#ppt_y"/>
                                          </p:val>
                                        </p:tav>
                                      </p:tavLst>
                                    </p:anim>
                                  </p:childTnLst>
                                </p:cTn>
                              </p:par>
                              <p:par>
                                <p:cTn id="300" presetID="2" presetClass="entr" presetSubtype="8" fill="hold" nodeType="withEffect">
                                  <p:stCondLst>
                                    <p:cond delay="0"/>
                                  </p:stCondLst>
                                  <p:childTnLst>
                                    <p:set>
                                      <p:cBhvr>
                                        <p:cTn id="301" dur="1" fill="hold">
                                          <p:stCondLst>
                                            <p:cond delay="0"/>
                                          </p:stCondLst>
                                        </p:cTn>
                                        <p:tgtEl>
                                          <p:spTgt spid="20"/>
                                        </p:tgtEl>
                                        <p:attrNameLst>
                                          <p:attrName>style.visibility</p:attrName>
                                        </p:attrNameLst>
                                      </p:cBhvr>
                                      <p:to>
                                        <p:strVal val="visible"/>
                                      </p:to>
                                    </p:set>
                                    <p:anim calcmode="lin" valueType="num">
                                      <p:cBhvr additive="base">
                                        <p:cTn id="302" dur="3000" fill="hold"/>
                                        <p:tgtEl>
                                          <p:spTgt spid="20"/>
                                        </p:tgtEl>
                                        <p:attrNameLst>
                                          <p:attrName>ppt_x</p:attrName>
                                        </p:attrNameLst>
                                      </p:cBhvr>
                                      <p:tavLst>
                                        <p:tav tm="0">
                                          <p:val>
                                            <p:strVal val="0-#ppt_w/2"/>
                                          </p:val>
                                        </p:tav>
                                        <p:tav tm="100000">
                                          <p:val>
                                            <p:strVal val="#ppt_x"/>
                                          </p:val>
                                        </p:tav>
                                      </p:tavLst>
                                    </p:anim>
                                    <p:anim calcmode="lin" valueType="num">
                                      <p:cBhvr additive="base">
                                        <p:cTn id="303" dur="3000" fill="hold"/>
                                        <p:tgtEl>
                                          <p:spTgt spid="20"/>
                                        </p:tgtEl>
                                        <p:attrNameLst>
                                          <p:attrName>ppt_y</p:attrName>
                                        </p:attrNameLst>
                                      </p:cBhvr>
                                      <p:tavLst>
                                        <p:tav tm="0">
                                          <p:val>
                                            <p:strVal val="#ppt_y"/>
                                          </p:val>
                                        </p:tav>
                                        <p:tav tm="100000">
                                          <p:val>
                                            <p:strVal val="#ppt_y"/>
                                          </p:val>
                                        </p:tav>
                                      </p:tavLst>
                                    </p:anim>
                                  </p:childTnLst>
                                </p:cTn>
                              </p:par>
                              <p:par>
                                <p:cTn id="304" presetID="2" presetClass="entr" presetSubtype="8" fill="hold" nodeType="withEffect">
                                  <p:stCondLst>
                                    <p:cond delay="0"/>
                                  </p:stCondLst>
                                  <p:childTnLst>
                                    <p:set>
                                      <p:cBhvr>
                                        <p:cTn id="305" dur="1" fill="hold">
                                          <p:stCondLst>
                                            <p:cond delay="0"/>
                                          </p:stCondLst>
                                        </p:cTn>
                                        <p:tgtEl>
                                          <p:spTgt spid="21"/>
                                        </p:tgtEl>
                                        <p:attrNameLst>
                                          <p:attrName>style.visibility</p:attrName>
                                        </p:attrNameLst>
                                      </p:cBhvr>
                                      <p:to>
                                        <p:strVal val="visible"/>
                                      </p:to>
                                    </p:set>
                                    <p:anim calcmode="lin" valueType="num">
                                      <p:cBhvr additive="base">
                                        <p:cTn id="306" dur="3000" fill="hold"/>
                                        <p:tgtEl>
                                          <p:spTgt spid="21"/>
                                        </p:tgtEl>
                                        <p:attrNameLst>
                                          <p:attrName>ppt_x</p:attrName>
                                        </p:attrNameLst>
                                      </p:cBhvr>
                                      <p:tavLst>
                                        <p:tav tm="0">
                                          <p:val>
                                            <p:strVal val="0-#ppt_w/2"/>
                                          </p:val>
                                        </p:tav>
                                        <p:tav tm="100000">
                                          <p:val>
                                            <p:strVal val="#ppt_x"/>
                                          </p:val>
                                        </p:tav>
                                      </p:tavLst>
                                    </p:anim>
                                    <p:anim calcmode="lin" valueType="num">
                                      <p:cBhvr additive="base">
                                        <p:cTn id="307" dur="3000" fill="hold"/>
                                        <p:tgtEl>
                                          <p:spTgt spid="21"/>
                                        </p:tgtEl>
                                        <p:attrNameLst>
                                          <p:attrName>ppt_y</p:attrName>
                                        </p:attrNameLst>
                                      </p:cBhvr>
                                      <p:tavLst>
                                        <p:tav tm="0">
                                          <p:val>
                                            <p:strVal val="#ppt_y"/>
                                          </p:val>
                                        </p:tav>
                                        <p:tav tm="100000">
                                          <p:val>
                                            <p:strVal val="#ppt_y"/>
                                          </p:val>
                                        </p:tav>
                                      </p:tavLst>
                                    </p:anim>
                                  </p:childTnLst>
                                </p:cTn>
                              </p:par>
                              <p:par>
                                <p:cTn id="308" presetID="2" presetClass="entr" presetSubtype="8" fill="hold" nodeType="withEffect">
                                  <p:stCondLst>
                                    <p:cond delay="0"/>
                                  </p:stCondLst>
                                  <p:childTnLst>
                                    <p:set>
                                      <p:cBhvr>
                                        <p:cTn id="309" dur="1" fill="hold">
                                          <p:stCondLst>
                                            <p:cond delay="0"/>
                                          </p:stCondLst>
                                        </p:cTn>
                                        <p:tgtEl>
                                          <p:spTgt spid="22"/>
                                        </p:tgtEl>
                                        <p:attrNameLst>
                                          <p:attrName>style.visibility</p:attrName>
                                        </p:attrNameLst>
                                      </p:cBhvr>
                                      <p:to>
                                        <p:strVal val="visible"/>
                                      </p:to>
                                    </p:set>
                                    <p:anim calcmode="lin" valueType="num">
                                      <p:cBhvr additive="base">
                                        <p:cTn id="310" dur="3000" fill="hold"/>
                                        <p:tgtEl>
                                          <p:spTgt spid="22"/>
                                        </p:tgtEl>
                                        <p:attrNameLst>
                                          <p:attrName>ppt_x</p:attrName>
                                        </p:attrNameLst>
                                      </p:cBhvr>
                                      <p:tavLst>
                                        <p:tav tm="0">
                                          <p:val>
                                            <p:strVal val="0-#ppt_w/2"/>
                                          </p:val>
                                        </p:tav>
                                        <p:tav tm="100000">
                                          <p:val>
                                            <p:strVal val="#ppt_x"/>
                                          </p:val>
                                        </p:tav>
                                      </p:tavLst>
                                    </p:anim>
                                    <p:anim calcmode="lin" valueType="num">
                                      <p:cBhvr additive="base">
                                        <p:cTn id="311" dur="3000" fill="hold"/>
                                        <p:tgtEl>
                                          <p:spTgt spid="22"/>
                                        </p:tgtEl>
                                        <p:attrNameLst>
                                          <p:attrName>ppt_y</p:attrName>
                                        </p:attrNameLst>
                                      </p:cBhvr>
                                      <p:tavLst>
                                        <p:tav tm="0">
                                          <p:val>
                                            <p:strVal val="#ppt_y"/>
                                          </p:val>
                                        </p:tav>
                                        <p:tav tm="100000">
                                          <p:val>
                                            <p:strVal val="#ppt_y"/>
                                          </p:val>
                                        </p:tav>
                                      </p:tavLst>
                                    </p:anim>
                                  </p:childTnLst>
                                </p:cTn>
                              </p:par>
                              <p:par>
                                <p:cTn id="312" presetID="2" presetClass="entr" presetSubtype="8" fill="hold" nodeType="withEffect">
                                  <p:stCondLst>
                                    <p:cond delay="0"/>
                                  </p:stCondLst>
                                  <p:childTnLst>
                                    <p:set>
                                      <p:cBhvr>
                                        <p:cTn id="313" dur="1" fill="hold">
                                          <p:stCondLst>
                                            <p:cond delay="0"/>
                                          </p:stCondLst>
                                        </p:cTn>
                                        <p:tgtEl>
                                          <p:spTgt spid="23"/>
                                        </p:tgtEl>
                                        <p:attrNameLst>
                                          <p:attrName>style.visibility</p:attrName>
                                        </p:attrNameLst>
                                      </p:cBhvr>
                                      <p:to>
                                        <p:strVal val="visible"/>
                                      </p:to>
                                    </p:set>
                                    <p:anim calcmode="lin" valueType="num">
                                      <p:cBhvr additive="base">
                                        <p:cTn id="314" dur="3000" fill="hold"/>
                                        <p:tgtEl>
                                          <p:spTgt spid="23"/>
                                        </p:tgtEl>
                                        <p:attrNameLst>
                                          <p:attrName>ppt_x</p:attrName>
                                        </p:attrNameLst>
                                      </p:cBhvr>
                                      <p:tavLst>
                                        <p:tav tm="0">
                                          <p:val>
                                            <p:strVal val="0-#ppt_w/2"/>
                                          </p:val>
                                        </p:tav>
                                        <p:tav tm="100000">
                                          <p:val>
                                            <p:strVal val="#ppt_x"/>
                                          </p:val>
                                        </p:tav>
                                      </p:tavLst>
                                    </p:anim>
                                    <p:anim calcmode="lin" valueType="num">
                                      <p:cBhvr additive="base">
                                        <p:cTn id="315" dur="3000" fill="hold"/>
                                        <p:tgtEl>
                                          <p:spTgt spid="23"/>
                                        </p:tgtEl>
                                        <p:attrNameLst>
                                          <p:attrName>ppt_y</p:attrName>
                                        </p:attrNameLst>
                                      </p:cBhvr>
                                      <p:tavLst>
                                        <p:tav tm="0">
                                          <p:val>
                                            <p:strVal val="#ppt_y"/>
                                          </p:val>
                                        </p:tav>
                                        <p:tav tm="100000">
                                          <p:val>
                                            <p:strVal val="#ppt_y"/>
                                          </p:val>
                                        </p:tav>
                                      </p:tavLst>
                                    </p:anim>
                                  </p:childTnLst>
                                </p:cTn>
                              </p:par>
                              <p:par>
                                <p:cTn id="316" presetID="2" presetClass="entr" presetSubtype="8" fill="hold" nodeType="withEffect">
                                  <p:stCondLst>
                                    <p:cond delay="0"/>
                                  </p:stCondLst>
                                  <p:childTnLst>
                                    <p:set>
                                      <p:cBhvr>
                                        <p:cTn id="317" dur="1" fill="hold">
                                          <p:stCondLst>
                                            <p:cond delay="0"/>
                                          </p:stCondLst>
                                        </p:cTn>
                                        <p:tgtEl>
                                          <p:spTgt spid="24"/>
                                        </p:tgtEl>
                                        <p:attrNameLst>
                                          <p:attrName>style.visibility</p:attrName>
                                        </p:attrNameLst>
                                      </p:cBhvr>
                                      <p:to>
                                        <p:strVal val="visible"/>
                                      </p:to>
                                    </p:set>
                                    <p:anim calcmode="lin" valueType="num">
                                      <p:cBhvr additive="base">
                                        <p:cTn id="318" dur="3000" fill="hold"/>
                                        <p:tgtEl>
                                          <p:spTgt spid="24"/>
                                        </p:tgtEl>
                                        <p:attrNameLst>
                                          <p:attrName>ppt_x</p:attrName>
                                        </p:attrNameLst>
                                      </p:cBhvr>
                                      <p:tavLst>
                                        <p:tav tm="0">
                                          <p:val>
                                            <p:strVal val="0-#ppt_w/2"/>
                                          </p:val>
                                        </p:tav>
                                        <p:tav tm="100000">
                                          <p:val>
                                            <p:strVal val="#ppt_x"/>
                                          </p:val>
                                        </p:tav>
                                      </p:tavLst>
                                    </p:anim>
                                    <p:anim calcmode="lin" valueType="num">
                                      <p:cBhvr additive="base">
                                        <p:cTn id="319" dur="3000" fill="hold"/>
                                        <p:tgtEl>
                                          <p:spTgt spid="24"/>
                                        </p:tgtEl>
                                        <p:attrNameLst>
                                          <p:attrName>ppt_y</p:attrName>
                                        </p:attrNameLst>
                                      </p:cBhvr>
                                      <p:tavLst>
                                        <p:tav tm="0">
                                          <p:val>
                                            <p:strVal val="#ppt_y"/>
                                          </p:val>
                                        </p:tav>
                                        <p:tav tm="100000">
                                          <p:val>
                                            <p:strVal val="#ppt_y"/>
                                          </p:val>
                                        </p:tav>
                                      </p:tavLst>
                                    </p:anim>
                                  </p:childTnLst>
                                </p:cTn>
                              </p:par>
                              <p:par>
                                <p:cTn id="320" presetID="2" presetClass="entr" presetSubtype="8" fill="hold" nodeType="withEffect">
                                  <p:stCondLst>
                                    <p:cond delay="0"/>
                                  </p:stCondLst>
                                  <p:childTnLst>
                                    <p:set>
                                      <p:cBhvr>
                                        <p:cTn id="321" dur="1" fill="hold">
                                          <p:stCondLst>
                                            <p:cond delay="0"/>
                                          </p:stCondLst>
                                        </p:cTn>
                                        <p:tgtEl>
                                          <p:spTgt spid="25"/>
                                        </p:tgtEl>
                                        <p:attrNameLst>
                                          <p:attrName>style.visibility</p:attrName>
                                        </p:attrNameLst>
                                      </p:cBhvr>
                                      <p:to>
                                        <p:strVal val="visible"/>
                                      </p:to>
                                    </p:set>
                                    <p:anim calcmode="lin" valueType="num">
                                      <p:cBhvr additive="base">
                                        <p:cTn id="322" dur="3000" fill="hold"/>
                                        <p:tgtEl>
                                          <p:spTgt spid="25"/>
                                        </p:tgtEl>
                                        <p:attrNameLst>
                                          <p:attrName>ppt_x</p:attrName>
                                        </p:attrNameLst>
                                      </p:cBhvr>
                                      <p:tavLst>
                                        <p:tav tm="0">
                                          <p:val>
                                            <p:strVal val="0-#ppt_w/2"/>
                                          </p:val>
                                        </p:tav>
                                        <p:tav tm="100000">
                                          <p:val>
                                            <p:strVal val="#ppt_x"/>
                                          </p:val>
                                        </p:tav>
                                      </p:tavLst>
                                    </p:anim>
                                    <p:anim calcmode="lin" valueType="num">
                                      <p:cBhvr additive="base">
                                        <p:cTn id="323" dur="3000" fill="hold"/>
                                        <p:tgtEl>
                                          <p:spTgt spid="25"/>
                                        </p:tgtEl>
                                        <p:attrNameLst>
                                          <p:attrName>ppt_y</p:attrName>
                                        </p:attrNameLst>
                                      </p:cBhvr>
                                      <p:tavLst>
                                        <p:tav tm="0">
                                          <p:val>
                                            <p:strVal val="#ppt_y"/>
                                          </p:val>
                                        </p:tav>
                                        <p:tav tm="100000">
                                          <p:val>
                                            <p:strVal val="#ppt_y"/>
                                          </p:val>
                                        </p:tav>
                                      </p:tavLst>
                                    </p:anim>
                                  </p:childTnLst>
                                </p:cTn>
                              </p:par>
                              <p:par>
                                <p:cTn id="324" presetID="2" presetClass="entr" presetSubtype="8" fill="hold" nodeType="withEffect">
                                  <p:stCondLst>
                                    <p:cond delay="0"/>
                                  </p:stCondLst>
                                  <p:childTnLst>
                                    <p:set>
                                      <p:cBhvr>
                                        <p:cTn id="325" dur="1" fill="hold">
                                          <p:stCondLst>
                                            <p:cond delay="0"/>
                                          </p:stCondLst>
                                        </p:cTn>
                                        <p:tgtEl>
                                          <p:spTgt spid="26"/>
                                        </p:tgtEl>
                                        <p:attrNameLst>
                                          <p:attrName>style.visibility</p:attrName>
                                        </p:attrNameLst>
                                      </p:cBhvr>
                                      <p:to>
                                        <p:strVal val="visible"/>
                                      </p:to>
                                    </p:set>
                                    <p:anim calcmode="lin" valueType="num">
                                      <p:cBhvr additive="base">
                                        <p:cTn id="326" dur="3000" fill="hold"/>
                                        <p:tgtEl>
                                          <p:spTgt spid="26"/>
                                        </p:tgtEl>
                                        <p:attrNameLst>
                                          <p:attrName>ppt_x</p:attrName>
                                        </p:attrNameLst>
                                      </p:cBhvr>
                                      <p:tavLst>
                                        <p:tav tm="0">
                                          <p:val>
                                            <p:strVal val="0-#ppt_w/2"/>
                                          </p:val>
                                        </p:tav>
                                        <p:tav tm="100000">
                                          <p:val>
                                            <p:strVal val="#ppt_x"/>
                                          </p:val>
                                        </p:tav>
                                      </p:tavLst>
                                    </p:anim>
                                    <p:anim calcmode="lin" valueType="num">
                                      <p:cBhvr additive="base">
                                        <p:cTn id="327" dur="3000" fill="hold"/>
                                        <p:tgtEl>
                                          <p:spTgt spid="26"/>
                                        </p:tgtEl>
                                        <p:attrNameLst>
                                          <p:attrName>ppt_y</p:attrName>
                                        </p:attrNameLst>
                                      </p:cBhvr>
                                      <p:tavLst>
                                        <p:tav tm="0">
                                          <p:val>
                                            <p:strVal val="#ppt_y"/>
                                          </p:val>
                                        </p:tav>
                                        <p:tav tm="100000">
                                          <p:val>
                                            <p:strVal val="#ppt_y"/>
                                          </p:val>
                                        </p:tav>
                                      </p:tavLst>
                                    </p:anim>
                                  </p:childTnLst>
                                </p:cTn>
                              </p:par>
                              <p:par>
                                <p:cTn id="328" presetID="2" presetClass="entr" presetSubtype="8" fill="hold" nodeType="withEffect">
                                  <p:stCondLst>
                                    <p:cond delay="0"/>
                                  </p:stCondLst>
                                  <p:childTnLst>
                                    <p:set>
                                      <p:cBhvr>
                                        <p:cTn id="329" dur="1" fill="hold">
                                          <p:stCondLst>
                                            <p:cond delay="0"/>
                                          </p:stCondLst>
                                        </p:cTn>
                                        <p:tgtEl>
                                          <p:spTgt spid="27"/>
                                        </p:tgtEl>
                                        <p:attrNameLst>
                                          <p:attrName>style.visibility</p:attrName>
                                        </p:attrNameLst>
                                      </p:cBhvr>
                                      <p:to>
                                        <p:strVal val="visible"/>
                                      </p:to>
                                    </p:set>
                                    <p:anim calcmode="lin" valueType="num">
                                      <p:cBhvr additive="base">
                                        <p:cTn id="330" dur="3000" fill="hold"/>
                                        <p:tgtEl>
                                          <p:spTgt spid="27"/>
                                        </p:tgtEl>
                                        <p:attrNameLst>
                                          <p:attrName>ppt_x</p:attrName>
                                        </p:attrNameLst>
                                      </p:cBhvr>
                                      <p:tavLst>
                                        <p:tav tm="0">
                                          <p:val>
                                            <p:strVal val="0-#ppt_w/2"/>
                                          </p:val>
                                        </p:tav>
                                        <p:tav tm="100000">
                                          <p:val>
                                            <p:strVal val="#ppt_x"/>
                                          </p:val>
                                        </p:tav>
                                      </p:tavLst>
                                    </p:anim>
                                    <p:anim calcmode="lin" valueType="num">
                                      <p:cBhvr additive="base">
                                        <p:cTn id="331" dur="3000" fill="hold"/>
                                        <p:tgtEl>
                                          <p:spTgt spid="27"/>
                                        </p:tgtEl>
                                        <p:attrNameLst>
                                          <p:attrName>ppt_y</p:attrName>
                                        </p:attrNameLst>
                                      </p:cBhvr>
                                      <p:tavLst>
                                        <p:tav tm="0">
                                          <p:val>
                                            <p:strVal val="#ppt_y"/>
                                          </p:val>
                                        </p:tav>
                                        <p:tav tm="100000">
                                          <p:val>
                                            <p:strVal val="#ppt_y"/>
                                          </p:val>
                                        </p:tav>
                                      </p:tavLst>
                                    </p:anim>
                                  </p:childTnLst>
                                </p:cTn>
                              </p:par>
                              <p:par>
                                <p:cTn id="332" presetID="2" presetClass="entr" presetSubtype="8" fill="hold" nodeType="withEffect">
                                  <p:stCondLst>
                                    <p:cond delay="0"/>
                                  </p:stCondLst>
                                  <p:childTnLst>
                                    <p:set>
                                      <p:cBhvr>
                                        <p:cTn id="333" dur="1" fill="hold">
                                          <p:stCondLst>
                                            <p:cond delay="0"/>
                                          </p:stCondLst>
                                        </p:cTn>
                                        <p:tgtEl>
                                          <p:spTgt spid="28"/>
                                        </p:tgtEl>
                                        <p:attrNameLst>
                                          <p:attrName>style.visibility</p:attrName>
                                        </p:attrNameLst>
                                      </p:cBhvr>
                                      <p:to>
                                        <p:strVal val="visible"/>
                                      </p:to>
                                    </p:set>
                                    <p:anim calcmode="lin" valueType="num">
                                      <p:cBhvr additive="base">
                                        <p:cTn id="334" dur="3000" fill="hold"/>
                                        <p:tgtEl>
                                          <p:spTgt spid="28"/>
                                        </p:tgtEl>
                                        <p:attrNameLst>
                                          <p:attrName>ppt_x</p:attrName>
                                        </p:attrNameLst>
                                      </p:cBhvr>
                                      <p:tavLst>
                                        <p:tav tm="0">
                                          <p:val>
                                            <p:strVal val="0-#ppt_w/2"/>
                                          </p:val>
                                        </p:tav>
                                        <p:tav tm="100000">
                                          <p:val>
                                            <p:strVal val="#ppt_x"/>
                                          </p:val>
                                        </p:tav>
                                      </p:tavLst>
                                    </p:anim>
                                    <p:anim calcmode="lin" valueType="num">
                                      <p:cBhvr additive="base">
                                        <p:cTn id="335" dur="3000" fill="hold"/>
                                        <p:tgtEl>
                                          <p:spTgt spid="28"/>
                                        </p:tgtEl>
                                        <p:attrNameLst>
                                          <p:attrName>ppt_y</p:attrName>
                                        </p:attrNameLst>
                                      </p:cBhvr>
                                      <p:tavLst>
                                        <p:tav tm="0">
                                          <p:val>
                                            <p:strVal val="#ppt_y"/>
                                          </p:val>
                                        </p:tav>
                                        <p:tav tm="100000">
                                          <p:val>
                                            <p:strVal val="#ppt_y"/>
                                          </p:val>
                                        </p:tav>
                                      </p:tavLst>
                                    </p:anim>
                                  </p:childTnLst>
                                </p:cTn>
                              </p:par>
                              <p:par>
                                <p:cTn id="336" presetID="2" presetClass="entr" presetSubtype="8" fill="hold" nodeType="withEffect">
                                  <p:stCondLst>
                                    <p:cond delay="0"/>
                                  </p:stCondLst>
                                  <p:childTnLst>
                                    <p:set>
                                      <p:cBhvr>
                                        <p:cTn id="337" dur="1" fill="hold">
                                          <p:stCondLst>
                                            <p:cond delay="0"/>
                                          </p:stCondLst>
                                        </p:cTn>
                                        <p:tgtEl>
                                          <p:spTgt spid="29"/>
                                        </p:tgtEl>
                                        <p:attrNameLst>
                                          <p:attrName>style.visibility</p:attrName>
                                        </p:attrNameLst>
                                      </p:cBhvr>
                                      <p:to>
                                        <p:strVal val="visible"/>
                                      </p:to>
                                    </p:set>
                                    <p:anim calcmode="lin" valueType="num">
                                      <p:cBhvr additive="base">
                                        <p:cTn id="338" dur="3000" fill="hold"/>
                                        <p:tgtEl>
                                          <p:spTgt spid="29"/>
                                        </p:tgtEl>
                                        <p:attrNameLst>
                                          <p:attrName>ppt_x</p:attrName>
                                        </p:attrNameLst>
                                      </p:cBhvr>
                                      <p:tavLst>
                                        <p:tav tm="0">
                                          <p:val>
                                            <p:strVal val="0-#ppt_w/2"/>
                                          </p:val>
                                        </p:tav>
                                        <p:tav tm="100000">
                                          <p:val>
                                            <p:strVal val="#ppt_x"/>
                                          </p:val>
                                        </p:tav>
                                      </p:tavLst>
                                    </p:anim>
                                    <p:anim calcmode="lin" valueType="num">
                                      <p:cBhvr additive="base">
                                        <p:cTn id="339" dur="3000" fill="hold"/>
                                        <p:tgtEl>
                                          <p:spTgt spid="29"/>
                                        </p:tgtEl>
                                        <p:attrNameLst>
                                          <p:attrName>ppt_y</p:attrName>
                                        </p:attrNameLst>
                                      </p:cBhvr>
                                      <p:tavLst>
                                        <p:tav tm="0">
                                          <p:val>
                                            <p:strVal val="#ppt_y"/>
                                          </p:val>
                                        </p:tav>
                                        <p:tav tm="100000">
                                          <p:val>
                                            <p:strVal val="#ppt_y"/>
                                          </p:val>
                                        </p:tav>
                                      </p:tavLst>
                                    </p:anim>
                                  </p:childTnLst>
                                </p:cTn>
                              </p:par>
                              <p:par>
                                <p:cTn id="340" presetID="2" presetClass="entr" presetSubtype="8" fill="hold" nodeType="withEffect">
                                  <p:stCondLst>
                                    <p:cond delay="0"/>
                                  </p:stCondLst>
                                  <p:childTnLst>
                                    <p:set>
                                      <p:cBhvr>
                                        <p:cTn id="341" dur="1" fill="hold">
                                          <p:stCondLst>
                                            <p:cond delay="0"/>
                                          </p:stCondLst>
                                        </p:cTn>
                                        <p:tgtEl>
                                          <p:spTgt spid="30"/>
                                        </p:tgtEl>
                                        <p:attrNameLst>
                                          <p:attrName>style.visibility</p:attrName>
                                        </p:attrNameLst>
                                      </p:cBhvr>
                                      <p:to>
                                        <p:strVal val="visible"/>
                                      </p:to>
                                    </p:set>
                                    <p:anim calcmode="lin" valueType="num">
                                      <p:cBhvr additive="base">
                                        <p:cTn id="342" dur="3000" fill="hold"/>
                                        <p:tgtEl>
                                          <p:spTgt spid="30"/>
                                        </p:tgtEl>
                                        <p:attrNameLst>
                                          <p:attrName>ppt_x</p:attrName>
                                        </p:attrNameLst>
                                      </p:cBhvr>
                                      <p:tavLst>
                                        <p:tav tm="0">
                                          <p:val>
                                            <p:strVal val="0-#ppt_w/2"/>
                                          </p:val>
                                        </p:tav>
                                        <p:tav tm="100000">
                                          <p:val>
                                            <p:strVal val="#ppt_x"/>
                                          </p:val>
                                        </p:tav>
                                      </p:tavLst>
                                    </p:anim>
                                    <p:anim calcmode="lin" valueType="num">
                                      <p:cBhvr additive="base">
                                        <p:cTn id="343" dur="3000" fill="hold"/>
                                        <p:tgtEl>
                                          <p:spTgt spid="30"/>
                                        </p:tgtEl>
                                        <p:attrNameLst>
                                          <p:attrName>ppt_y</p:attrName>
                                        </p:attrNameLst>
                                      </p:cBhvr>
                                      <p:tavLst>
                                        <p:tav tm="0">
                                          <p:val>
                                            <p:strVal val="#ppt_y"/>
                                          </p:val>
                                        </p:tav>
                                        <p:tav tm="100000">
                                          <p:val>
                                            <p:strVal val="#ppt_y"/>
                                          </p:val>
                                        </p:tav>
                                      </p:tavLst>
                                    </p:anim>
                                  </p:childTnLst>
                                </p:cTn>
                              </p:par>
                              <p:par>
                                <p:cTn id="344" presetID="48" presetClass="entr" presetSubtype="0" accel="50000" fill="hold" nodeType="withEffect">
                                  <p:stCondLst>
                                    <p:cond delay="0"/>
                                  </p:stCondLst>
                                  <p:childTnLst>
                                    <p:set>
                                      <p:cBhvr>
                                        <p:cTn id="345" dur="1" fill="hold">
                                          <p:stCondLst>
                                            <p:cond delay="0"/>
                                          </p:stCondLst>
                                        </p:cTn>
                                        <p:tgtEl>
                                          <p:spTgt spid="7"/>
                                        </p:tgtEl>
                                        <p:attrNameLst>
                                          <p:attrName>style.visibility</p:attrName>
                                        </p:attrNameLst>
                                      </p:cBhvr>
                                      <p:to>
                                        <p:strVal val="visible"/>
                                      </p:to>
                                    </p:set>
                                    <p:anim calcmode="lin" valueType="num">
                                      <p:cBhvr>
                                        <p:cTn id="346"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7"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48" dur="3000" fill="hold"/>
                                        <p:tgtEl>
                                          <p:spTgt spid="7"/>
                                        </p:tgtEl>
                                        <p:attrNameLst>
                                          <p:attrName>ppt_y</p:attrName>
                                        </p:attrNameLst>
                                      </p:cBhvr>
                                      <p:tavLst>
                                        <p:tav tm="0">
                                          <p:val>
                                            <p:strVal val="#ppt_y"/>
                                          </p:val>
                                        </p:tav>
                                        <p:tav tm="100000">
                                          <p:val>
                                            <p:strVal val="#ppt_y"/>
                                          </p:val>
                                        </p:tav>
                                      </p:tavLst>
                                    </p:anim>
                                    <p:animEffect transition="in" filter="fade">
                                      <p:cBhvr>
                                        <p:cTn id="349" dur="3000"/>
                                        <p:tgtEl>
                                          <p:spTgt spid="7"/>
                                        </p:tgtEl>
                                      </p:cBhvr>
                                    </p:animEffect>
                                  </p:childTnLst>
                                </p:cTn>
                              </p:par>
                              <p:par>
                                <p:cTn id="350" presetID="48" presetClass="entr" presetSubtype="0" accel="50000" fill="hold" nodeType="withEffect">
                                  <p:stCondLst>
                                    <p:cond delay="0"/>
                                  </p:stCondLst>
                                  <p:childTnLst>
                                    <p:set>
                                      <p:cBhvr>
                                        <p:cTn id="351" dur="1" fill="hold">
                                          <p:stCondLst>
                                            <p:cond delay="0"/>
                                          </p:stCondLst>
                                        </p:cTn>
                                        <p:tgtEl>
                                          <p:spTgt spid="8"/>
                                        </p:tgtEl>
                                        <p:attrNameLst>
                                          <p:attrName>style.visibility</p:attrName>
                                        </p:attrNameLst>
                                      </p:cBhvr>
                                      <p:to>
                                        <p:strVal val="visible"/>
                                      </p:to>
                                    </p:set>
                                    <p:anim calcmode="lin" valueType="num">
                                      <p:cBhvr>
                                        <p:cTn id="352"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3"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54" dur="3000" fill="hold"/>
                                        <p:tgtEl>
                                          <p:spTgt spid="8"/>
                                        </p:tgtEl>
                                        <p:attrNameLst>
                                          <p:attrName>ppt_y</p:attrName>
                                        </p:attrNameLst>
                                      </p:cBhvr>
                                      <p:tavLst>
                                        <p:tav tm="0">
                                          <p:val>
                                            <p:strVal val="#ppt_y"/>
                                          </p:val>
                                        </p:tav>
                                        <p:tav tm="100000">
                                          <p:val>
                                            <p:strVal val="#ppt_y"/>
                                          </p:val>
                                        </p:tav>
                                      </p:tavLst>
                                    </p:anim>
                                    <p:animEffect transition="in" filter="fade">
                                      <p:cBhvr>
                                        <p:cTn id="355" dur="3000"/>
                                        <p:tgtEl>
                                          <p:spTgt spid="8"/>
                                        </p:tgtEl>
                                      </p:cBhvr>
                                    </p:animEffect>
                                  </p:childTnLst>
                                </p:cTn>
                              </p:par>
                              <p:par>
                                <p:cTn id="356" presetID="48" presetClass="entr" presetSubtype="0" accel="50000" fill="hold" nodeType="withEffect">
                                  <p:stCondLst>
                                    <p:cond delay="0"/>
                                  </p:stCondLst>
                                  <p:childTnLst>
                                    <p:set>
                                      <p:cBhvr>
                                        <p:cTn id="357" dur="1" fill="hold">
                                          <p:stCondLst>
                                            <p:cond delay="0"/>
                                          </p:stCondLst>
                                        </p:cTn>
                                        <p:tgtEl>
                                          <p:spTgt spid="9"/>
                                        </p:tgtEl>
                                        <p:attrNameLst>
                                          <p:attrName>style.visibility</p:attrName>
                                        </p:attrNameLst>
                                      </p:cBhvr>
                                      <p:to>
                                        <p:strVal val="visible"/>
                                      </p:to>
                                    </p:set>
                                    <p:anim calcmode="lin" valueType="num">
                                      <p:cBhvr>
                                        <p:cTn id="358"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9"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60" dur="3000" fill="hold"/>
                                        <p:tgtEl>
                                          <p:spTgt spid="9"/>
                                        </p:tgtEl>
                                        <p:attrNameLst>
                                          <p:attrName>ppt_y</p:attrName>
                                        </p:attrNameLst>
                                      </p:cBhvr>
                                      <p:tavLst>
                                        <p:tav tm="0">
                                          <p:val>
                                            <p:strVal val="#ppt_y"/>
                                          </p:val>
                                        </p:tav>
                                        <p:tav tm="100000">
                                          <p:val>
                                            <p:strVal val="#ppt_y"/>
                                          </p:val>
                                        </p:tav>
                                      </p:tavLst>
                                    </p:anim>
                                    <p:animEffect transition="in" filter="fade">
                                      <p:cBhvr>
                                        <p:cTn id="361" dur="3000"/>
                                        <p:tgtEl>
                                          <p:spTgt spid="9"/>
                                        </p:tgtEl>
                                      </p:cBhvr>
                                    </p:animEffect>
                                  </p:childTnLst>
                                </p:cTn>
                              </p:par>
                              <p:par>
                                <p:cTn id="362" presetID="48" presetClass="entr" presetSubtype="0" accel="50000" fill="hold" nodeType="withEffect">
                                  <p:stCondLst>
                                    <p:cond delay="0"/>
                                  </p:stCondLst>
                                  <p:childTnLst>
                                    <p:set>
                                      <p:cBhvr>
                                        <p:cTn id="363" dur="1" fill="hold">
                                          <p:stCondLst>
                                            <p:cond delay="0"/>
                                          </p:stCondLst>
                                        </p:cTn>
                                        <p:tgtEl>
                                          <p:spTgt spid="10"/>
                                        </p:tgtEl>
                                        <p:attrNameLst>
                                          <p:attrName>style.visibility</p:attrName>
                                        </p:attrNameLst>
                                      </p:cBhvr>
                                      <p:to>
                                        <p:strVal val="visible"/>
                                      </p:to>
                                    </p:set>
                                    <p:anim calcmode="lin" valueType="num">
                                      <p:cBhvr>
                                        <p:cTn id="364"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5"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66" dur="3000" fill="hold"/>
                                        <p:tgtEl>
                                          <p:spTgt spid="10"/>
                                        </p:tgtEl>
                                        <p:attrNameLst>
                                          <p:attrName>ppt_y</p:attrName>
                                        </p:attrNameLst>
                                      </p:cBhvr>
                                      <p:tavLst>
                                        <p:tav tm="0">
                                          <p:val>
                                            <p:strVal val="#ppt_y"/>
                                          </p:val>
                                        </p:tav>
                                        <p:tav tm="100000">
                                          <p:val>
                                            <p:strVal val="#ppt_y"/>
                                          </p:val>
                                        </p:tav>
                                      </p:tavLst>
                                    </p:anim>
                                    <p:animEffect transition="in" filter="fade">
                                      <p:cBhvr>
                                        <p:cTn id="367" dur="3000"/>
                                        <p:tgtEl>
                                          <p:spTgt spid="10"/>
                                        </p:tgtEl>
                                      </p:cBhvr>
                                    </p:animEffect>
                                  </p:childTnLst>
                                </p:cTn>
                              </p:par>
                              <p:par>
                                <p:cTn id="368" presetID="48" presetClass="entr" presetSubtype="0" accel="50000" fill="hold" nodeType="withEffect">
                                  <p:stCondLst>
                                    <p:cond delay="0"/>
                                  </p:stCondLst>
                                  <p:childTnLst>
                                    <p:set>
                                      <p:cBhvr>
                                        <p:cTn id="369" dur="1" fill="hold">
                                          <p:stCondLst>
                                            <p:cond delay="0"/>
                                          </p:stCondLst>
                                        </p:cTn>
                                        <p:tgtEl>
                                          <p:spTgt spid="11"/>
                                        </p:tgtEl>
                                        <p:attrNameLst>
                                          <p:attrName>style.visibility</p:attrName>
                                        </p:attrNameLst>
                                      </p:cBhvr>
                                      <p:to>
                                        <p:strVal val="visible"/>
                                      </p:to>
                                    </p:set>
                                    <p:anim calcmode="lin" valueType="num">
                                      <p:cBhvr>
                                        <p:cTn id="370"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1"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372" dur="3000" fill="hold"/>
                                        <p:tgtEl>
                                          <p:spTgt spid="11"/>
                                        </p:tgtEl>
                                        <p:attrNameLst>
                                          <p:attrName>ppt_y</p:attrName>
                                        </p:attrNameLst>
                                      </p:cBhvr>
                                      <p:tavLst>
                                        <p:tav tm="0">
                                          <p:val>
                                            <p:strVal val="#ppt_y"/>
                                          </p:val>
                                        </p:tav>
                                        <p:tav tm="100000">
                                          <p:val>
                                            <p:strVal val="#ppt_y"/>
                                          </p:val>
                                        </p:tav>
                                      </p:tavLst>
                                    </p:anim>
                                    <p:animEffect transition="in" filter="fade">
                                      <p:cBhvr>
                                        <p:cTn id="373" dur="3000"/>
                                        <p:tgtEl>
                                          <p:spTgt spid="11"/>
                                        </p:tgtEl>
                                      </p:cBhvr>
                                    </p:animEffect>
                                  </p:childTnLst>
                                </p:cTn>
                              </p:par>
                              <p:par>
                                <p:cTn id="374" presetID="48" presetClass="entr" presetSubtype="0" accel="50000" fill="hold" nodeType="withEffect">
                                  <p:stCondLst>
                                    <p:cond delay="0"/>
                                  </p:stCondLst>
                                  <p:childTnLst>
                                    <p:set>
                                      <p:cBhvr>
                                        <p:cTn id="375" dur="1" fill="hold">
                                          <p:stCondLst>
                                            <p:cond delay="0"/>
                                          </p:stCondLst>
                                        </p:cTn>
                                        <p:tgtEl>
                                          <p:spTgt spid="12"/>
                                        </p:tgtEl>
                                        <p:attrNameLst>
                                          <p:attrName>style.visibility</p:attrName>
                                        </p:attrNameLst>
                                      </p:cBhvr>
                                      <p:to>
                                        <p:strVal val="visible"/>
                                      </p:to>
                                    </p:set>
                                    <p:anim calcmode="lin" valueType="num">
                                      <p:cBhvr>
                                        <p:cTn id="376"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7"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378" dur="3000" fill="hold"/>
                                        <p:tgtEl>
                                          <p:spTgt spid="12"/>
                                        </p:tgtEl>
                                        <p:attrNameLst>
                                          <p:attrName>ppt_y</p:attrName>
                                        </p:attrNameLst>
                                      </p:cBhvr>
                                      <p:tavLst>
                                        <p:tav tm="0">
                                          <p:val>
                                            <p:strVal val="#ppt_y"/>
                                          </p:val>
                                        </p:tav>
                                        <p:tav tm="100000">
                                          <p:val>
                                            <p:strVal val="#ppt_y"/>
                                          </p:val>
                                        </p:tav>
                                      </p:tavLst>
                                    </p:anim>
                                    <p:animEffect transition="in" filter="fade">
                                      <p:cBhvr>
                                        <p:cTn id="379" dur="3000"/>
                                        <p:tgtEl>
                                          <p:spTgt spid="12"/>
                                        </p:tgtEl>
                                      </p:cBhvr>
                                    </p:animEffect>
                                  </p:childTnLst>
                                </p:cTn>
                              </p:par>
                              <p:par>
                                <p:cTn id="380" presetID="48" presetClass="entr" presetSubtype="0" accel="50000" fill="hold" nodeType="withEffect">
                                  <p:stCondLst>
                                    <p:cond delay="0"/>
                                  </p:stCondLst>
                                  <p:childTnLst>
                                    <p:set>
                                      <p:cBhvr>
                                        <p:cTn id="381" dur="1" fill="hold">
                                          <p:stCondLst>
                                            <p:cond delay="0"/>
                                          </p:stCondLst>
                                        </p:cTn>
                                        <p:tgtEl>
                                          <p:spTgt spid="13"/>
                                        </p:tgtEl>
                                        <p:attrNameLst>
                                          <p:attrName>style.visibility</p:attrName>
                                        </p:attrNameLst>
                                      </p:cBhvr>
                                      <p:to>
                                        <p:strVal val="visible"/>
                                      </p:to>
                                    </p:set>
                                    <p:anim calcmode="lin" valueType="num">
                                      <p:cBhvr>
                                        <p:cTn id="382"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3"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384" dur="3000" fill="hold"/>
                                        <p:tgtEl>
                                          <p:spTgt spid="13"/>
                                        </p:tgtEl>
                                        <p:attrNameLst>
                                          <p:attrName>ppt_y</p:attrName>
                                        </p:attrNameLst>
                                      </p:cBhvr>
                                      <p:tavLst>
                                        <p:tav tm="0">
                                          <p:val>
                                            <p:strVal val="#ppt_y"/>
                                          </p:val>
                                        </p:tav>
                                        <p:tav tm="100000">
                                          <p:val>
                                            <p:strVal val="#ppt_y"/>
                                          </p:val>
                                        </p:tav>
                                      </p:tavLst>
                                    </p:anim>
                                    <p:animEffect transition="in" filter="fade">
                                      <p:cBhvr>
                                        <p:cTn id="385" dur="3000"/>
                                        <p:tgtEl>
                                          <p:spTgt spid="13"/>
                                        </p:tgtEl>
                                      </p:cBhvr>
                                    </p:animEffect>
                                  </p:childTnLst>
                                </p:cTn>
                              </p:par>
                              <p:par>
                                <p:cTn id="386" presetID="48" presetClass="entr" presetSubtype="0" accel="50000" fill="hold" nodeType="withEffect">
                                  <p:stCondLst>
                                    <p:cond delay="0"/>
                                  </p:stCondLst>
                                  <p:childTnLst>
                                    <p:set>
                                      <p:cBhvr>
                                        <p:cTn id="387" dur="1" fill="hold">
                                          <p:stCondLst>
                                            <p:cond delay="0"/>
                                          </p:stCondLst>
                                        </p:cTn>
                                        <p:tgtEl>
                                          <p:spTgt spid="14"/>
                                        </p:tgtEl>
                                        <p:attrNameLst>
                                          <p:attrName>style.visibility</p:attrName>
                                        </p:attrNameLst>
                                      </p:cBhvr>
                                      <p:to>
                                        <p:strVal val="visible"/>
                                      </p:to>
                                    </p:set>
                                    <p:anim calcmode="lin" valueType="num">
                                      <p:cBhvr>
                                        <p:cTn id="388"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9"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390" dur="3000" fill="hold"/>
                                        <p:tgtEl>
                                          <p:spTgt spid="14"/>
                                        </p:tgtEl>
                                        <p:attrNameLst>
                                          <p:attrName>ppt_y</p:attrName>
                                        </p:attrNameLst>
                                      </p:cBhvr>
                                      <p:tavLst>
                                        <p:tav tm="0">
                                          <p:val>
                                            <p:strVal val="#ppt_y"/>
                                          </p:val>
                                        </p:tav>
                                        <p:tav tm="100000">
                                          <p:val>
                                            <p:strVal val="#ppt_y"/>
                                          </p:val>
                                        </p:tav>
                                      </p:tavLst>
                                    </p:anim>
                                    <p:animEffect transition="in" filter="fade">
                                      <p:cBhvr>
                                        <p:cTn id="391" dur="3000"/>
                                        <p:tgtEl>
                                          <p:spTgt spid="14"/>
                                        </p:tgtEl>
                                      </p:cBhvr>
                                    </p:animEffect>
                                  </p:childTnLst>
                                </p:cTn>
                              </p:par>
                              <p:par>
                                <p:cTn id="392" presetID="48" presetClass="entr" presetSubtype="0" accel="50000" fill="hold" nodeType="withEffect">
                                  <p:stCondLst>
                                    <p:cond delay="0"/>
                                  </p:stCondLst>
                                  <p:childTnLst>
                                    <p:set>
                                      <p:cBhvr>
                                        <p:cTn id="393" dur="1" fill="hold">
                                          <p:stCondLst>
                                            <p:cond delay="0"/>
                                          </p:stCondLst>
                                        </p:cTn>
                                        <p:tgtEl>
                                          <p:spTgt spid="15"/>
                                        </p:tgtEl>
                                        <p:attrNameLst>
                                          <p:attrName>style.visibility</p:attrName>
                                        </p:attrNameLst>
                                      </p:cBhvr>
                                      <p:to>
                                        <p:strVal val="visible"/>
                                      </p:to>
                                    </p:set>
                                    <p:anim calcmode="lin" valueType="num">
                                      <p:cBhvr>
                                        <p:cTn id="394"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5"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396" dur="3000" fill="hold"/>
                                        <p:tgtEl>
                                          <p:spTgt spid="15"/>
                                        </p:tgtEl>
                                        <p:attrNameLst>
                                          <p:attrName>ppt_y</p:attrName>
                                        </p:attrNameLst>
                                      </p:cBhvr>
                                      <p:tavLst>
                                        <p:tav tm="0">
                                          <p:val>
                                            <p:strVal val="#ppt_y"/>
                                          </p:val>
                                        </p:tav>
                                        <p:tav tm="100000">
                                          <p:val>
                                            <p:strVal val="#ppt_y"/>
                                          </p:val>
                                        </p:tav>
                                      </p:tavLst>
                                    </p:anim>
                                    <p:animEffect transition="in" filter="fade">
                                      <p:cBhvr>
                                        <p:cTn id="397" dur="3000"/>
                                        <p:tgtEl>
                                          <p:spTgt spid="15"/>
                                        </p:tgtEl>
                                      </p:cBhvr>
                                    </p:animEffect>
                                  </p:childTnLst>
                                </p:cTn>
                              </p:par>
                              <p:par>
                                <p:cTn id="398" presetID="48" presetClass="entr" presetSubtype="0" accel="50000" fill="hold" nodeType="withEffect">
                                  <p:stCondLst>
                                    <p:cond delay="0"/>
                                  </p:stCondLst>
                                  <p:childTnLst>
                                    <p:set>
                                      <p:cBhvr>
                                        <p:cTn id="399" dur="1" fill="hold">
                                          <p:stCondLst>
                                            <p:cond delay="0"/>
                                          </p:stCondLst>
                                        </p:cTn>
                                        <p:tgtEl>
                                          <p:spTgt spid="16"/>
                                        </p:tgtEl>
                                        <p:attrNameLst>
                                          <p:attrName>style.visibility</p:attrName>
                                        </p:attrNameLst>
                                      </p:cBhvr>
                                      <p:to>
                                        <p:strVal val="visible"/>
                                      </p:to>
                                    </p:set>
                                    <p:anim calcmode="lin" valueType="num">
                                      <p:cBhvr>
                                        <p:cTn id="400"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1"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402" dur="3000" fill="hold"/>
                                        <p:tgtEl>
                                          <p:spTgt spid="16"/>
                                        </p:tgtEl>
                                        <p:attrNameLst>
                                          <p:attrName>ppt_y</p:attrName>
                                        </p:attrNameLst>
                                      </p:cBhvr>
                                      <p:tavLst>
                                        <p:tav tm="0">
                                          <p:val>
                                            <p:strVal val="#ppt_y"/>
                                          </p:val>
                                        </p:tav>
                                        <p:tav tm="100000">
                                          <p:val>
                                            <p:strVal val="#ppt_y"/>
                                          </p:val>
                                        </p:tav>
                                      </p:tavLst>
                                    </p:anim>
                                    <p:animEffect transition="in" filter="fade">
                                      <p:cBhvr>
                                        <p:cTn id="403" dur="3000"/>
                                        <p:tgtEl>
                                          <p:spTgt spid="16"/>
                                        </p:tgtEl>
                                      </p:cBhvr>
                                    </p:animEffect>
                                  </p:childTnLst>
                                </p:cTn>
                              </p:par>
                              <p:par>
                                <p:cTn id="404" presetID="48" presetClass="entr" presetSubtype="0" accel="50000" fill="hold" nodeType="withEffect">
                                  <p:stCondLst>
                                    <p:cond delay="0"/>
                                  </p:stCondLst>
                                  <p:childTnLst>
                                    <p:set>
                                      <p:cBhvr>
                                        <p:cTn id="405" dur="1" fill="hold">
                                          <p:stCondLst>
                                            <p:cond delay="0"/>
                                          </p:stCondLst>
                                        </p:cTn>
                                        <p:tgtEl>
                                          <p:spTgt spid="17"/>
                                        </p:tgtEl>
                                        <p:attrNameLst>
                                          <p:attrName>style.visibility</p:attrName>
                                        </p:attrNameLst>
                                      </p:cBhvr>
                                      <p:to>
                                        <p:strVal val="visible"/>
                                      </p:to>
                                    </p:set>
                                    <p:anim calcmode="lin" valueType="num">
                                      <p:cBhvr>
                                        <p:cTn id="406"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7"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408" dur="3000" fill="hold"/>
                                        <p:tgtEl>
                                          <p:spTgt spid="17"/>
                                        </p:tgtEl>
                                        <p:attrNameLst>
                                          <p:attrName>ppt_y</p:attrName>
                                        </p:attrNameLst>
                                      </p:cBhvr>
                                      <p:tavLst>
                                        <p:tav tm="0">
                                          <p:val>
                                            <p:strVal val="#ppt_y"/>
                                          </p:val>
                                        </p:tav>
                                        <p:tav tm="100000">
                                          <p:val>
                                            <p:strVal val="#ppt_y"/>
                                          </p:val>
                                        </p:tav>
                                      </p:tavLst>
                                    </p:anim>
                                    <p:animEffect transition="in" filter="fade">
                                      <p:cBhvr>
                                        <p:cTn id="409" dur="3000"/>
                                        <p:tgtEl>
                                          <p:spTgt spid="17"/>
                                        </p:tgtEl>
                                      </p:cBhvr>
                                    </p:animEffect>
                                  </p:childTnLst>
                                </p:cTn>
                              </p:par>
                              <p:par>
                                <p:cTn id="410" presetID="48" presetClass="entr" presetSubtype="0" accel="50000" fill="hold" nodeType="withEffect">
                                  <p:stCondLst>
                                    <p:cond delay="0"/>
                                  </p:stCondLst>
                                  <p:childTnLst>
                                    <p:set>
                                      <p:cBhvr>
                                        <p:cTn id="411" dur="1" fill="hold">
                                          <p:stCondLst>
                                            <p:cond delay="0"/>
                                          </p:stCondLst>
                                        </p:cTn>
                                        <p:tgtEl>
                                          <p:spTgt spid="18"/>
                                        </p:tgtEl>
                                        <p:attrNameLst>
                                          <p:attrName>style.visibility</p:attrName>
                                        </p:attrNameLst>
                                      </p:cBhvr>
                                      <p:to>
                                        <p:strVal val="visible"/>
                                      </p:to>
                                    </p:set>
                                    <p:anim calcmode="lin" valueType="num">
                                      <p:cBhvr>
                                        <p:cTn id="412"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3"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414" dur="3000" fill="hold"/>
                                        <p:tgtEl>
                                          <p:spTgt spid="18"/>
                                        </p:tgtEl>
                                        <p:attrNameLst>
                                          <p:attrName>ppt_y</p:attrName>
                                        </p:attrNameLst>
                                      </p:cBhvr>
                                      <p:tavLst>
                                        <p:tav tm="0">
                                          <p:val>
                                            <p:strVal val="#ppt_y"/>
                                          </p:val>
                                        </p:tav>
                                        <p:tav tm="100000">
                                          <p:val>
                                            <p:strVal val="#ppt_y"/>
                                          </p:val>
                                        </p:tav>
                                      </p:tavLst>
                                    </p:anim>
                                    <p:animEffect transition="in" filter="fade">
                                      <p:cBhvr>
                                        <p:cTn id="415" dur="3000"/>
                                        <p:tgtEl>
                                          <p:spTgt spid="18"/>
                                        </p:tgtEl>
                                      </p:cBhvr>
                                    </p:animEffect>
                                  </p:childTnLst>
                                </p:cTn>
                              </p:par>
                              <p:par>
                                <p:cTn id="416" presetID="48" presetClass="entr" presetSubtype="0" accel="50000" fill="hold" nodeType="withEffect">
                                  <p:stCondLst>
                                    <p:cond delay="0"/>
                                  </p:stCondLst>
                                  <p:childTnLst>
                                    <p:set>
                                      <p:cBhvr>
                                        <p:cTn id="417" dur="1" fill="hold">
                                          <p:stCondLst>
                                            <p:cond delay="0"/>
                                          </p:stCondLst>
                                        </p:cTn>
                                        <p:tgtEl>
                                          <p:spTgt spid="19"/>
                                        </p:tgtEl>
                                        <p:attrNameLst>
                                          <p:attrName>style.visibility</p:attrName>
                                        </p:attrNameLst>
                                      </p:cBhvr>
                                      <p:to>
                                        <p:strVal val="visible"/>
                                      </p:to>
                                    </p:set>
                                    <p:anim calcmode="lin" valueType="num">
                                      <p:cBhvr>
                                        <p:cTn id="418"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9"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420" dur="3000" fill="hold"/>
                                        <p:tgtEl>
                                          <p:spTgt spid="19"/>
                                        </p:tgtEl>
                                        <p:attrNameLst>
                                          <p:attrName>ppt_y</p:attrName>
                                        </p:attrNameLst>
                                      </p:cBhvr>
                                      <p:tavLst>
                                        <p:tav tm="0">
                                          <p:val>
                                            <p:strVal val="#ppt_y"/>
                                          </p:val>
                                        </p:tav>
                                        <p:tav tm="100000">
                                          <p:val>
                                            <p:strVal val="#ppt_y"/>
                                          </p:val>
                                        </p:tav>
                                      </p:tavLst>
                                    </p:anim>
                                    <p:animEffect transition="in" filter="fade">
                                      <p:cBhvr>
                                        <p:cTn id="421" dur="3000"/>
                                        <p:tgtEl>
                                          <p:spTgt spid="19"/>
                                        </p:tgtEl>
                                      </p:cBhvr>
                                    </p:animEffect>
                                  </p:childTnLst>
                                </p:cTn>
                              </p:par>
                              <p:par>
                                <p:cTn id="422" presetID="48" presetClass="entr" presetSubtype="0" accel="50000" fill="hold" nodeType="withEffect">
                                  <p:stCondLst>
                                    <p:cond delay="0"/>
                                  </p:stCondLst>
                                  <p:childTnLst>
                                    <p:set>
                                      <p:cBhvr>
                                        <p:cTn id="423" dur="1" fill="hold">
                                          <p:stCondLst>
                                            <p:cond delay="0"/>
                                          </p:stCondLst>
                                        </p:cTn>
                                        <p:tgtEl>
                                          <p:spTgt spid="20"/>
                                        </p:tgtEl>
                                        <p:attrNameLst>
                                          <p:attrName>style.visibility</p:attrName>
                                        </p:attrNameLst>
                                      </p:cBhvr>
                                      <p:to>
                                        <p:strVal val="visible"/>
                                      </p:to>
                                    </p:set>
                                    <p:anim calcmode="lin" valueType="num">
                                      <p:cBhvr>
                                        <p:cTn id="424"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5"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426" dur="3000" fill="hold"/>
                                        <p:tgtEl>
                                          <p:spTgt spid="20"/>
                                        </p:tgtEl>
                                        <p:attrNameLst>
                                          <p:attrName>ppt_y</p:attrName>
                                        </p:attrNameLst>
                                      </p:cBhvr>
                                      <p:tavLst>
                                        <p:tav tm="0">
                                          <p:val>
                                            <p:strVal val="#ppt_y"/>
                                          </p:val>
                                        </p:tav>
                                        <p:tav tm="100000">
                                          <p:val>
                                            <p:strVal val="#ppt_y"/>
                                          </p:val>
                                        </p:tav>
                                      </p:tavLst>
                                    </p:anim>
                                    <p:animEffect transition="in" filter="fade">
                                      <p:cBhvr>
                                        <p:cTn id="427" dur="3000"/>
                                        <p:tgtEl>
                                          <p:spTgt spid="20"/>
                                        </p:tgtEl>
                                      </p:cBhvr>
                                    </p:animEffect>
                                  </p:childTnLst>
                                </p:cTn>
                              </p:par>
                              <p:par>
                                <p:cTn id="428" presetID="48" presetClass="entr" presetSubtype="0" accel="50000" fill="hold" nodeType="withEffect">
                                  <p:stCondLst>
                                    <p:cond delay="0"/>
                                  </p:stCondLst>
                                  <p:childTnLst>
                                    <p:set>
                                      <p:cBhvr>
                                        <p:cTn id="429" dur="1" fill="hold">
                                          <p:stCondLst>
                                            <p:cond delay="0"/>
                                          </p:stCondLst>
                                        </p:cTn>
                                        <p:tgtEl>
                                          <p:spTgt spid="21"/>
                                        </p:tgtEl>
                                        <p:attrNameLst>
                                          <p:attrName>style.visibility</p:attrName>
                                        </p:attrNameLst>
                                      </p:cBhvr>
                                      <p:to>
                                        <p:strVal val="visible"/>
                                      </p:to>
                                    </p:set>
                                    <p:anim calcmode="lin" valueType="num">
                                      <p:cBhvr>
                                        <p:cTn id="430"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1"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432" dur="3000" fill="hold"/>
                                        <p:tgtEl>
                                          <p:spTgt spid="21"/>
                                        </p:tgtEl>
                                        <p:attrNameLst>
                                          <p:attrName>ppt_y</p:attrName>
                                        </p:attrNameLst>
                                      </p:cBhvr>
                                      <p:tavLst>
                                        <p:tav tm="0">
                                          <p:val>
                                            <p:strVal val="#ppt_y"/>
                                          </p:val>
                                        </p:tav>
                                        <p:tav tm="100000">
                                          <p:val>
                                            <p:strVal val="#ppt_y"/>
                                          </p:val>
                                        </p:tav>
                                      </p:tavLst>
                                    </p:anim>
                                    <p:animEffect transition="in" filter="fade">
                                      <p:cBhvr>
                                        <p:cTn id="433" dur="3000"/>
                                        <p:tgtEl>
                                          <p:spTgt spid="21"/>
                                        </p:tgtEl>
                                      </p:cBhvr>
                                    </p:animEffect>
                                  </p:childTnLst>
                                </p:cTn>
                              </p:par>
                              <p:par>
                                <p:cTn id="434" presetID="48" presetClass="entr" presetSubtype="0" accel="50000" fill="hold" nodeType="withEffect">
                                  <p:stCondLst>
                                    <p:cond delay="0"/>
                                  </p:stCondLst>
                                  <p:childTnLst>
                                    <p:set>
                                      <p:cBhvr>
                                        <p:cTn id="435" dur="1" fill="hold">
                                          <p:stCondLst>
                                            <p:cond delay="0"/>
                                          </p:stCondLst>
                                        </p:cTn>
                                        <p:tgtEl>
                                          <p:spTgt spid="22"/>
                                        </p:tgtEl>
                                        <p:attrNameLst>
                                          <p:attrName>style.visibility</p:attrName>
                                        </p:attrNameLst>
                                      </p:cBhvr>
                                      <p:to>
                                        <p:strVal val="visible"/>
                                      </p:to>
                                    </p:set>
                                    <p:anim calcmode="lin" valueType="num">
                                      <p:cBhvr>
                                        <p:cTn id="436"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7"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438" dur="3000" fill="hold"/>
                                        <p:tgtEl>
                                          <p:spTgt spid="22"/>
                                        </p:tgtEl>
                                        <p:attrNameLst>
                                          <p:attrName>ppt_y</p:attrName>
                                        </p:attrNameLst>
                                      </p:cBhvr>
                                      <p:tavLst>
                                        <p:tav tm="0">
                                          <p:val>
                                            <p:strVal val="#ppt_y"/>
                                          </p:val>
                                        </p:tav>
                                        <p:tav tm="100000">
                                          <p:val>
                                            <p:strVal val="#ppt_y"/>
                                          </p:val>
                                        </p:tav>
                                      </p:tavLst>
                                    </p:anim>
                                    <p:animEffect transition="in" filter="fade">
                                      <p:cBhvr>
                                        <p:cTn id="439" dur="3000"/>
                                        <p:tgtEl>
                                          <p:spTgt spid="22"/>
                                        </p:tgtEl>
                                      </p:cBhvr>
                                    </p:animEffect>
                                  </p:childTnLst>
                                </p:cTn>
                              </p:par>
                              <p:par>
                                <p:cTn id="440" presetID="48" presetClass="entr" presetSubtype="0" accel="50000" fill="hold" nodeType="withEffect">
                                  <p:stCondLst>
                                    <p:cond delay="0"/>
                                  </p:stCondLst>
                                  <p:childTnLst>
                                    <p:set>
                                      <p:cBhvr>
                                        <p:cTn id="441" dur="1" fill="hold">
                                          <p:stCondLst>
                                            <p:cond delay="0"/>
                                          </p:stCondLst>
                                        </p:cTn>
                                        <p:tgtEl>
                                          <p:spTgt spid="23"/>
                                        </p:tgtEl>
                                        <p:attrNameLst>
                                          <p:attrName>style.visibility</p:attrName>
                                        </p:attrNameLst>
                                      </p:cBhvr>
                                      <p:to>
                                        <p:strVal val="visible"/>
                                      </p:to>
                                    </p:set>
                                    <p:anim calcmode="lin" valueType="num">
                                      <p:cBhvr>
                                        <p:cTn id="442"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3"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444" dur="3000" fill="hold"/>
                                        <p:tgtEl>
                                          <p:spTgt spid="23"/>
                                        </p:tgtEl>
                                        <p:attrNameLst>
                                          <p:attrName>ppt_y</p:attrName>
                                        </p:attrNameLst>
                                      </p:cBhvr>
                                      <p:tavLst>
                                        <p:tav tm="0">
                                          <p:val>
                                            <p:strVal val="#ppt_y"/>
                                          </p:val>
                                        </p:tav>
                                        <p:tav tm="100000">
                                          <p:val>
                                            <p:strVal val="#ppt_y"/>
                                          </p:val>
                                        </p:tav>
                                      </p:tavLst>
                                    </p:anim>
                                    <p:animEffect transition="in" filter="fade">
                                      <p:cBhvr>
                                        <p:cTn id="445" dur="3000"/>
                                        <p:tgtEl>
                                          <p:spTgt spid="23"/>
                                        </p:tgtEl>
                                      </p:cBhvr>
                                    </p:animEffect>
                                  </p:childTnLst>
                                </p:cTn>
                              </p:par>
                              <p:par>
                                <p:cTn id="446" presetID="48" presetClass="entr" presetSubtype="0" accel="50000" fill="hold" nodeType="withEffect">
                                  <p:stCondLst>
                                    <p:cond delay="0"/>
                                  </p:stCondLst>
                                  <p:childTnLst>
                                    <p:set>
                                      <p:cBhvr>
                                        <p:cTn id="447" dur="1" fill="hold">
                                          <p:stCondLst>
                                            <p:cond delay="0"/>
                                          </p:stCondLst>
                                        </p:cTn>
                                        <p:tgtEl>
                                          <p:spTgt spid="24"/>
                                        </p:tgtEl>
                                        <p:attrNameLst>
                                          <p:attrName>style.visibility</p:attrName>
                                        </p:attrNameLst>
                                      </p:cBhvr>
                                      <p:to>
                                        <p:strVal val="visible"/>
                                      </p:to>
                                    </p:set>
                                    <p:anim calcmode="lin" valueType="num">
                                      <p:cBhvr>
                                        <p:cTn id="448"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9"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450" dur="3000" fill="hold"/>
                                        <p:tgtEl>
                                          <p:spTgt spid="24"/>
                                        </p:tgtEl>
                                        <p:attrNameLst>
                                          <p:attrName>ppt_y</p:attrName>
                                        </p:attrNameLst>
                                      </p:cBhvr>
                                      <p:tavLst>
                                        <p:tav tm="0">
                                          <p:val>
                                            <p:strVal val="#ppt_y"/>
                                          </p:val>
                                        </p:tav>
                                        <p:tav tm="100000">
                                          <p:val>
                                            <p:strVal val="#ppt_y"/>
                                          </p:val>
                                        </p:tav>
                                      </p:tavLst>
                                    </p:anim>
                                    <p:animEffect transition="in" filter="fade">
                                      <p:cBhvr>
                                        <p:cTn id="451" dur="3000"/>
                                        <p:tgtEl>
                                          <p:spTgt spid="24"/>
                                        </p:tgtEl>
                                      </p:cBhvr>
                                    </p:animEffect>
                                  </p:childTnLst>
                                </p:cTn>
                              </p:par>
                              <p:par>
                                <p:cTn id="452" presetID="48" presetClass="entr" presetSubtype="0" accel="50000" fill="hold" nodeType="withEffect">
                                  <p:stCondLst>
                                    <p:cond delay="0"/>
                                  </p:stCondLst>
                                  <p:childTnLst>
                                    <p:set>
                                      <p:cBhvr>
                                        <p:cTn id="453" dur="1" fill="hold">
                                          <p:stCondLst>
                                            <p:cond delay="0"/>
                                          </p:stCondLst>
                                        </p:cTn>
                                        <p:tgtEl>
                                          <p:spTgt spid="25"/>
                                        </p:tgtEl>
                                        <p:attrNameLst>
                                          <p:attrName>style.visibility</p:attrName>
                                        </p:attrNameLst>
                                      </p:cBhvr>
                                      <p:to>
                                        <p:strVal val="visible"/>
                                      </p:to>
                                    </p:set>
                                    <p:anim calcmode="lin" valueType="num">
                                      <p:cBhvr>
                                        <p:cTn id="454" dur="3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5" dur="3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456" dur="3000" fill="hold"/>
                                        <p:tgtEl>
                                          <p:spTgt spid="25"/>
                                        </p:tgtEl>
                                        <p:attrNameLst>
                                          <p:attrName>ppt_y</p:attrName>
                                        </p:attrNameLst>
                                      </p:cBhvr>
                                      <p:tavLst>
                                        <p:tav tm="0">
                                          <p:val>
                                            <p:strVal val="#ppt_y"/>
                                          </p:val>
                                        </p:tav>
                                        <p:tav tm="100000">
                                          <p:val>
                                            <p:strVal val="#ppt_y"/>
                                          </p:val>
                                        </p:tav>
                                      </p:tavLst>
                                    </p:anim>
                                    <p:animEffect transition="in" filter="fade">
                                      <p:cBhvr>
                                        <p:cTn id="457" dur="3000"/>
                                        <p:tgtEl>
                                          <p:spTgt spid="25"/>
                                        </p:tgtEl>
                                      </p:cBhvr>
                                    </p:animEffect>
                                  </p:childTnLst>
                                </p:cTn>
                              </p:par>
                              <p:par>
                                <p:cTn id="458" presetID="48" presetClass="entr" presetSubtype="0" accel="50000" fill="hold" nodeType="withEffect">
                                  <p:stCondLst>
                                    <p:cond delay="0"/>
                                  </p:stCondLst>
                                  <p:childTnLst>
                                    <p:set>
                                      <p:cBhvr>
                                        <p:cTn id="459" dur="1" fill="hold">
                                          <p:stCondLst>
                                            <p:cond delay="0"/>
                                          </p:stCondLst>
                                        </p:cTn>
                                        <p:tgtEl>
                                          <p:spTgt spid="26"/>
                                        </p:tgtEl>
                                        <p:attrNameLst>
                                          <p:attrName>style.visibility</p:attrName>
                                        </p:attrNameLst>
                                      </p:cBhvr>
                                      <p:to>
                                        <p:strVal val="visible"/>
                                      </p:to>
                                    </p:set>
                                    <p:anim calcmode="lin" valueType="num">
                                      <p:cBhvr>
                                        <p:cTn id="460" dur="3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1" dur="3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462" dur="3000" fill="hold"/>
                                        <p:tgtEl>
                                          <p:spTgt spid="26"/>
                                        </p:tgtEl>
                                        <p:attrNameLst>
                                          <p:attrName>ppt_y</p:attrName>
                                        </p:attrNameLst>
                                      </p:cBhvr>
                                      <p:tavLst>
                                        <p:tav tm="0">
                                          <p:val>
                                            <p:strVal val="#ppt_y"/>
                                          </p:val>
                                        </p:tav>
                                        <p:tav tm="100000">
                                          <p:val>
                                            <p:strVal val="#ppt_y"/>
                                          </p:val>
                                        </p:tav>
                                      </p:tavLst>
                                    </p:anim>
                                    <p:animEffect transition="in" filter="fade">
                                      <p:cBhvr>
                                        <p:cTn id="463" dur="3000"/>
                                        <p:tgtEl>
                                          <p:spTgt spid="26"/>
                                        </p:tgtEl>
                                      </p:cBhvr>
                                    </p:animEffect>
                                  </p:childTnLst>
                                </p:cTn>
                              </p:par>
                              <p:par>
                                <p:cTn id="464" presetID="48" presetClass="entr" presetSubtype="0" accel="50000" fill="hold" nodeType="withEffect">
                                  <p:stCondLst>
                                    <p:cond delay="0"/>
                                  </p:stCondLst>
                                  <p:childTnLst>
                                    <p:set>
                                      <p:cBhvr>
                                        <p:cTn id="465" dur="1" fill="hold">
                                          <p:stCondLst>
                                            <p:cond delay="0"/>
                                          </p:stCondLst>
                                        </p:cTn>
                                        <p:tgtEl>
                                          <p:spTgt spid="27"/>
                                        </p:tgtEl>
                                        <p:attrNameLst>
                                          <p:attrName>style.visibility</p:attrName>
                                        </p:attrNameLst>
                                      </p:cBhvr>
                                      <p:to>
                                        <p:strVal val="visible"/>
                                      </p:to>
                                    </p:set>
                                    <p:anim calcmode="lin" valueType="num">
                                      <p:cBhvr>
                                        <p:cTn id="466" dur="3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7" dur="3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468" dur="3000" fill="hold"/>
                                        <p:tgtEl>
                                          <p:spTgt spid="27"/>
                                        </p:tgtEl>
                                        <p:attrNameLst>
                                          <p:attrName>ppt_y</p:attrName>
                                        </p:attrNameLst>
                                      </p:cBhvr>
                                      <p:tavLst>
                                        <p:tav tm="0">
                                          <p:val>
                                            <p:strVal val="#ppt_y"/>
                                          </p:val>
                                        </p:tav>
                                        <p:tav tm="100000">
                                          <p:val>
                                            <p:strVal val="#ppt_y"/>
                                          </p:val>
                                        </p:tav>
                                      </p:tavLst>
                                    </p:anim>
                                    <p:animEffect transition="in" filter="fade">
                                      <p:cBhvr>
                                        <p:cTn id="469" dur="3000"/>
                                        <p:tgtEl>
                                          <p:spTgt spid="27"/>
                                        </p:tgtEl>
                                      </p:cBhvr>
                                    </p:animEffect>
                                  </p:childTnLst>
                                </p:cTn>
                              </p:par>
                              <p:par>
                                <p:cTn id="470" presetID="48" presetClass="entr" presetSubtype="0" accel="50000" fill="hold" nodeType="withEffect">
                                  <p:stCondLst>
                                    <p:cond delay="0"/>
                                  </p:stCondLst>
                                  <p:childTnLst>
                                    <p:set>
                                      <p:cBhvr>
                                        <p:cTn id="471" dur="1" fill="hold">
                                          <p:stCondLst>
                                            <p:cond delay="0"/>
                                          </p:stCondLst>
                                        </p:cTn>
                                        <p:tgtEl>
                                          <p:spTgt spid="28"/>
                                        </p:tgtEl>
                                        <p:attrNameLst>
                                          <p:attrName>style.visibility</p:attrName>
                                        </p:attrNameLst>
                                      </p:cBhvr>
                                      <p:to>
                                        <p:strVal val="visible"/>
                                      </p:to>
                                    </p:set>
                                    <p:anim calcmode="lin" valueType="num">
                                      <p:cBhvr>
                                        <p:cTn id="472" dur="3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3" dur="3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474" dur="3000" fill="hold"/>
                                        <p:tgtEl>
                                          <p:spTgt spid="28"/>
                                        </p:tgtEl>
                                        <p:attrNameLst>
                                          <p:attrName>ppt_y</p:attrName>
                                        </p:attrNameLst>
                                      </p:cBhvr>
                                      <p:tavLst>
                                        <p:tav tm="0">
                                          <p:val>
                                            <p:strVal val="#ppt_y"/>
                                          </p:val>
                                        </p:tav>
                                        <p:tav tm="100000">
                                          <p:val>
                                            <p:strVal val="#ppt_y"/>
                                          </p:val>
                                        </p:tav>
                                      </p:tavLst>
                                    </p:anim>
                                    <p:animEffect transition="in" filter="fade">
                                      <p:cBhvr>
                                        <p:cTn id="475" dur="3000"/>
                                        <p:tgtEl>
                                          <p:spTgt spid="28"/>
                                        </p:tgtEl>
                                      </p:cBhvr>
                                    </p:animEffect>
                                  </p:childTnLst>
                                </p:cTn>
                              </p:par>
                              <p:par>
                                <p:cTn id="476" presetID="48" presetClass="entr" presetSubtype="0" accel="50000" fill="hold" nodeType="withEffect">
                                  <p:stCondLst>
                                    <p:cond delay="0"/>
                                  </p:stCondLst>
                                  <p:childTnLst>
                                    <p:set>
                                      <p:cBhvr>
                                        <p:cTn id="477" dur="1" fill="hold">
                                          <p:stCondLst>
                                            <p:cond delay="0"/>
                                          </p:stCondLst>
                                        </p:cTn>
                                        <p:tgtEl>
                                          <p:spTgt spid="29"/>
                                        </p:tgtEl>
                                        <p:attrNameLst>
                                          <p:attrName>style.visibility</p:attrName>
                                        </p:attrNameLst>
                                      </p:cBhvr>
                                      <p:to>
                                        <p:strVal val="visible"/>
                                      </p:to>
                                    </p:set>
                                    <p:anim calcmode="lin" valueType="num">
                                      <p:cBhvr>
                                        <p:cTn id="478" dur="3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9" dur="3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480" dur="3000" fill="hold"/>
                                        <p:tgtEl>
                                          <p:spTgt spid="29"/>
                                        </p:tgtEl>
                                        <p:attrNameLst>
                                          <p:attrName>ppt_y</p:attrName>
                                        </p:attrNameLst>
                                      </p:cBhvr>
                                      <p:tavLst>
                                        <p:tav tm="0">
                                          <p:val>
                                            <p:strVal val="#ppt_y"/>
                                          </p:val>
                                        </p:tav>
                                        <p:tav tm="100000">
                                          <p:val>
                                            <p:strVal val="#ppt_y"/>
                                          </p:val>
                                        </p:tav>
                                      </p:tavLst>
                                    </p:anim>
                                    <p:animEffect transition="in" filter="fade">
                                      <p:cBhvr>
                                        <p:cTn id="481" dur="3000"/>
                                        <p:tgtEl>
                                          <p:spTgt spid="29"/>
                                        </p:tgtEl>
                                      </p:cBhvr>
                                    </p:animEffect>
                                  </p:childTnLst>
                                </p:cTn>
                              </p:par>
                              <p:par>
                                <p:cTn id="482" presetID="48" presetClass="entr" presetSubtype="0" accel="50000" fill="hold" nodeType="withEffect">
                                  <p:stCondLst>
                                    <p:cond delay="0"/>
                                  </p:stCondLst>
                                  <p:childTnLst>
                                    <p:set>
                                      <p:cBhvr>
                                        <p:cTn id="483" dur="1" fill="hold">
                                          <p:stCondLst>
                                            <p:cond delay="0"/>
                                          </p:stCondLst>
                                        </p:cTn>
                                        <p:tgtEl>
                                          <p:spTgt spid="30"/>
                                        </p:tgtEl>
                                        <p:attrNameLst>
                                          <p:attrName>style.visibility</p:attrName>
                                        </p:attrNameLst>
                                      </p:cBhvr>
                                      <p:to>
                                        <p:strVal val="visible"/>
                                      </p:to>
                                    </p:set>
                                    <p:anim calcmode="lin" valueType="num">
                                      <p:cBhvr>
                                        <p:cTn id="484" dur="3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5" dur="3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486" dur="3000" fill="hold"/>
                                        <p:tgtEl>
                                          <p:spTgt spid="30"/>
                                        </p:tgtEl>
                                        <p:attrNameLst>
                                          <p:attrName>ppt_y</p:attrName>
                                        </p:attrNameLst>
                                      </p:cBhvr>
                                      <p:tavLst>
                                        <p:tav tm="0">
                                          <p:val>
                                            <p:strVal val="#ppt_y"/>
                                          </p:val>
                                        </p:tav>
                                        <p:tav tm="100000">
                                          <p:val>
                                            <p:strVal val="#ppt_y"/>
                                          </p:val>
                                        </p:tav>
                                      </p:tavLst>
                                    </p:anim>
                                    <p:animEffect transition="in" filter="fade">
                                      <p:cBhvr>
                                        <p:cTn id="487" dur="3000"/>
                                        <p:tgtEl>
                                          <p:spTgt spid="30"/>
                                        </p:tgtEl>
                                      </p:cBhvr>
                                    </p:animEffect>
                                  </p:childTnLst>
                                </p:cTn>
                              </p:par>
                              <p:par>
                                <p:cTn id="488" presetID="23" presetClass="entr" presetSubtype="272" fill="hold" nodeType="withEffect">
                                  <p:stCondLst>
                                    <p:cond delay="0"/>
                                  </p:stCondLst>
                                  <p:childTnLst>
                                    <p:set>
                                      <p:cBhvr>
                                        <p:cTn id="489" dur="1" fill="hold">
                                          <p:stCondLst>
                                            <p:cond delay="0"/>
                                          </p:stCondLst>
                                        </p:cTn>
                                        <p:tgtEl>
                                          <p:spTgt spid="5"/>
                                        </p:tgtEl>
                                        <p:attrNameLst>
                                          <p:attrName>style.visibility</p:attrName>
                                        </p:attrNameLst>
                                      </p:cBhvr>
                                      <p:to>
                                        <p:strVal val="visible"/>
                                      </p:to>
                                    </p:set>
                                    <p:anim calcmode="lin" valueType="num">
                                      <p:cBhvr>
                                        <p:cTn id="490" dur="3000" fill="hold"/>
                                        <p:tgtEl>
                                          <p:spTgt spid="5"/>
                                        </p:tgtEl>
                                        <p:attrNameLst>
                                          <p:attrName>ppt_w</p:attrName>
                                        </p:attrNameLst>
                                      </p:cBhvr>
                                      <p:tavLst>
                                        <p:tav tm="0">
                                          <p:val>
                                            <p:strVal val="2/3*#ppt_w"/>
                                          </p:val>
                                        </p:tav>
                                        <p:tav tm="100000">
                                          <p:val>
                                            <p:strVal val="#ppt_w"/>
                                          </p:val>
                                        </p:tav>
                                      </p:tavLst>
                                    </p:anim>
                                    <p:anim calcmode="lin" valueType="num">
                                      <p:cBhvr>
                                        <p:cTn id="491" dur="3000" fill="hold"/>
                                        <p:tgtEl>
                                          <p:spTgt spid="5"/>
                                        </p:tgtEl>
                                        <p:attrNameLst>
                                          <p:attrName>ppt_h</p:attrName>
                                        </p:attrNameLst>
                                      </p:cBhvr>
                                      <p:tavLst>
                                        <p:tav tm="0">
                                          <p:val>
                                            <p:strVal val="2/3*#ppt_h"/>
                                          </p:val>
                                        </p:tav>
                                        <p:tav tm="100000">
                                          <p:val>
                                            <p:strVal val="#ppt_h"/>
                                          </p:val>
                                        </p:tav>
                                      </p:tavLst>
                                    </p:anim>
                                  </p:childTnLst>
                                </p:cTn>
                              </p:par>
                              <p:par>
                                <p:cTn id="492" presetID="16" presetClass="entr" presetSubtype="21" fill="hold" nodeType="withEffect">
                                  <p:stCondLst>
                                    <p:cond delay="0"/>
                                  </p:stCondLst>
                                  <p:childTnLst>
                                    <p:set>
                                      <p:cBhvr>
                                        <p:cTn id="493" dur="1" fill="hold">
                                          <p:stCondLst>
                                            <p:cond delay="0"/>
                                          </p:stCondLst>
                                        </p:cTn>
                                        <p:tgtEl>
                                          <p:spTgt spid="5"/>
                                        </p:tgtEl>
                                        <p:attrNameLst>
                                          <p:attrName>style.visibility</p:attrName>
                                        </p:attrNameLst>
                                      </p:cBhvr>
                                      <p:to>
                                        <p:strVal val="visible"/>
                                      </p:to>
                                    </p:set>
                                    <p:animEffect transition="in" filter="barn(inVertical)">
                                      <p:cBhvr>
                                        <p:cTn id="49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tina.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5715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8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07153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42876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8591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14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50029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52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21467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190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92905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28628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4343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66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35781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71504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07219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42942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78657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14380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50095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858180"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215338" y="1214422"/>
            <a:ext cx="357158"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572528" y="1214422"/>
            <a:ext cx="285752"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858248" y="1214422"/>
            <a:ext cx="285752" cy="4286280"/>
          </a:xfrm>
          <a:prstGeom prst="rect">
            <a:avLst/>
          </a:prstGeom>
          <a:gradFill flip="none" rotWithShape="1">
            <a:gsLst>
              <a:gs pos="6000">
                <a:srgbClr val="E4B338"/>
              </a:gs>
              <a:gs pos="30000">
                <a:srgbClr val="D49E6C"/>
              </a:gs>
              <a:gs pos="70000">
                <a:srgbClr val="A65528"/>
              </a:gs>
              <a:gs pos="100000">
                <a:srgbClr val="663012"/>
              </a:gs>
            </a:gsLst>
            <a:lin ang="5400000" scaled="0"/>
            <a:tileRect/>
          </a:gradFill>
          <a:ln>
            <a:solidFill>
              <a:srgbClr val="CC9900"/>
            </a:solid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1+#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childTnLst>
                          </p:cTn>
                        </p:par>
                        <p:par>
                          <p:cTn id="112" fill="hold">
                            <p:stCondLst>
                              <p:cond delay="3000"/>
                            </p:stCondLst>
                            <p:childTnLst>
                              <p:par>
                                <p:cTn id="113" presetID="2" presetClass="exit" presetSubtype="8" fill="hold" grpId="1"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0-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2" fill="hold" grpId="1"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grpId="1"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1+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2" fill="hold" grpId="1"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2" fill="hold" grpId="1"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1+ppt_w/2"/>
                                          </p:val>
                                        </p:tav>
                                      </p:tavLst>
                                    </p:anim>
                                    <p:anim calcmode="lin" valueType="num">
                                      <p:cBhvr additive="base">
                                        <p:cTn id="167" dur="3000"/>
                                        <p:tgtEl>
                                          <p:spTgt spid="18"/>
                                        </p:tgtEl>
                                        <p:attrNameLst>
                                          <p:attrName>ppt_y</p:attrName>
                                        </p:attrNameLst>
                                      </p:cBhvr>
                                      <p:tavLst>
                                        <p:tav tm="0">
                                          <p:val>
                                            <p:strVal val="ppt_y"/>
                                          </p:val>
                                        </p:tav>
                                        <p:tav tm="100000">
                                          <p:val>
                                            <p:strVal val="ppt_y"/>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8" fill="hold" grpId="1"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0-ppt_w/2"/>
                                          </p:val>
                                        </p:tav>
                                      </p:tavLst>
                                    </p:anim>
                                    <p:anim calcmode="lin" valueType="num">
                                      <p:cBhvr additive="base">
                                        <p:cTn id="171" dur="3000"/>
                                        <p:tgtEl>
                                          <p:spTgt spid="19"/>
                                        </p:tgtEl>
                                        <p:attrNameLst>
                                          <p:attrName>ppt_y</p:attrName>
                                        </p:attrNameLst>
                                      </p:cBhvr>
                                      <p:tavLst>
                                        <p:tav tm="0">
                                          <p:val>
                                            <p:strVal val="ppt_y"/>
                                          </p:val>
                                        </p:tav>
                                        <p:tav tm="100000">
                                          <p:val>
                                            <p:strVal val="ppt_y"/>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2" fill="hold" grpId="1" nodeType="withEffect">
                                  <p:stCondLst>
                                    <p:cond delay="0"/>
                                  </p:stCondLst>
                                  <p:childTnLst>
                                    <p:anim calcmode="lin" valueType="num">
                                      <p:cBhvr additive="base">
                                        <p:cTn id="174" dur="3000"/>
                                        <p:tgtEl>
                                          <p:spTgt spid="20"/>
                                        </p:tgtEl>
                                        <p:attrNameLst>
                                          <p:attrName>ppt_x</p:attrName>
                                        </p:attrNameLst>
                                      </p:cBhvr>
                                      <p:tavLst>
                                        <p:tav tm="0">
                                          <p:val>
                                            <p:strVal val="ppt_x"/>
                                          </p:val>
                                        </p:tav>
                                        <p:tav tm="100000">
                                          <p:val>
                                            <p:strVal val="1+ppt_w/2"/>
                                          </p:val>
                                        </p:tav>
                                      </p:tavLst>
                                    </p:anim>
                                    <p:anim calcmode="lin" valueType="num">
                                      <p:cBhvr additive="base">
                                        <p:cTn id="175" dur="3000"/>
                                        <p:tgtEl>
                                          <p:spTgt spid="20"/>
                                        </p:tgtEl>
                                        <p:attrNameLst>
                                          <p:attrName>ppt_y</p:attrName>
                                        </p:attrNameLst>
                                      </p:cBhvr>
                                      <p:tavLst>
                                        <p:tav tm="0">
                                          <p:val>
                                            <p:strVal val="ppt_y"/>
                                          </p:val>
                                        </p:tav>
                                        <p:tav tm="100000">
                                          <p:val>
                                            <p:strVal val="ppt_y"/>
                                          </p:val>
                                        </p:tav>
                                      </p:tavLst>
                                    </p:anim>
                                    <p:set>
                                      <p:cBhvr>
                                        <p:cTn id="176" dur="1" fill="hold">
                                          <p:stCondLst>
                                            <p:cond delay="2999"/>
                                          </p:stCondLst>
                                        </p:cTn>
                                        <p:tgtEl>
                                          <p:spTgt spid="20"/>
                                        </p:tgtEl>
                                        <p:attrNameLst>
                                          <p:attrName>style.visibility</p:attrName>
                                        </p:attrNameLst>
                                      </p:cBhvr>
                                      <p:to>
                                        <p:strVal val="hidden"/>
                                      </p:to>
                                    </p:set>
                                  </p:childTnLst>
                                </p:cTn>
                              </p:par>
                              <p:par>
                                <p:cTn id="177" presetID="2" presetClass="exit" presetSubtype="8" fill="hold" grpId="1"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0-ppt_w/2"/>
                                          </p:val>
                                        </p:tav>
                                      </p:tavLst>
                                    </p:anim>
                                    <p:anim calcmode="lin" valueType="num">
                                      <p:cBhvr additive="base">
                                        <p:cTn id="179" dur="3000"/>
                                        <p:tgtEl>
                                          <p:spTgt spid="21"/>
                                        </p:tgtEl>
                                        <p:attrNameLst>
                                          <p:attrName>ppt_y</p:attrName>
                                        </p:attrNameLst>
                                      </p:cBhvr>
                                      <p:tavLst>
                                        <p:tav tm="0">
                                          <p:val>
                                            <p:strVal val="ppt_y"/>
                                          </p:val>
                                        </p:tav>
                                        <p:tav tm="100000">
                                          <p:val>
                                            <p:strVal val="ppt_y"/>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2" fill="hold" grpId="1"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1+ppt_w/2"/>
                                          </p:val>
                                        </p:tav>
                                      </p:tavLst>
                                    </p:anim>
                                    <p:anim calcmode="lin" valueType="num">
                                      <p:cBhvr additive="base">
                                        <p:cTn id="183" dur="3000"/>
                                        <p:tgtEl>
                                          <p:spTgt spid="22"/>
                                        </p:tgtEl>
                                        <p:attrNameLst>
                                          <p:attrName>ppt_y</p:attrName>
                                        </p:attrNameLst>
                                      </p:cBhvr>
                                      <p:tavLst>
                                        <p:tav tm="0">
                                          <p:val>
                                            <p:strVal val="ppt_y"/>
                                          </p:val>
                                        </p:tav>
                                        <p:tav tm="100000">
                                          <p:val>
                                            <p:strVal val="ppt_y"/>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8" fill="hold" grpId="1"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0-ppt_w/2"/>
                                          </p:val>
                                        </p:tav>
                                      </p:tavLst>
                                    </p:anim>
                                    <p:anim calcmode="lin" valueType="num">
                                      <p:cBhvr additive="base">
                                        <p:cTn id="187" dur="3000"/>
                                        <p:tgtEl>
                                          <p:spTgt spid="23"/>
                                        </p:tgtEl>
                                        <p:attrNameLst>
                                          <p:attrName>ppt_y</p:attrName>
                                        </p:attrNameLst>
                                      </p:cBhvr>
                                      <p:tavLst>
                                        <p:tav tm="0">
                                          <p:val>
                                            <p:strVal val="ppt_y"/>
                                          </p:val>
                                        </p:tav>
                                        <p:tav tm="100000">
                                          <p:val>
                                            <p:strVal val="ppt_y"/>
                                          </p:val>
                                        </p:tav>
                                      </p:tavLst>
                                    </p:anim>
                                    <p:set>
                                      <p:cBhvr>
                                        <p:cTn id="188" dur="1" fill="hold">
                                          <p:stCondLst>
                                            <p:cond delay="2999"/>
                                          </p:stCondLst>
                                        </p:cTn>
                                        <p:tgtEl>
                                          <p:spTgt spid="23"/>
                                        </p:tgtEl>
                                        <p:attrNameLst>
                                          <p:attrName>style.visibility</p:attrName>
                                        </p:attrNameLst>
                                      </p:cBhvr>
                                      <p:to>
                                        <p:strVal val="hidden"/>
                                      </p:to>
                                    </p:set>
                                  </p:childTnLst>
                                </p:cTn>
                              </p:par>
                              <p:par>
                                <p:cTn id="189" presetID="2" presetClass="exit" presetSubtype="2" fill="hold" grpId="1" nodeType="withEffect">
                                  <p:stCondLst>
                                    <p:cond delay="0"/>
                                  </p:stCondLst>
                                  <p:childTnLst>
                                    <p:anim calcmode="lin" valueType="num">
                                      <p:cBhvr additive="base">
                                        <p:cTn id="190" dur="3000"/>
                                        <p:tgtEl>
                                          <p:spTgt spid="24"/>
                                        </p:tgtEl>
                                        <p:attrNameLst>
                                          <p:attrName>ppt_x</p:attrName>
                                        </p:attrNameLst>
                                      </p:cBhvr>
                                      <p:tavLst>
                                        <p:tav tm="0">
                                          <p:val>
                                            <p:strVal val="ppt_x"/>
                                          </p:val>
                                        </p:tav>
                                        <p:tav tm="100000">
                                          <p:val>
                                            <p:strVal val="1+ppt_w/2"/>
                                          </p:val>
                                        </p:tav>
                                      </p:tavLst>
                                    </p:anim>
                                    <p:anim calcmode="lin" valueType="num">
                                      <p:cBhvr additive="base">
                                        <p:cTn id="191" dur="3000"/>
                                        <p:tgtEl>
                                          <p:spTgt spid="24"/>
                                        </p:tgtEl>
                                        <p:attrNameLst>
                                          <p:attrName>ppt_y</p:attrName>
                                        </p:attrNameLst>
                                      </p:cBhvr>
                                      <p:tavLst>
                                        <p:tav tm="0">
                                          <p:val>
                                            <p:strVal val="ppt_y"/>
                                          </p:val>
                                        </p:tav>
                                        <p:tav tm="100000">
                                          <p:val>
                                            <p:strVal val="ppt_y"/>
                                          </p:val>
                                        </p:tav>
                                      </p:tavLst>
                                    </p:anim>
                                    <p:set>
                                      <p:cBhvr>
                                        <p:cTn id="192" dur="1" fill="hold">
                                          <p:stCondLst>
                                            <p:cond delay="2999"/>
                                          </p:stCondLst>
                                        </p:cTn>
                                        <p:tgtEl>
                                          <p:spTgt spid="24"/>
                                        </p:tgtEl>
                                        <p:attrNameLst>
                                          <p:attrName>style.visibility</p:attrName>
                                        </p:attrNameLst>
                                      </p:cBhvr>
                                      <p:to>
                                        <p:strVal val="hidden"/>
                                      </p:to>
                                    </p:set>
                                  </p:childTnLst>
                                </p:cTn>
                              </p:par>
                              <p:par>
                                <p:cTn id="193" presetID="2" presetClass="exit" presetSubtype="8" fill="hold" grpId="1" nodeType="withEffect">
                                  <p:stCondLst>
                                    <p:cond delay="0"/>
                                  </p:stCondLst>
                                  <p:childTnLst>
                                    <p:anim calcmode="lin" valueType="num">
                                      <p:cBhvr additive="base">
                                        <p:cTn id="194" dur="3000"/>
                                        <p:tgtEl>
                                          <p:spTgt spid="25"/>
                                        </p:tgtEl>
                                        <p:attrNameLst>
                                          <p:attrName>ppt_x</p:attrName>
                                        </p:attrNameLst>
                                      </p:cBhvr>
                                      <p:tavLst>
                                        <p:tav tm="0">
                                          <p:val>
                                            <p:strVal val="ppt_x"/>
                                          </p:val>
                                        </p:tav>
                                        <p:tav tm="100000">
                                          <p:val>
                                            <p:strVal val="0-ppt_w/2"/>
                                          </p:val>
                                        </p:tav>
                                      </p:tavLst>
                                    </p:anim>
                                    <p:anim calcmode="lin" valueType="num">
                                      <p:cBhvr additive="base">
                                        <p:cTn id="195" dur="3000"/>
                                        <p:tgtEl>
                                          <p:spTgt spid="25"/>
                                        </p:tgtEl>
                                        <p:attrNameLst>
                                          <p:attrName>ppt_y</p:attrName>
                                        </p:attrNameLst>
                                      </p:cBhvr>
                                      <p:tavLst>
                                        <p:tav tm="0">
                                          <p:val>
                                            <p:strVal val="ppt_y"/>
                                          </p:val>
                                        </p:tav>
                                        <p:tav tm="100000">
                                          <p:val>
                                            <p:strVal val="ppt_y"/>
                                          </p:val>
                                        </p:tav>
                                      </p:tavLst>
                                    </p:anim>
                                    <p:set>
                                      <p:cBhvr>
                                        <p:cTn id="196" dur="1" fill="hold">
                                          <p:stCondLst>
                                            <p:cond delay="2999"/>
                                          </p:stCondLst>
                                        </p:cTn>
                                        <p:tgtEl>
                                          <p:spTgt spid="25"/>
                                        </p:tgtEl>
                                        <p:attrNameLst>
                                          <p:attrName>style.visibility</p:attrName>
                                        </p:attrNameLst>
                                      </p:cBhvr>
                                      <p:to>
                                        <p:strVal val="hidden"/>
                                      </p:to>
                                    </p:set>
                                  </p:childTnLst>
                                </p:cTn>
                              </p:par>
                              <p:par>
                                <p:cTn id="197" presetID="2" presetClass="exit" presetSubtype="2" fill="hold" grpId="1" nodeType="withEffect">
                                  <p:stCondLst>
                                    <p:cond delay="0"/>
                                  </p:stCondLst>
                                  <p:childTnLst>
                                    <p:anim calcmode="lin" valueType="num">
                                      <p:cBhvr additive="base">
                                        <p:cTn id="198" dur="3000"/>
                                        <p:tgtEl>
                                          <p:spTgt spid="26"/>
                                        </p:tgtEl>
                                        <p:attrNameLst>
                                          <p:attrName>ppt_x</p:attrName>
                                        </p:attrNameLst>
                                      </p:cBhvr>
                                      <p:tavLst>
                                        <p:tav tm="0">
                                          <p:val>
                                            <p:strVal val="ppt_x"/>
                                          </p:val>
                                        </p:tav>
                                        <p:tav tm="100000">
                                          <p:val>
                                            <p:strVal val="1+ppt_w/2"/>
                                          </p:val>
                                        </p:tav>
                                      </p:tavLst>
                                    </p:anim>
                                    <p:anim calcmode="lin" valueType="num">
                                      <p:cBhvr additive="base">
                                        <p:cTn id="199" dur="3000"/>
                                        <p:tgtEl>
                                          <p:spTgt spid="26"/>
                                        </p:tgtEl>
                                        <p:attrNameLst>
                                          <p:attrName>ppt_y</p:attrName>
                                        </p:attrNameLst>
                                      </p:cBhvr>
                                      <p:tavLst>
                                        <p:tav tm="0">
                                          <p:val>
                                            <p:strVal val="ppt_y"/>
                                          </p:val>
                                        </p:tav>
                                        <p:tav tm="100000">
                                          <p:val>
                                            <p:strVal val="ppt_y"/>
                                          </p:val>
                                        </p:tav>
                                      </p:tavLst>
                                    </p:anim>
                                    <p:set>
                                      <p:cBhvr>
                                        <p:cTn id="200" dur="1" fill="hold">
                                          <p:stCondLst>
                                            <p:cond delay="2999"/>
                                          </p:stCondLst>
                                        </p:cTn>
                                        <p:tgtEl>
                                          <p:spTgt spid="26"/>
                                        </p:tgtEl>
                                        <p:attrNameLst>
                                          <p:attrName>style.visibility</p:attrName>
                                        </p:attrNameLst>
                                      </p:cBhvr>
                                      <p:to>
                                        <p:strVal val="hidden"/>
                                      </p:to>
                                    </p:set>
                                  </p:childTnLst>
                                </p:cTn>
                              </p:par>
                              <p:par>
                                <p:cTn id="201" presetID="2" presetClass="exit" presetSubtype="8" fill="hold" grpId="1" nodeType="withEffect">
                                  <p:stCondLst>
                                    <p:cond delay="0"/>
                                  </p:stCondLst>
                                  <p:childTnLst>
                                    <p:anim calcmode="lin" valueType="num">
                                      <p:cBhvr additive="base">
                                        <p:cTn id="202" dur="3000"/>
                                        <p:tgtEl>
                                          <p:spTgt spid="27"/>
                                        </p:tgtEl>
                                        <p:attrNameLst>
                                          <p:attrName>ppt_x</p:attrName>
                                        </p:attrNameLst>
                                      </p:cBhvr>
                                      <p:tavLst>
                                        <p:tav tm="0">
                                          <p:val>
                                            <p:strVal val="ppt_x"/>
                                          </p:val>
                                        </p:tav>
                                        <p:tav tm="100000">
                                          <p:val>
                                            <p:strVal val="0-ppt_w/2"/>
                                          </p:val>
                                        </p:tav>
                                      </p:tavLst>
                                    </p:anim>
                                    <p:anim calcmode="lin" valueType="num">
                                      <p:cBhvr additive="base">
                                        <p:cTn id="203" dur="3000"/>
                                        <p:tgtEl>
                                          <p:spTgt spid="27"/>
                                        </p:tgtEl>
                                        <p:attrNameLst>
                                          <p:attrName>ppt_y</p:attrName>
                                        </p:attrNameLst>
                                      </p:cBhvr>
                                      <p:tavLst>
                                        <p:tav tm="0">
                                          <p:val>
                                            <p:strVal val="ppt_y"/>
                                          </p:val>
                                        </p:tav>
                                        <p:tav tm="100000">
                                          <p:val>
                                            <p:strVal val="ppt_y"/>
                                          </p:val>
                                        </p:tav>
                                      </p:tavLst>
                                    </p:anim>
                                    <p:set>
                                      <p:cBhvr>
                                        <p:cTn id="204" dur="1" fill="hold">
                                          <p:stCondLst>
                                            <p:cond delay="2999"/>
                                          </p:stCondLst>
                                        </p:cTn>
                                        <p:tgtEl>
                                          <p:spTgt spid="27"/>
                                        </p:tgtEl>
                                        <p:attrNameLst>
                                          <p:attrName>style.visibility</p:attrName>
                                        </p:attrNameLst>
                                      </p:cBhvr>
                                      <p:to>
                                        <p:strVal val="hidden"/>
                                      </p:to>
                                    </p:set>
                                  </p:childTnLst>
                                </p:cTn>
                              </p:par>
                              <p:par>
                                <p:cTn id="205" presetID="2" presetClass="exit" presetSubtype="2" fill="hold" grpId="1" nodeType="withEffect">
                                  <p:stCondLst>
                                    <p:cond delay="0"/>
                                  </p:stCondLst>
                                  <p:childTnLst>
                                    <p:anim calcmode="lin" valueType="num">
                                      <p:cBhvr additive="base">
                                        <p:cTn id="206" dur="3000"/>
                                        <p:tgtEl>
                                          <p:spTgt spid="28"/>
                                        </p:tgtEl>
                                        <p:attrNameLst>
                                          <p:attrName>ppt_x</p:attrName>
                                        </p:attrNameLst>
                                      </p:cBhvr>
                                      <p:tavLst>
                                        <p:tav tm="0">
                                          <p:val>
                                            <p:strVal val="ppt_x"/>
                                          </p:val>
                                        </p:tav>
                                        <p:tav tm="100000">
                                          <p:val>
                                            <p:strVal val="1+ppt_w/2"/>
                                          </p:val>
                                        </p:tav>
                                      </p:tavLst>
                                    </p:anim>
                                    <p:anim calcmode="lin" valueType="num">
                                      <p:cBhvr additive="base">
                                        <p:cTn id="207" dur="3000"/>
                                        <p:tgtEl>
                                          <p:spTgt spid="28"/>
                                        </p:tgtEl>
                                        <p:attrNameLst>
                                          <p:attrName>ppt_y</p:attrName>
                                        </p:attrNameLst>
                                      </p:cBhvr>
                                      <p:tavLst>
                                        <p:tav tm="0">
                                          <p:val>
                                            <p:strVal val="ppt_y"/>
                                          </p:val>
                                        </p:tav>
                                        <p:tav tm="100000">
                                          <p:val>
                                            <p:strVal val="ppt_y"/>
                                          </p:val>
                                        </p:tav>
                                      </p:tavLst>
                                    </p:anim>
                                    <p:set>
                                      <p:cBhvr>
                                        <p:cTn id="208" dur="1" fill="hold">
                                          <p:stCondLst>
                                            <p:cond delay="2999"/>
                                          </p:stCondLst>
                                        </p:cTn>
                                        <p:tgtEl>
                                          <p:spTgt spid="28"/>
                                        </p:tgtEl>
                                        <p:attrNameLst>
                                          <p:attrName>style.visibility</p:attrName>
                                        </p:attrNameLst>
                                      </p:cBhvr>
                                      <p:to>
                                        <p:strVal val="hidden"/>
                                      </p:to>
                                    </p:set>
                                  </p:childTnLst>
                                </p:cTn>
                              </p:par>
                              <p:par>
                                <p:cTn id="209" presetID="2" presetClass="exit" presetSubtype="8" fill="hold" grpId="1" nodeType="withEffect">
                                  <p:stCondLst>
                                    <p:cond delay="0"/>
                                  </p:stCondLst>
                                  <p:childTnLst>
                                    <p:anim calcmode="lin" valueType="num">
                                      <p:cBhvr additive="base">
                                        <p:cTn id="210" dur="3000"/>
                                        <p:tgtEl>
                                          <p:spTgt spid="29"/>
                                        </p:tgtEl>
                                        <p:attrNameLst>
                                          <p:attrName>ppt_x</p:attrName>
                                        </p:attrNameLst>
                                      </p:cBhvr>
                                      <p:tavLst>
                                        <p:tav tm="0">
                                          <p:val>
                                            <p:strVal val="ppt_x"/>
                                          </p:val>
                                        </p:tav>
                                        <p:tav tm="100000">
                                          <p:val>
                                            <p:strVal val="0-ppt_w/2"/>
                                          </p:val>
                                        </p:tav>
                                      </p:tavLst>
                                    </p:anim>
                                    <p:anim calcmode="lin" valueType="num">
                                      <p:cBhvr additive="base">
                                        <p:cTn id="211" dur="3000"/>
                                        <p:tgtEl>
                                          <p:spTgt spid="29"/>
                                        </p:tgtEl>
                                        <p:attrNameLst>
                                          <p:attrName>ppt_y</p:attrName>
                                        </p:attrNameLst>
                                      </p:cBhvr>
                                      <p:tavLst>
                                        <p:tav tm="0">
                                          <p:val>
                                            <p:strVal val="ppt_y"/>
                                          </p:val>
                                        </p:tav>
                                        <p:tav tm="100000">
                                          <p:val>
                                            <p:strVal val="ppt_y"/>
                                          </p:val>
                                        </p:tav>
                                      </p:tavLst>
                                    </p:anim>
                                    <p:set>
                                      <p:cBhvr>
                                        <p:cTn id="212" dur="1" fill="hold">
                                          <p:stCondLst>
                                            <p:cond delay="2999"/>
                                          </p:stCondLst>
                                        </p:cTn>
                                        <p:tgtEl>
                                          <p:spTgt spid="29"/>
                                        </p:tgtEl>
                                        <p:attrNameLst>
                                          <p:attrName>style.visibility</p:attrName>
                                        </p:attrNameLst>
                                      </p:cBhvr>
                                      <p:to>
                                        <p:strVal val="hidden"/>
                                      </p:to>
                                    </p:set>
                                  </p:childTnLst>
                                </p:cTn>
                              </p:par>
                              <p:par>
                                <p:cTn id="213" presetID="2" presetClass="exit" presetSubtype="2" fill="hold" grpId="1" nodeType="withEffect">
                                  <p:stCondLst>
                                    <p:cond delay="0"/>
                                  </p:stCondLst>
                                  <p:childTnLst>
                                    <p:anim calcmode="lin" valueType="num">
                                      <p:cBhvr additive="base">
                                        <p:cTn id="214" dur="3000"/>
                                        <p:tgtEl>
                                          <p:spTgt spid="30"/>
                                        </p:tgtEl>
                                        <p:attrNameLst>
                                          <p:attrName>ppt_x</p:attrName>
                                        </p:attrNameLst>
                                      </p:cBhvr>
                                      <p:tavLst>
                                        <p:tav tm="0">
                                          <p:val>
                                            <p:strVal val="ppt_x"/>
                                          </p:val>
                                        </p:tav>
                                        <p:tav tm="100000">
                                          <p:val>
                                            <p:strVal val="1+ppt_w/2"/>
                                          </p:val>
                                        </p:tav>
                                      </p:tavLst>
                                    </p:anim>
                                    <p:anim calcmode="lin" valueType="num">
                                      <p:cBhvr additive="base">
                                        <p:cTn id="215" dur="3000"/>
                                        <p:tgtEl>
                                          <p:spTgt spid="30"/>
                                        </p:tgtEl>
                                        <p:attrNameLst>
                                          <p:attrName>ppt_y</p:attrName>
                                        </p:attrNameLst>
                                      </p:cBhvr>
                                      <p:tavLst>
                                        <p:tav tm="0">
                                          <p:val>
                                            <p:strVal val="ppt_y"/>
                                          </p:val>
                                        </p:tav>
                                        <p:tav tm="100000">
                                          <p:val>
                                            <p:strVal val="ppt_y"/>
                                          </p:val>
                                        </p:tav>
                                      </p:tavLst>
                                    </p:anim>
                                    <p:set>
                                      <p:cBhvr>
                                        <p:cTn id="216" dur="1" fill="hold">
                                          <p:stCondLst>
                                            <p:cond delay="2999"/>
                                          </p:stCondLst>
                                        </p:cTn>
                                        <p:tgtEl>
                                          <p:spTgt spid="3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dern6.JPG"/>
          <p:cNvPicPr>
            <a:picLocks noChangeAspect="1"/>
          </p:cNvPicPr>
          <p:nvPr/>
        </p:nvPicPr>
        <p:blipFill>
          <a:blip r:embed="rId2"/>
          <a:stretch>
            <a:fillRect/>
          </a:stretch>
        </p:blipFill>
        <p:spPr>
          <a:xfrm>
            <a:off x="1142976" y="0"/>
            <a:ext cx="6702136" cy="6858000"/>
          </a:xfrm>
          <a:prstGeom prst="rect">
            <a:avLst/>
          </a:prstGeom>
        </p:spPr>
      </p:pic>
      <p:sp>
        <p:nvSpPr>
          <p:cNvPr id="6" name="5 Franja diagonal"/>
          <p:cNvSpPr/>
          <p:nvPr/>
        </p:nvSpPr>
        <p:spPr>
          <a:xfrm flipH="1" flipV="1">
            <a:off x="7858148" y="0"/>
            <a:ext cx="1285852" cy="642918"/>
          </a:xfrm>
          <a:prstGeom prst="diagStripe">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V="1">
            <a:off x="0" y="0"/>
            <a:ext cx="1214414" cy="642918"/>
          </a:xfrm>
          <a:prstGeom prst="diagStripe">
            <a:avLst>
              <a:gd name="adj" fmla="val 54103"/>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flipV="1">
            <a:off x="7858148" y="428604"/>
            <a:ext cx="1285852" cy="642918"/>
          </a:xfrm>
          <a:prstGeom prst="diagStripe">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V="1">
            <a:off x="0" y="428604"/>
            <a:ext cx="1214414" cy="642918"/>
          </a:xfrm>
          <a:prstGeom prst="diagStripe">
            <a:avLst>
              <a:gd name="adj" fmla="val 54103"/>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flipV="1">
            <a:off x="7858148" y="857232"/>
            <a:ext cx="1285852" cy="642918"/>
          </a:xfrm>
          <a:prstGeom prst="diagStripe">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V="1">
            <a:off x="0" y="857232"/>
            <a:ext cx="1214414" cy="642918"/>
          </a:xfrm>
          <a:prstGeom prst="diagStripe">
            <a:avLst>
              <a:gd name="adj" fmla="val 54103"/>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flipV="1">
            <a:off x="7858148" y="1285836"/>
            <a:ext cx="1285852" cy="642918"/>
          </a:xfrm>
          <a:prstGeom prst="diagStripe">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V="1">
            <a:off x="0" y="1285836"/>
            <a:ext cx="1214414" cy="642918"/>
          </a:xfrm>
          <a:prstGeom prst="diagStripe">
            <a:avLst>
              <a:gd name="adj" fmla="val 54103"/>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flipV="1">
            <a:off x="7858148" y="1714536"/>
            <a:ext cx="1285852" cy="642918"/>
          </a:xfrm>
          <a:prstGeom prst="diagStripe">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V="1">
            <a:off x="0" y="1714536"/>
            <a:ext cx="1214414" cy="642918"/>
          </a:xfrm>
          <a:prstGeom prst="diagStripe">
            <a:avLst>
              <a:gd name="adj" fmla="val 54103"/>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flipV="1">
            <a:off x="7858148" y="2143140"/>
            <a:ext cx="1285852" cy="642918"/>
          </a:xfrm>
          <a:prstGeom prst="diagStripe">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V="1">
            <a:off x="0" y="2143140"/>
            <a:ext cx="1214414" cy="642918"/>
          </a:xfrm>
          <a:prstGeom prst="diagStripe">
            <a:avLst>
              <a:gd name="adj" fmla="val 54103"/>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flipV="1">
            <a:off x="7858148" y="2571768"/>
            <a:ext cx="1285852" cy="642918"/>
          </a:xfrm>
          <a:prstGeom prst="diagStripe">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V="1">
            <a:off x="0" y="2571768"/>
            <a:ext cx="1214414" cy="642918"/>
          </a:xfrm>
          <a:prstGeom prst="diagStripe">
            <a:avLst>
              <a:gd name="adj" fmla="val 54103"/>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flipV="1">
            <a:off x="7858148" y="3000372"/>
            <a:ext cx="1285852" cy="642918"/>
          </a:xfrm>
          <a:prstGeom prst="diagStripe">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V="1">
            <a:off x="0" y="3000372"/>
            <a:ext cx="1214414" cy="642918"/>
          </a:xfrm>
          <a:prstGeom prst="diagStripe">
            <a:avLst>
              <a:gd name="adj" fmla="val 54103"/>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flipV="1">
            <a:off x="7858148" y="3429024"/>
            <a:ext cx="1285852" cy="642918"/>
          </a:xfrm>
          <a:prstGeom prst="diagStripe">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flipV="1">
            <a:off x="0" y="3429024"/>
            <a:ext cx="1214414" cy="642918"/>
          </a:xfrm>
          <a:prstGeom prst="diagStripe">
            <a:avLst>
              <a:gd name="adj" fmla="val 54103"/>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flipV="1">
            <a:off x="7858148" y="3857628"/>
            <a:ext cx="1285852" cy="642918"/>
          </a:xfrm>
          <a:prstGeom prst="diagStripe">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flipV="1">
            <a:off x="0" y="3857628"/>
            <a:ext cx="1214414" cy="642918"/>
          </a:xfrm>
          <a:prstGeom prst="diagStripe">
            <a:avLst>
              <a:gd name="adj" fmla="val 54103"/>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flipV="1">
            <a:off x="7858148" y="4286256"/>
            <a:ext cx="1285852" cy="642918"/>
          </a:xfrm>
          <a:prstGeom prst="diagStripe">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flipV="1">
            <a:off x="0" y="4286256"/>
            <a:ext cx="1214414" cy="642918"/>
          </a:xfrm>
          <a:prstGeom prst="diagStripe">
            <a:avLst>
              <a:gd name="adj" fmla="val 54103"/>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flipV="1">
            <a:off x="7858148" y="4714860"/>
            <a:ext cx="1285852" cy="642918"/>
          </a:xfrm>
          <a:prstGeom prst="diagStripe">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flipV="1">
            <a:off x="0" y="4714860"/>
            <a:ext cx="1214414" cy="642918"/>
          </a:xfrm>
          <a:prstGeom prst="diagStripe">
            <a:avLst>
              <a:gd name="adj" fmla="val 54103"/>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flipH="1" flipV="1">
            <a:off x="7858148" y="5143560"/>
            <a:ext cx="1285852" cy="642918"/>
          </a:xfrm>
          <a:prstGeom prst="diagStripe">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flipV="1">
            <a:off x="0" y="5143560"/>
            <a:ext cx="1214414" cy="642918"/>
          </a:xfrm>
          <a:prstGeom prst="diagStripe">
            <a:avLst>
              <a:gd name="adj" fmla="val 54103"/>
            </a:avLst>
          </a:prstGeom>
          <a:blipFill>
            <a:blip r:embed="rId3">
              <a:duotone>
                <a:prstClr val="black"/>
                <a:srgbClr val="CC9900">
                  <a:tint val="45000"/>
                  <a:satMod val="400000"/>
                </a:srgbClr>
              </a:duotone>
              <a:lum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flipH="1" flipV="1">
            <a:off x="7858148" y="5572164"/>
            <a:ext cx="1285852" cy="642918"/>
          </a:xfrm>
          <a:prstGeom prst="diagStripe">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flipV="1">
            <a:off x="0" y="5572164"/>
            <a:ext cx="1214414" cy="642918"/>
          </a:xfrm>
          <a:prstGeom prst="diagStripe">
            <a:avLst>
              <a:gd name="adj" fmla="val 54103"/>
            </a:avLst>
          </a:prstGeom>
          <a:blipFill>
            <a:blip r:embed="rId3">
              <a:duotone>
                <a:prstClr val="black"/>
                <a:srgbClr val="CC9900">
                  <a:tint val="45000"/>
                  <a:satMod val="400000"/>
                </a:srgbClr>
              </a:duotone>
              <a:lum bright="-1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flipH="1" flipV="1">
            <a:off x="7858148" y="6000792"/>
            <a:ext cx="1285852" cy="642918"/>
          </a:xfrm>
          <a:prstGeom prst="diagStripe">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Franja diagonal"/>
          <p:cNvSpPr/>
          <p:nvPr/>
        </p:nvSpPr>
        <p:spPr>
          <a:xfrm flipV="1">
            <a:off x="0" y="6000792"/>
            <a:ext cx="1214414" cy="642918"/>
          </a:xfrm>
          <a:prstGeom prst="diagStripe">
            <a:avLst>
              <a:gd name="adj" fmla="val 54103"/>
            </a:avLst>
          </a:prstGeom>
          <a:blipFill>
            <a:blip r:embed="rId3">
              <a:duotone>
                <a:prstClr val="black"/>
                <a:srgbClr val="CC9900">
                  <a:tint val="45000"/>
                  <a:satMod val="400000"/>
                </a:srgbClr>
              </a:duotone>
              <a:lum bright="-2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Franja diagonal"/>
          <p:cNvSpPr/>
          <p:nvPr/>
        </p:nvSpPr>
        <p:spPr>
          <a:xfrm flipH="1" flipV="1">
            <a:off x="7858148" y="6429396"/>
            <a:ext cx="1285852" cy="642918"/>
          </a:xfrm>
          <a:prstGeom prst="diagStripe">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Franja diagonal"/>
          <p:cNvSpPr/>
          <p:nvPr/>
        </p:nvSpPr>
        <p:spPr>
          <a:xfrm flipV="1">
            <a:off x="0" y="6429396"/>
            <a:ext cx="1214414" cy="642918"/>
          </a:xfrm>
          <a:prstGeom prst="diagStripe">
            <a:avLst>
              <a:gd name="adj" fmla="val 54103"/>
            </a:avLst>
          </a:prstGeom>
          <a:blipFill>
            <a:blip r:embed="rId3">
              <a:duotone>
                <a:prstClr val="black"/>
                <a:srgbClr val="CC9900">
                  <a:tint val="45000"/>
                  <a:satMod val="400000"/>
                </a:srgbClr>
              </a:duotone>
              <a:lum bright="-30000" contrast="4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0-#ppt_w/2"/>
                                          </p:val>
                                        </p:tav>
                                        <p:tav tm="100000">
                                          <p:val>
                                            <p:strVal val="#ppt_x"/>
                                          </p:val>
                                        </p:tav>
                                      </p:tavLst>
                                    </p:anim>
                                    <p:anim calcmode="lin" valueType="num">
                                      <p:cBhvr additive="base">
                                        <p:cTn id="31" dur="3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3000" fill="hold"/>
                                        <p:tgtEl>
                                          <p:spTgt spid="23"/>
                                        </p:tgtEl>
                                        <p:attrNameLst>
                                          <p:attrName>ppt_x</p:attrName>
                                        </p:attrNameLst>
                                      </p:cBhvr>
                                      <p:tavLst>
                                        <p:tav tm="0">
                                          <p:val>
                                            <p:strVal val="0-#ppt_w/2"/>
                                          </p:val>
                                        </p:tav>
                                        <p:tav tm="100000">
                                          <p:val>
                                            <p:strVal val="#ppt_x"/>
                                          </p:val>
                                        </p:tav>
                                      </p:tavLst>
                                    </p:anim>
                                    <p:anim calcmode="lin" valueType="num">
                                      <p:cBhvr additive="base">
                                        <p:cTn id="43" dur="3000" fill="hold"/>
                                        <p:tgtEl>
                                          <p:spTgt spid="2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0-#ppt_w/2"/>
                                          </p:val>
                                        </p:tav>
                                        <p:tav tm="100000">
                                          <p:val>
                                            <p:strVal val="#ppt_x"/>
                                          </p:val>
                                        </p:tav>
                                      </p:tavLst>
                                    </p:anim>
                                    <p:anim calcmode="lin" valueType="num">
                                      <p:cBhvr additive="base">
                                        <p:cTn id="47" dur="3000" fill="hold"/>
                                        <p:tgtEl>
                                          <p:spTgt spid="2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3000" fill="hold"/>
                                        <p:tgtEl>
                                          <p:spTgt spid="27"/>
                                        </p:tgtEl>
                                        <p:attrNameLst>
                                          <p:attrName>ppt_x</p:attrName>
                                        </p:attrNameLst>
                                      </p:cBhvr>
                                      <p:tavLst>
                                        <p:tav tm="0">
                                          <p:val>
                                            <p:strVal val="0-#ppt_w/2"/>
                                          </p:val>
                                        </p:tav>
                                        <p:tav tm="100000">
                                          <p:val>
                                            <p:strVal val="#ppt_x"/>
                                          </p:val>
                                        </p:tav>
                                      </p:tavLst>
                                    </p:anim>
                                    <p:anim calcmode="lin" valueType="num">
                                      <p:cBhvr additive="base">
                                        <p:cTn id="51" dur="3000" fill="hold"/>
                                        <p:tgtEl>
                                          <p:spTgt spid="2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3000" fill="hold"/>
                                        <p:tgtEl>
                                          <p:spTgt spid="29"/>
                                        </p:tgtEl>
                                        <p:attrNameLst>
                                          <p:attrName>ppt_x</p:attrName>
                                        </p:attrNameLst>
                                      </p:cBhvr>
                                      <p:tavLst>
                                        <p:tav tm="0">
                                          <p:val>
                                            <p:strVal val="0-#ppt_w/2"/>
                                          </p:val>
                                        </p:tav>
                                        <p:tav tm="100000">
                                          <p:val>
                                            <p:strVal val="#ppt_x"/>
                                          </p:val>
                                        </p:tav>
                                      </p:tavLst>
                                    </p:anim>
                                    <p:anim calcmode="lin" valueType="num">
                                      <p:cBhvr additive="base">
                                        <p:cTn id="55" dur="3000" fill="hold"/>
                                        <p:tgtEl>
                                          <p:spTgt spid="29"/>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3000" fill="hold"/>
                                        <p:tgtEl>
                                          <p:spTgt spid="31"/>
                                        </p:tgtEl>
                                        <p:attrNameLst>
                                          <p:attrName>ppt_x</p:attrName>
                                        </p:attrNameLst>
                                      </p:cBhvr>
                                      <p:tavLst>
                                        <p:tav tm="0">
                                          <p:val>
                                            <p:strVal val="0-#ppt_w/2"/>
                                          </p:val>
                                        </p:tav>
                                        <p:tav tm="100000">
                                          <p:val>
                                            <p:strVal val="#ppt_x"/>
                                          </p:val>
                                        </p:tav>
                                      </p:tavLst>
                                    </p:anim>
                                    <p:anim calcmode="lin" valueType="num">
                                      <p:cBhvr additive="base">
                                        <p:cTn id="59" dur="3000" fill="hold"/>
                                        <p:tgtEl>
                                          <p:spTgt spid="3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0" fill="hold"/>
                                        <p:tgtEl>
                                          <p:spTgt spid="33"/>
                                        </p:tgtEl>
                                        <p:attrNameLst>
                                          <p:attrName>ppt_x</p:attrName>
                                        </p:attrNameLst>
                                      </p:cBhvr>
                                      <p:tavLst>
                                        <p:tav tm="0">
                                          <p:val>
                                            <p:strVal val="0-#ppt_w/2"/>
                                          </p:val>
                                        </p:tav>
                                        <p:tav tm="100000">
                                          <p:val>
                                            <p:strVal val="#ppt_x"/>
                                          </p:val>
                                        </p:tav>
                                      </p:tavLst>
                                    </p:anim>
                                    <p:anim calcmode="lin" valueType="num">
                                      <p:cBhvr additive="base">
                                        <p:cTn id="63" dur="3000" fill="hold"/>
                                        <p:tgtEl>
                                          <p:spTgt spid="3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0-#ppt_w/2"/>
                                          </p:val>
                                        </p:tav>
                                        <p:tav tm="100000">
                                          <p:val>
                                            <p:strVal val="#ppt_x"/>
                                          </p:val>
                                        </p:tav>
                                      </p:tavLst>
                                    </p:anim>
                                    <p:anim calcmode="lin" valueType="num">
                                      <p:cBhvr additive="base">
                                        <p:cTn id="67" dur="3000" fill="hold"/>
                                        <p:tgtEl>
                                          <p:spTgt spid="3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additive="base">
                                        <p:cTn id="70" dur="3000" fill="hold"/>
                                        <p:tgtEl>
                                          <p:spTgt spid="37"/>
                                        </p:tgtEl>
                                        <p:attrNameLst>
                                          <p:attrName>ppt_x</p:attrName>
                                        </p:attrNameLst>
                                      </p:cBhvr>
                                      <p:tavLst>
                                        <p:tav tm="0">
                                          <p:val>
                                            <p:strVal val="0-#ppt_w/2"/>
                                          </p:val>
                                        </p:tav>
                                        <p:tav tm="100000">
                                          <p:val>
                                            <p:strVal val="#ppt_x"/>
                                          </p:val>
                                        </p:tav>
                                      </p:tavLst>
                                    </p:anim>
                                    <p:anim calcmode="lin" valueType="num">
                                      <p:cBhvr additive="base">
                                        <p:cTn id="71" dur="3000" fill="hold"/>
                                        <p:tgtEl>
                                          <p:spTgt spid="37"/>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1+#ppt_w/2"/>
                                          </p:val>
                                        </p:tav>
                                        <p:tav tm="100000">
                                          <p:val>
                                            <p:strVal val="#ppt_x"/>
                                          </p:val>
                                        </p:tav>
                                      </p:tavLst>
                                    </p:anim>
                                    <p:anim calcmode="lin" valueType="num">
                                      <p:cBhvr additive="base">
                                        <p:cTn id="75" dur="3000" fill="hold"/>
                                        <p:tgtEl>
                                          <p:spTgt spid="6"/>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3000" fill="hold"/>
                                        <p:tgtEl>
                                          <p:spTgt spid="8"/>
                                        </p:tgtEl>
                                        <p:attrNameLst>
                                          <p:attrName>ppt_x</p:attrName>
                                        </p:attrNameLst>
                                      </p:cBhvr>
                                      <p:tavLst>
                                        <p:tav tm="0">
                                          <p:val>
                                            <p:strVal val="1+#ppt_w/2"/>
                                          </p:val>
                                        </p:tav>
                                        <p:tav tm="100000">
                                          <p:val>
                                            <p:strVal val="#ppt_x"/>
                                          </p:val>
                                        </p:tav>
                                      </p:tavLst>
                                    </p:anim>
                                    <p:anim calcmode="lin" valueType="num">
                                      <p:cBhvr additive="base">
                                        <p:cTn id="79" dur="3000" fill="hold"/>
                                        <p:tgtEl>
                                          <p:spTgt spid="8"/>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1+#ppt_w/2"/>
                                          </p:val>
                                        </p:tav>
                                        <p:tav tm="100000">
                                          <p:val>
                                            <p:strVal val="#ppt_x"/>
                                          </p:val>
                                        </p:tav>
                                      </p:tavLst>
                                    </p:anim>
                                    <p:anim calcmode="lin" valueType="num">
                                      <p:cBhvr additive="base">
                                        <p:cTn id="83" dur="3000" fill="hold"/>
                                        <p:tgtEl>
                                          <p:spTgt spid="10"/>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3000" fill="hold"/>
                                        <p:tgtEl>
                                          <p:spTgt spid="12"/>
                                        </p:tgtEl>
                                        <p:attrNameLst>
                                          <p:attrName>ppt_x</p:attrName>
                                        </p:attrNameLst>
                                      </p:cBhvr>
                                      <p:tavLst>
                                        <p:tav tm="0">
                                          <p:val>
                                            <p:strVal val="1+#ppt_w/2"/>
                                          </p:val>
                                        </p:tav>
                                        <p:tav tm="100000">
                                          <p:val>
                                            <p:strVal val="#ppt_x"/>
                                          </p:val>
                                        </p:tav>
                                      </p:tavLst>
                                    </p:anim>
                                    <p:anim calcmode="lin" valueType="num">
                                      <p:cBhvr additive="base">
                                        <p:cTn id="87" dur="3000" fill="hold"/>
                                        <p:tgtEl>
                                          <p:spTgt spid="12"/>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3000" fill="hold"/>
                                        <p:tgtEl>
                                          <p:spTgt spid="16"/>
                                        </p:tgtEl>
                                        <p:attrNameLst>
                                          <p:attrName>ppt_x</p:attrName>
                                        </p:attrNameLst>
                                      </p:cBhvr>
                                      <p:tavLst>
                                        <p:tav tm="0">
                                          <p:val>
                                            <p:strVal val="1+#ppt_w/2"/>
                                          </p:val>
                                        </p:tav>
                                        <p:tav tm="100000">
                                          <p:val>
                                            <p:strVal val="#ppt_x"/>
                                          </p:val>
                                        </p:tav>
                                      </p:tavLst>
                                    </p:anim>
                                    <p:anim calcmode="lin" valueType="num">
                                      <p:cBhvr additive="base">
                                        <p:cTn id="95" dur="3000" fill="hold"/>
                                        <p:tgtEl>
                                          <p:spTgt spid="16"/>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3000" fill="hold"/>
                                        <p:tgtEl>
                                          <p:spTgt spid="18"/>
                                        </p:tgtEl>
                                        <p:attrNameLst>
                                          <p:attrName>ppt_x</p:attrName>
                                        </p:attrNameLst>
                                      </p:cBhvr>
                                      <p:tavLst>
                                        <p:tav tm="0">
                                          <p:val>
                                            <p:strVal val="1+#ppt_w/2"/>
                                          </p:val>
                                        </p:tav>
                                        <p:tav tm="100000">
                                          <p:val>
                                            <p:strVal val="#ppt_x"/>
                                          </p:val>
                                        </p:tav>
                                      </p:tavLst>
                                    </p:anim>
                                    <p:anim calcmode="lin" valueType="num">
                                      <p:cBhvr additive="base">
                                        <p:cTn id="99" dur="3000" fill="hold"/>
                                        <p:tgtEl>
                                          <p:spTgt spid="18"/>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3000" fill="hold"/>
                                        <p:tgtEl>
                                          <p:spTgt spid="20"/>
                                        </p:tgtEl>
                                        <p:attrNameLst>
                                          <p:attrName>ppt_x</p:attrName>
                                        </p:attrNameLst>
                                      </p:cBhvr>
                                      <p:tavLst>
                                        <p:tav tm="0">
                                          <p:val>
                                            <p:strVal val="1+#ppt_w/2"/>
                                          </p:val>
                                        </p:tav>
                                        <p:tav tm="100000">
                                          <p:val>
                                            <p:strVal val="#ppt_x"/>
                                          </p:val>
                                        </p:tav>
                                      </p:tavLst>
                                    </p:anim>
                                    <p:anim calcmode="lin" valueType="num">
                                      <p:cBhvr additive="base">
                                        <p:cTn id="103" dur="3000" fill="hold"/>
                                        <p:tgtEl>
                                          <p:spTgt spid="20"/>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additive="base">
                                        <p:cTn id="106" dur="3000" fill="hold"/>
                                        <p:tgtEl>
                                          <p:spTgt spid="22"/>
                                        </p:tgtEl>
                                        <p:attrNameLst>
                                          <p:attrName>ppt_x</p:attrName>
                                        </p:attrNameLst>
                                      </p:cBhvr>
                                      <p:tavLst>
                                        <p:tav tm="0">
                                          <p:val>
                                            <p:strVal val="1+#ppt_w/2"/>
                                          </p:val>
                                        </p:tav>
                                        <p:tav tm="100000">
                                          <p:val>
                                            <p:strVal val="#ppt_x"/>
                                          </p:val>
                                        </p:tav>
                                      </p:tavLst>
                                    </p:anim>
                                    <p:anim calcmode="lin" valueType="num">
                                      <p:cBhvr additive="base">
                                        <p:cTn id="107" dur="3000" fill="hold"/>
                                        <p:tgtEl>
                                          <p:spTgt spid="22"/>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24"/>
                                        </p:tgtEl>
                                        <p:attrNameLst>
                                          <p:attrName>style.visibility</p:attrName>
                                        </p:attrNameLst>
                                      </p:cBhvr>
                                      <p:to>
                                        <p:strVal val="visible"/>
                                      </p:to>
                                    </p:set>
                                    <p:anim calcmode="lin" valueType="num">
                                      <p:cBhvr additive="base">
                                        <p:cTn id="110" dur="3000" fill="hold"/>
                                        <p:tgtEl>
                                          <p:spTgt spid="24"/>
                                        </p:tgtEl>
                                        <p:attrNameLst>
                                          <p:attrName>ppt_x</p:attrName>
                                        </p:attrNameLst>
                                      </p:cBhvr>
                                      <p:tavLst>
                                        <p:tav tm="0">
                                          <p:val>
                                            <p:strVal val="1+#ppt_w/2"/>
                                          </p:val>
                                        </p:tav>
                                        <p:tav tm="100000">
                                          <p:val>
                                            <p:strVal val="#ppt_x"/>
                                          </p:val>
                                        </p:tav>
                                      </p:tavLst>
                                    </p:anim>
                                    <p:anim calcmode="lin" valueType="num">
                                      <p:cBhvr additive="base">
                                        <p:cTn id="111" dur="3000" fill="hold"/>
                                        <p:tgtEl>
                                          <p:spTgt spid="24"/>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3000" fill="hold"/>
                                        <p:tgtEl>
                                          <p:spTgt spid="26"/>
                                        </p:tgtEl>
                                        <p:attrNameLst>
                                          <p:attrName>ppt_x</p:attrName>
                                        </p:attrNameLst>
                                      </p:cBhvr>
                                      <p:tavLst>
                                        <p:tav tm="0">
                                          <p:val>
                                            <p:strVal val="1+#ppt_w/2"/>
                                          </p:val>
                                        </p:tav>
                                        <p:tav tm="100000">
                                          <p:val>
                                            <p:strVal val="#ppt_x"/>
                                          </p:val>
                                        </p:tav>
                                      </p:tavLst>
                                    </p:anim>
                                    <p:anim calcmode="lin" valueType="num">
                                      <p:cBhvr additive="base">
                                        <p:cTn id="115" dur="3000" fill="hold"/>
                                        <p:tgtEl>
                                          <p:spTgt spid="26"/>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8"/>
                                        </p:tgtEl>
                                        <p:attrNameLst>
                                          <p:attrName>style.visibility</p:attrName>
                                        </p:attrNameLst>
                                      </p:cBhvr>
                                      <p:to>
                                        <p:strVal val="visible"/>
                                      </p:to>
                                    </p:set>
                                    <p:anim calcmode="lin" valueType="num">
                                      <p:cBhvr additive="base">
                                        <p:cTn id="118" dur="3000" fill="hold"/>
                                        <p:tgtEl>
                                          <p:spTgt spid="28"/>
                                        </p:tgtEl>
                                        <p:attrNameLst>
                                          <p:attrName>ppt_x</p:attrName>
                                        </p:attrNameLst>
                                      </p:cBhvr>
                                      <p:tavLst>
                                        <p:tav tm="0">
                                          <p:val>
                                            <p:strVal val="1+#ppt_w/2"/>
                                          </p:val>
                                        </p:tav>
                                        <p:tav tm="100000">
                                          <p:val>
                                            <p:strVal val="#ppt_x"/>
                                          </p:val>
                                        </p:tav>
                                      </p:tavLst>
                                    </p:anim>
                                    <p:anim calcmode="lin" valueType="num">
                                      <p:cBhvr additive="base">
                                        <p:cTn id="119" dur="3000" fill="hold"/>
                                        <p:tgtEl>
                                          <p:spTgt spid="28"/>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30"/>
                                        </p:tgtEl>
                                        <p:attrNameLst>
                                          <p:attrName>style.visibility</p:attrName>
                                        </p:attrNameLst>
                                      </p:cBhvr>
                                      <p:to>
                                        <p:strVal val="visible"/>
                                      </p:to>
                                    </p:set>
                                    <p:anim calcmode="lin" valueType="num">
                                      <p:cBhvr additive="base">
                                        <p:cTn id="122" dur="3000" fill="hold"/>
                                        <p:tgtEl>
                                          <p:spTgt spid="30"/>
                                        </p:tgtEl>
                                        <p:attrNameLst>
                                          <p:attrName>ppt_x</p:attrName>
                                        </p:attrNameLst>
                                      </p:cBhvr>
                                      <p:tavLst>
                                        <p:tav tm="0">
                                          <p:val>
                                            <p:strVal val="1+#ppt_w/2"/>
                                          </p:val>
                                        </p:tav>
                                        <p:tav tm="100000">
                                          <p:val>
                                            <p:strVal val="#ppt_x"/>
                                          </p:val>
                                        </p:tav>
                                      </p:tavLst>
                                    </p:anim>
                                    <p:anim calcmode="lin" valueType="num">
                                      <p:cBhvr additive="base">
                                        <p:cTn id="123" dur="3000" fill="hold"/>
                                        <p:tgtEl>
                                          <p:spTgt spid="30"/>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1+#ppt_w/2"/>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1+#ppt_w/2"/>
                                          </p:val>
                                        </p:tav>
                                        <p:tav tm="100000">
                                          <p:val>
                                            <p:strVal val="#ppt_x"/>
                                          </p:val>
                                        </p:tav>
                                      </p:tavLst>
                                    </p:anim>
                                    <p:anim calcmode="lin" valueType="num">
                                      <p:cBhvr additive="base">
                                        <p:cTn id="131" dur="3000" fill="hold"/>
                                        <p:tgtEl>
                                          <p:spTgt spid="34"/>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0-#ppt_h/2"/>
                                          </p:val>
                                        </p:tav>
                                        <p:tav tm="100000">
                                          <p:val>
                                            <p:strVal val="#ppt_y"/>
                                          </p:val>
                                        </p:tav>
                                      </p:tavLst>
                                    </p:anim>
                                  </p:childTnLst>
                                </p:cTn>
                              </p:par>
                              <p:par>
                                <p:cTn id="136" presetID="5" presetClass="entr" presetSubtype="10" fill="hold" grpId="1" nodeType="withEffect">
                                  <p:stCondLst>
                                    <p:cond delay="0"/>
                                  </p:stCondLst>
                                  <p:childTnLst>
                                    <p:set>
                                      <p:cBhvr>
                                        <p:cTn id="137" dur="1" fill="hold">
                                          <p:stCondLst>
                                            <p:cond delay="0"/>
                                          </p:stCondLst>
                                        </p:cTn>
                                        <p:tgtEl>
                                          <p:spTgt spid="6"/>
                                        </p:tgtEl>
                                        <p:attrNameLst>
                                          <p:attrName>style.visibility</p:attrName>
                                        </p:attrNameLst>
                                      </p:cBhvr>
                                      <p:to>
                                        <p:strVal val="visible"/>
                                      </p:to>
                                    </p:set>
                                    <p:animEffect transition="in" filter="checkerboard(across)">
                                      <p:cBhvr>
                                        <p:cTn id="138" dur="3000"/>
                                        <p:tgtEl>
                                          <p:spTgt spid="6"/>
                                        </p:tgtEl>
                                      </p:cBhvr>
                                    </p:animEffect>
                                  </p:childTnLst>
                                </p:cTn>
                              </p:par>
                              <p:par>
                                <p:cTn id="139" presetID="5" presetClass="entr" presetSubtype="10" fill="hold" grpId="1" nodeType="withEffect">
                                  <p:stCondLst>
                                    <p:cond delay="0"/>
                                  </p:stCondLst>
                                  <p:childTnLst>
                                    <p:set>
                                      <p:cBhvr>
                                        <p:cTn id="140" dur="1" fill="hold">
                                          <p:stCondLst>
                                            <p:cond delay="0"/>
                                          </p:stCondLst>
                                        </p:cTn>
                                        <p:tgtEl>
                                          <p:spTgt spid="8"/>
                                        </p:tgtEl>
                                        <p:attrNameLst>
                                          <p:attrName>style.visibility</p:attrName>
                                        </p:attrNameLst>
                                      </p:cBhvr>
                                      <p:to>
                                        <p:strVal val="visible"/>
                                      </p:to>
                                    </p:set>
                                    <p:animEffect transition="in" filter="checkerboard(across)">
                                      <p:cBhvr>
                                        <p:cTn id="141" dur="3000"/>
                                        <p:tgtEl>
                                          <p:spTgt spid="8"/>
                                        </p:tgtEl>
                                      </p:cBhvr>
                                    </p:animEffect>
                                  </p:childTnLst>
                                </p:cTn>
                              </p:par>
                              <p:par>
                                <p:cTn id="142" presetID="5" presetClass="entr" presetSubtype="10" fill="hold" grpId="1" nodeType="withEffect">
                                  <p:stCondLst>
                                    <p:cond delay="0"/>
                                  </p:stCondLst>
                                  <p:childTnLst>
                                    <p:set>
                                      <p:cBhvr>
                                        <p:cTn id="143" dur="1" fill="hold">
                                          <p:stCondLst>
                                            <p:cond delay="0"/>
                                          </p:stCondLst>
                                        </p:cTn>
                                        <p:tgtEl>
                                          <p:spTgt spid="10"/>
                                        </p:tgtEl>
                                        <p:attrNameLst>
                                          <p:attrName>style.visibility</p:attrName>
                                        </p:attrNameLst>
                                      </p:cBhvr>
                                      <p:to>
                                        <p:strVal val="visible"/>
                                      </p:to>
                                    </p:set>
                                    <p:animEffect transition="in" filter="checkerboard(across)">
                                      <p:cBhvr>
                                        <p:cTn id="144" dur="3000"/>
                                        <p:tgtEl>
                                          <p:spTgt spid="10"/>
                                        </p:tgtEl>
                                      </p:cBhvr>
                                    </p:animEffect>
                                  </p:childTnLst>
                                </p:cTn>
                              </p:par>
                              <p:par>
                                <p:cTn id="145" presetID="5" presetClass="entr" presetSubtype="10" fill="hold" grpId="1" nodeType="withEffect">
                                  <p:stCondLst>
                                    <p:cond delay="0"/>
                                  </p:stCondLst>
                                  <p:childTnLst>
                                    <p:set>
                                      <p:cBhvr>
                                        <p:cTn id="146" dur="1" fill="hold">
                                          <p:stCondLst>
                                            <p:cond delay="0"/>
                                          </p:stCondLst>
                                        </p:cTn>
                                        <p:tgtEl>
                                          <p:spTgt spid="12"/>
                                        </p:tgtEl>
                                        <p:attrNameLst>
                                          <p:attrName>style.visibility</p:attrName>
                                        </p:attrNameLst>
                                      </p:cBhvr>
                                      <p:to>
                                        <p:strVal val="visible"/>
                                      </p:to>
                                    </p:set>
                                    <p:animEffect transition="in" filter="checkerboard(across)">
                                      <p:cBhvr>
                                        <p:cTn id="147" dur="3000"/>
                                        <p:tgtEl>
                                          <p:spTgt spid="12"/>
                                        </p:tgtEl>
                                      </p:cBhvr>
                                    </p:animEffect>
                                  </p:childTnLst>
                                </p:cTn>
                              </p:par>
                              <p:par>
                                <p:cTn id="148" presetID="5" presetClass="entr" presetSubtype="10" fill="hold" grpId="1" nodeType="withEffect">
                                  <p:stCondLst>
                                    <p:cond delay="0"/>
                                  </p:stCondLst>
                                  <p:childTnLst>
                                    <p:set>
                                      <p:cBhvr>
                                        <p:cTn id="149" dur="1" fill="hold">
                                          <p:stCondLst>
                                            <p:cond delay="0"/>
                                          </p:stCondLst>
                                        </p:cTn>
                                        <p:tgtEl>
                                          <p:spTgt spid="14"/>
                                        </p:tgtEl>
                                        <p:attrNameLst>
                                          <p:attrName>style.visibility</p:attrName>
                                        </p:attrNameLst>
                                      </p:cBhvr>
                                      <p:to>
                                        <p:strVal val="visible"/>
                                      </p:to>
                                    </p:set>
                                    <p:animEffect transition="in" filter="checkerboard(across)">
                                      <p:cBhvr>
                                        <p:cTn id="150" dur="3000"/>
                                        <p:tgtEl>
                                          <p:spTgt spid="14"/>
                                        </p:tgtEl>
                                      </p:cBhvr>
                                    </p:animEffect>
                                  </p:childTnLst>
                                </p:cTn>
                              </p:par>
                              <p:par>
                                <p:cTn id="151" presetID="5" presetClass="entr" presetSubtype="10" fill="hold" grpId="1" nodeType="withEffect">
                                  <p:stCondLst>
                                    <p:cond delay="0"/>
                                  </p:stCondLst>
                                  <p:childTnLst>
                                    <p:set>
                                      <p:cBhvr>
                                        <p:cTn id="152" dur="1" fill="hold">
                                          <p:stCondLst>
                                            <p:cond delay="0"/>
                                          </p:stCondLst>
                                        </p:cTn>
                                        <p:tgtEl>
                                          <p:spTgt spid="16"/>
                                        </p:tgtEl>
                                        <p:attrNameLst>
                                          <p:attrName>style.visibility</p:attrName>
                                        </p:attrNameLst>
                                      </p:cBhvr>
                                      <p:to>
                                        <p:strVal val="visible"/>
                                      </p:to>
                                    </p:set>
                                    <p:animEffect transition="in" filter="checkerboard(across)">
                                      <p:cBhvr>
                                        <p:cTn id="153" dur="3000"/>
                                        <p:tgtEl>
                                          <p:spTgt spid="16"/>
                                        </p:tgtEl>
                                      </p:cBhvr>
                                    </p:animEffect>
                                  </p:childTnLst>
                                </p:cTn>
                              </p:par>
                              <p:par>
                                <p:cTn id="154" presetID="5" presetClass="entr" presetSubtype="10" fill="hold" grpId="1" nodeType="withEffect">
                                  <p:stCondLst>
                                    <p:cond delay="0"/>
                                  </p:stCondLst>
                                  <p:childTnLst>
                                    <p:set>
                                      <p:cBhvr>
                                        <p:cTn id="155" dur="1" fill="hold">
                                          <p:stCondLst>
                                            <p:cond delay="0"/>
                                          </p:stCondLst>
                                        </p:cTn>
                                        <p:tgtEl>
                                          <p:spTgt spid="18"/>
                                        </p:tgtEl>
                                        <p:attrNameLst>
                                          <p:attrName>style.visibility</p:attrName>
                                        </p:attrNameLst>
                                      </p:cBhvr>
                                      <p:to>
                                        <p:strVal val="visible"/>
                                      </p:to>
                                    </p:set>
                                    <p:animEffect transition="in" filter="checkerboard(across)">
                                      <p:cBhvr>
                                        <p:cTn id="156" dur="3000"/>
                                        <p:tgtEl>
                                          <p:spTgt spid="18"/>
                                        </p:tgtEl>
                                      </p:cBhvr>
                                    </p:animEffect>
                                  </p:childTnLst>
                                </p:cTn>
                              </p:par>
                              <p:par>
                                <p:cTn id="157" presetID="5" presetClass="entr" presetSubtype="10" fill="hold" grpId="1" nodeType="withEffect">
                                  <p:stCondLst>
                                    <p:cond delay="0"/>
                                  </p:stCondLst>
                                  <p:childTnLst>
                                    <p:set>
                                      <p:cBhvr>
                                        <p:cTn id="158" dur="1" fill="hold">
                                          <p:stCondLst>
                                            <p:cond delay="0"/>
                                          </p:stCondLst>
                                        </p:cTn>
                                        <p:tgtEl>
                                          <p:spTgt spid="20"/>
                                        </p:tgtEl>
                                        <p:attrNameLst>
                                          <p:attrName>style.visibility</p:attrName>
                                        </p:attrNameLst>
                                      </p:cBhvr>
                                      <p:to>
                                        <p:strVal val="visible"/>
                                      </p:to>
                                    </p:set>
                                    <p:animEffect transition="in" filter="checkerboard(across)">
                                      <p:cBhvr>
                                        <p:cTn id="159" dur="3000"/>
                                        <p:tgtEl>
                                          <p:spTgt spid="20"/>
                                        </p:tgtEl>
                                      </p:cBhvr>
                                    </p:animEffect>
                                  </p:childTnLst>
                                </p:cTn>
                              </p:par>
                              <p:par>
                                <p:cTn id="160" presetID="5" presetClass="entr" presetSubtype="10"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checkerboard(across)">
                                      <p:cBhvr>
                                        <p:cTn id="162" dur="3000"/>
                                        <p:tgtEl>
                                          <p:spTgt spid="22"/>
                                        </p:tgtEl>
                                      </p:cBhvr>
                                    </p:animEffect>
                                  </p:childTnLst>
                                </p:cTn>
                              </p:par>
                              <p:par>
                                <p:cTn id="163" presetID="5" presetClass="entr" presetSubtype="10"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checkerboard(across)">
                                      <p:cBhvr>
                                        <p:cTn id="165" dur="3000"/>
                                        <p:tgtEl>
                                          <p:spTgt spid="24"/>
                                        </p:tgtEl>
                                      </p:cBhvr>
                                    </p:animEffect>
                                  </p:childTnLst>
                                </p:cTn>
                              </p:par>
                              <p:par>
                                <p:cTn id="166" presetID="5" presetClass="entr" presetSubtype="10" fill="hold" grpId="1" nodeType="withEffect">
                                  <p:stCondLst>
                                    <p:cond delay="0"/>
                                  </p:stCondLst>
                                  <p:childTnLst>
                                    <p:set>
                                      <p:cBhvr>
                                        <p:cTn id="167" dur="1" fill="hold">
                                          <p:stCondLst>
                                            <p:cond delay="0"/>
                                          </p:stCondLst>
                                        </p:cTn>
                                        <p:tgtEl>
                                          <p:spTgt spid="26"/>
                                        </p:tgtEl>
                                        <p:attrNameLst>
                                          <p:attrName>style.visibility</p:attrName>
                                        </p:attrNameLst>
                                      </p:cBhvr>
                                      <p:to>
                                        <p:strVal val="visible"/>
                                      </p:to>
                                    </p:set>
                                    <p:animEffect transition="in" filter="checkerboard(across)">
                                      <p:cBhvr>
                                        <p:cTn id="168" dur="3000"/>
                                        <p:tgtEl>
                                          <p:spTgt spid="26"/>
                                        </p:tgtEl>
                                      </p:cBhvr>
                                    </p:animEffect>
                                  </p:childTnLst>
                                </p:cTn>
                              </p:par>
                              <p:par>
                                <p:cTn id="169" presetID="5" presetClass="entr" presetSubtype="10" fill="hold" grpId="1"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checkerboard(across)">
                                      <p:cBhvr>
                                        <p:cTn id="171" dur="3000"/>
                                        <p:tgtEl>
                                          <p:spTgt spid="28"/>
                                        </p:tgtEl>
                                      </p:cBhvr>
                                    </p:animEffect>
                                  </p:childTnLst>
                                </p:cTn>
                              </p:par>
                              <p:par>
                                <p:cTn id="172" presetID="5" presetClass="entr" presetSubtype="10" fill="hold" grpId="1" nodeType="withEffect">
                                  <p:stCondLst>
                                    <p:cond delay="0"/>
                                  </p:stCondLst>
                                  <p:childTnLst>
                                    <p:set>
                                      <p:cBhvr>
                                        <p:cTn id="173" dur="1" fill="hold">
                                          <p:stCondLst>
                                            <p:cond delay="0"/>
                                          </p:stCondLst>
                                        </p:cTn>
                                        <p:tgtEl>
                                          <p:spTgt spid="30"/>
                                        </p:tgtEl>
                                        <p:attrNameLst>
                                          <p:attrName>style.visibility</p:attrName>
                                        </p:attrNameLst>
                                      </p:cBhvr>
                                      <p:to>
                                        <p:strVal val="visible"/>
                                      </p:to>
                                    </p:set>
                                    <p:animEffect transition="in" filter="checkerboard(across)">
                                      <p:cBhvr>
                                        <p:cTn id="174" dur="3000"/>
                                        <p:tgtEl>
                                          <p:spTgt spid="30"/>
                                        </p:tgtEl>
                                      </p:cBhvr>
                                    </p:animEffect>
                                  </p:childTnLst>
                                </p:cTn>
                              </p:par>
                              <p:par>
                                <p:cTn id="175" presetID="5" presetClass="entr" presetSubtype="10" fill="hold" grpId="1" nodeType="withEffect">
                                  <p:stCondLst>
                                    <p:cond delay="0"/>
                                  </p:stCondLst>
                                  <p:childTnLst>
                                    <p:set>
                                      <p:cBhvr>
                                        <p:cTn id="176" dur="1" fill="hold">
                                          <p:stCondLst>
                                            <p:cond delay="0"/>
                                          </p:stCondLst>
                                        </p:cTn>
                                        <p:tgtEl>
                                          <p:spTgt spid="32"/>
                                        </p:tgtEl>
                                        <p:attrNameLst>
                                          <p:attrName>style.visibility</p:attrName>
                                        </p:attrNameLst>
                                      </p:cBhvr>
                                      <p:to>
                                        <p:strVal val="visible"/>
                                      </p:to>
                                    </p:set>
                                    <p:animEffect transition="in" filter="checkerboard(across)">
                                      <p:cBhvr>
                                        <p:cTn id="177" dur="3000"/>
                                        <p:tgtEl>
                                          <p:spTgt spid="32"/>
                                        </p:tgtEl>
                                      </p:cBhvr>
                                    </p:animEffect>
                                  </p:childTnLst>
                                </p:cTn>
                              </p:par>
                              <p:par>
                                <p:cTn id="178" presetID="5" presetClass="entr" presetSubtype="10" fill="hold" grpId="1" nodeType="withEffect">
                                  <p:stCondLst>
                                    <p:cond delay="0"/>
                                  </p:stCondLst>
                                  <p:childTnLst>
                                    <p:set>
                                      <p:cBhvr>
                                        <p:cTn id="179" dur="1" fill="hold">
                                          <p:stCondLst>
                                            <p:cond delay="0"/>
                                          </p:stCondLst>
                                        </p:cTn>
                                        <p:tgtEl>
                                          <p:spTgt spid="34"/>
                                        </p:tgtEl>
                                        <p:attrNameLst>
                                          <p:attrName>style.visibility</p:attrName>
                                        </p:attrNameLst>
                                      </p:cBhvr>
                                      <p:to>
                                        <p:strVal val="visible"/>
                                      </p:to>
                                    </p:set>
                                    <p:animEffect transition="in" filter="checkerboard(across)">
                                      <p:cBhvr>
                                        <p:cTn id="180" dur="3000"/>
                                        <p:tgtEl>
                                          <p:spTgt spid="34"/>
                                        </p:tgtEl>
                                      </p:cBhvr>
                                    </p:animEffect>
                                  </p:childTnLst>
                                </p:cTn>
                              </p:par>
                              <p:par>
                                <p:cTn id="181" presetID="5" presetClass="entr" presetSubtype="10" fill="hold" grpId="1" nodeType="withEffect">
                                  <p:stCondLst>
                                    <p:cond delay="0"/>
                                  </p:stCondLst>
                                  <p:childTnLst>
                                    <p:set>
                                      <p:cBhvr>
                                        <p:cTn id="182" dur="1" fill="hold">
                                          <p:stCondLst>
                                            <p:cond delay="0"/>
                                          </p:stCondLst>
                                        </p:cTn>
                                        <p:tgtEl>
                                          <p:spTgt spid="36"/>
                                        </p:tgtEl>
                                        <p:attrNameLst>
                                          <p:attrName>style.visibility</p:attrName>
                                        </p:attrNameLst>
                                      </p:cBhvr>
                                      <p:to>
                                        <p:strVal val="visible"/>
                                      </p:to>
                                    </p:set>
                                    <p:animEffect transition="in" filter="checkerboard(across)">
                                      <p:cBhvr>
                                        <p:cTn id="183" dur="3000"/>
                                        <p:tgtEl>
                                          <p:spTgt spid="36"/>
                                        </p:tgtEl>
                                      </p:cBhvr>
                                    </p:animEffect>
                                  </p:childTnLst>
                                </p:cTn>
                              </p:par>
                              <p:par>
                                <p:cTn id="184" presetID="5" presetClass="entr" presetSubtype="10" fill="hold" grpId="1" nodeType="withEffect">
                                  <p:stCondLst>
                                    <p:cond delay="0"/>
                                  </p:stCondLst>
                                  <p:childTnLst>
                                    <p:set>
                                      <p:cBhvr>
                                        <p:cTn id="185" dur="1" fill="hold">
                                          <p:stCondLst>
                                            <p:cond delay="0"/>
                                          </p:stCondLst>
                                        </p:cTn>
                                        <p:tgtEl>
                                          <p:spTgt spid="7"/>
                                        </p:tgtEl>
                                        <p:attrNameLst>
                                          <p:attrName>style.visibility</p:attrName>
                                        </p:attrNameLst>
                                      </p:cBhvr>
                                      <p:to>
                                        <p:strVal val="visible"/>
                                      </p:to>
                                    </p:set>
                                    <p:animEffect transition="in" filter="checkerboard(across)">
                                      <p:cBhvr>
                                        <p:cTn id="186" dur="3000"/>
                                        <p:tgtEl>
                                          <p:spTgt spid="7"/>
                                        </p:tgtEl>
                                      </p:cBhvr>
                                    </p:animEffect>
                                  </p:childTnLst>
                                </p:cTn>
                              </p:par>
                              <p:par>
                                <p:cTn id="187" presetID="5" presetClass="entr" presetSubtype="10" fill="hold" grpId="1" nodeType="withEffect">
                                  <p:stCondLst>
                                    <p:cond delay="0"/>
                                  </p:stCondLst>
                                  <p:childTnLst>
                                    <p:set>
                                      <p:cBhvr>
                                        <p:cTn id="188" dur="1" fill="hold">
                                          <p:stCondLst>
                                            <p:cond delay="0"/>
                                          </p:stCondLst>
                                        </p:cTn>
                                        <p:tgtEl>
                                          <p:spTgt spid="9"/>
                                        </p:tgtEl>
                                        <p:attrNameLst>
                                          <p:attrName>style.visibility</p:attrName>
                                        </p:attrNameLst>
                                      </p:cBhvr>
                                      <p:to>
                                        <p:strVal val="visible"/>
                                      </p:to>
                                    </p:set>
                                    <p:animEffect transition="in" filter="checkerboard(across)">
                                      <p:cBhvr>
                                        <p:cTn id="189" dur="3000"/>
                                        <p:tgtEl>
                                          <p:spTgt spid="9"/>
                                        </p:tgtEl>
                                      </p:cBhvr>
                                    </p:animEffect>
                                  </p:childTnLst>
                                </p:cTn>
                              </p:par>
                              <p:par>
                                <p:cTn id="190" presetID="5" presetClass="entr" presetSubtype="10" fill="hold" grpId="1" nodeType="withEffect">
                                  <p:stCondLst>
                                    <p:cond delay="0"/>
                                  </p:stCondLst>
                                  <p:childTnLst>
                                    <p:set>
                                      <p:cBhvr>
                                        <p:cTn id="191" dur="1" fill="hold">
                                          <p:stCondLst>
                                            <p:cond delay="0"/>
                                          </p:stCondLst>
                                        </p:cTn>
                                        <p:tgtEl>
                                          <p:spTgt spid="11"/>
                                        </p:tgtEl>
                                        <p:attrNameLst>
                                          <p:attrName>style.visibility</p:attrName>
                                        </p:attrNameLst>
                                      </p:cBhvr>
                                      <p:to>
                                        <p:strVal val="visible"/>
                                      </p:to>
                                    </p:set>
                                    <p:animEffect transition="in" filter="checkerboard(across)">
                                      <p:cBhvr>
                                        <p:cTn id="192" dur="3000"/>
                                        <p:tgtEl>
                                          <p:spTgt spid="11"/>
                                        </p:tgtEl>
                                      </p:cBhvr>
                                    </p:animEffect>
                                  </p:childTnLst>
                                </p:cTn>
                              </p:par>
                              <p:par>
                                <p:cTn id="193" presetID="5" presetClass="entr" presetSubtype="10" fill="hold" grpId="1" nodeType="withEffect">
                                  <p:stCondLst>
                                    <p:cond delay="0"/>
                                  </p:stCondLst>
                                  <p:childTnLst>
                                    <p:set>
                                      <p:cBhvr>
                                        <p:cTn id="194" dur="1" fill="hold">
                                          <p:stCondLst>
                                            <p:cond delay="0"/>
                                          </p:stCondLst>
                                        </p:cTn>
                                        <p:tgtEl>
                                          <p:spTgt spid="13"/>
                                        </p:tgtEl>
                                        <p:attrNameLst>
                                          <p:attrName>style.visibility</p:attrName>
                                        </p:attrNameLst>
                                      </p:cBhvr>
                                      <p:to>
                                        <p:strVal val="visible"/>
                                      </p:to>
                                    </p:set>
                                    <p:animEffect transition="in" filter="checkerboard(across)">
                                      <p:cBhvr>
                                        <p:cTn id="195" dur="3000"/>
                                        <p:tgtEl>
                                          <p:spTgt spid="13"/>
                                        </p:tgtEl>
                                      </p:cBhvr>
                                    </p:animEffect>
                                  </p:childTnLst>
                                </p:cTn>
                              </p:par>
                              <p:par>
                                <p:cTn id="196" presetID="5" presetClass="entr" presetSubtype="10" fill="hold" grpId="1" nodeType="withEffect">
                                  <p:stCondLst>
                                    <p:cond delay="0"/>
                                  </p:stCondLst>
                                  <p:childTnLst>
                                    <p:set>
                                      <p:cBhvr>
                                        <p:cTn id="197" dur="1" fill="hold">
                                          <p:stCondLst>
                                            <p:cond delay="0"/>
                                          </p:stCondLst>
                                        </p:cTn>
                                        <p:tgtEl>
                                          <p:spTgt spid="15"/>
                                        </p:tgtEl>
                                        <p:attrNameLst>
                                          <p:attrName>style.visibility</p:attrName>
                                        </p:attrNameLst>
                                      </p:cBhvr>
                                      <p:to>
                                        <p:strVal val="visible"/>
                                      </p:to>
                                    </p:set>
                                    <p:animEffect transition="in" filter="checkerboard(across)">
                                      <p:cBhvr>
                                        <p:cTn id="198" dur="3000"/>
                                        <p:tgtEl>
                                          <p:spTgt spid="15"/>
                                        </p:tgtEl>
                                      </p:cBhvr>
                                    </p:animEffect>
                                  </p:childTnLst>
                                </p:cTn>
                              </p:par>
                              <p:par>
                                <p:cTn id="199" presetID="5" presetClass="entr" presetSubtype="10" fill="hold" grpId="1" nodeType="withEffect">
                                  <p:stCondLst>
                                    <p:cond delay="0"/>
                                  </p:stCondLst>
                                  <p:childTnLst>
                                    <p:set>
                                      <p:cBhvr>
                                        <p:cTn id="200" dur="1" fill="hold">
                                          <p:stCondLst>
                                            <p:cond delay="0"/>
                                          </p:stCondLst>
                                        </p:cTn>
                                        <p:tgtEl>
                                          <p:spTgt spid="17"/>
                                        </p:tgtEl>
                                        <p:attrNameLst>
                                          <p:attrName>style.visibility</p:attrName>
                                        </p:attrNameLst>
                                      </p:cBhvr>
                                      <p:to>
                                        <p:strVal val="visible"/>
                                      </p:to>
                                    </p:set>
                                    <p:animEffect transition="in" filter="checkerboard(across)">
                                      <p:cBhvr>
                                        <p:cTn id="201" dur="3000"/>
                                        <p:tgtEl>
                                          <p:spTgt spid="17"/>
                                        </p:tgtEl>
                                      </p:cBhvr>
                                    </p:animEffect>
                                  </p:childTnLst>
                                </p:cTn>
                              </p:par>
                              <p:par>
                                <p:cTn id="202" presetID="5" presetClass="entr" presetSubtype="10" fill="hold" grpId="1" nodeType="withEffect">
                                  <p:stCondLst>
                                    <p:cond delay="0"/>
                                  </p:stCondLst>
                                  <p:childTnLst>
                                    <p:set>
                                      <p:cBhvr>
                                        <p:cTn id="203" dur="1" fill="hold">
                                          <p:stCondLst>
                                            <p:cond delay="0"/>
                                          </p:stCondLst>
                                        </p:cTn>
                                        <p:tgtEl>
                                          <p:spTgt spid="19"/>
                                        </p:tgtEl>
                                        <p:attrNameLst>
                                          <p:attrName>style.visibility</p:attrName>
                                        </p:attrNameLst>
                                      </p:cBhvr>
                                      <p:to>
                                        <p:strVal val="visible"/>
                                      </p:to>
                                    </p:set>
                                    <p:animEffect transition="in" filter="checkerboard(across)">
                                      <p:cBhvr>
                                        <p:cTn id="204" dur="3000"/>
                                        <p:tgtEl>
                                          <p:spTgt spid="19"/>
                                        </p:tgtEl>
                                      </p:cBhvr>
                                    </p:animEffect>
                                  </p:childTnLst>
                                </p:cTn>
                              </p:par>
                              <p:par>
                                <p:cTn id="205" presetID="5" presetClass="entr" presetSubtype="10" fill="hold" grpId="1" nodeType="withEffect">
                                  <p:stCondLst>
                                    <p:cond delay="0"/>
                                  </p:stCondLst>
                                  <p:childTnLst>
                                    <p:set>
                                      <p:cBhvr>
                                        <p:cTn id="206" dur="1" fill="hold">
                                          <p:stCondLst>
                                            <p:cond delay="0"/>
                                          </p:stCondLst>
                                        </p:cTn>
                                        <p:tgtEl>
                                          <p:spTgt spid="21"/>
                                        </p:tgtEl>
                                        <p:attrNameLst>
                                          <p:attrName>style.visibility</p:attrName>
                                        </p:attrNameLst>
                                      </p:cBhvr>
                                      <p:to>
                                        <p:strVal val="visible"/>
                                      </p:to>
                                    </p:set>
                                    <p:animEffect transition="in" filter="checkerboard(across)">
                                      <p:cBhvr>
                                        <p:cTn id="207" dur="3000"/>
                                        <p:tgtEl>
                                          <p:spTgt spid="21"/>
                                        </p:tgtEl>
                                      </p:cBhvr>
                                    </p:animEffect>
                                  </p:childTnLst>
                                </p:cTn>
                              </p:par>
                              <p:par>
                                <p:cTn id="208" presetID="5" presetClass="entr" presetSubtype="10" fill="hold" grpId="1" nodeType="withEffect">
                                  <p:stCondLst>
                                    <p:cond delay="0"/>
                                  </p:stCondLst>
                                  <p:childTnLst>
                                    <p:set>
                                      <p:cBhvr>
                                        <p:cTn id="209" dur="1" fill="hold">
                                          <p:stCondLst>
                                            <p:cond delay="0"/>
                                          </p:stCondLst>
                                        </p:cTn>
                                        <p:tgtEl>
                                          <p:spTgt spid="23"/>
                                        </p:tgtEl>
                                        <p:attrNameLst>
                                          <p:attrName>style.visibility</p:attrName>
                                        </p:attrNameLst>
                                      </p:cBhvr>
                                      <p:to>
                                        <p:strVal val="visible"/>
                                      </p:to>
                                    </p:set>
                                    <p:animEffect transition="in" filter="checkerboard(across)">
                                      <p:cBhvr>
                                        <p:cTn id="210" dur="3000"/>
                                        <p:tgtEl>
                                          <p:spTgt spid="23"/>
                                        </p:tgtEl>
                                      </p:cBhvr>
                                    </p:animEffect>
                                  </p:childTnLst>
                                </p:cTn>
                              </p:par>
                              <p:par>
                                <p:cTn id="211" presetID="5" presetClass="entr" presetSubtype="10" fill="hold" grpId="1" nodeType="withEffect">
                                  <p:stCondLst>
                                    <p:cond delay="0"/>
                                  </p:stCondLst>
                                  <p:childTnLst>
                                    <p:set>
                                      <p:cBhvr>
                                        <p:cTn id="212" dur="1" fill="hold">
                                          <p:stCondLst>
                                            <p:cond delay="0"/>
                                          </p:stCondLst>
                                        </p:cTn>
                                        <p:tgtEl>
                                          <p:spTgt spid="25"/>
                                        </p:tgtEl>
                                        <p:attrNameLst>
                                          <p:attrName>style.visibility</p:attrName>
                                        </p:attrNameLst>
                                      </p:cBhvr>
                                      <p:to>
                                        <p:strVal val="visible"/>
                                      </p:to>
                                    </p:set>
                                    <p:animEffect transition="in" filter="checkerboard(across)">
                                      <p:cBhvr>
                                        <p:cTn id="213" dur="3000"/>
                                        <p:tgtEl>
                                          <p:spTgt spid="25"/>
                                        </p:tgtEl>
                                      </p:cBhvr>
                                    </p:animEffect>
                                  </p:childTnLst>
                                </p:cTn>
                              </p:par>
                              <p:par>
                                <p:cTn id="214" presetID="5" presetClass="entr" presetSubtype="10" fill="hold" grpId="1" nodeType="withEffect">
                                  <p:stCondLst>
                                    <p:cond delay="0"/>
                                  </p:stCondLst>
                                  <p:childTnLst>
                                    <p:set>
                                      <p:cBhvr>
                                        <p:cTn id="215" dur="1" fill="hold">
                                          <p:stCondLst>
                                            <p:cond delay="0"/>
                                          </p:stCondLst>
                                        </p:cTn>
                                        <p:tgtEl>
                                          <p:spTgt spid="27"/>
                                        </p:tgtEl>
                                        <p:attrNameLst>
                                          <p:attrName>style.visibility</p:attrName>
                                        </p:attrNameLst>
                                      </p:cBhvr>
                                      <p:to>
                                        <p:strVal val="visible"/>
                                      </p:to>
                                    </p:set>
                                    <p:animEffect transition="in" filter="checkerboard(across)">
                                      <p:cBhvr>
                                        <p:cTn id="216" dur="3000"/>
                                        <p:tgtEl>
                                          <p:spTgt spid="27"/>
                                        </p:tgtEl>
                                      </p:cBhvr>
                                    </p:animEffect>
                                  </p:childTnLst>
                                </p:cTn>
                              </p:par>
                              <p:par>
                                <p:cTn id="217" presetID="5" presetClass="entr" presetSubtype="10" fill="hold" grpId="1" nodeType="withEffect">
                                  <p:stCondLst>
                                    <p:cond delay="0"/>
                                  </p:stCondLst>
                                  <p:childTnLst>
                                    <p:set>
                                      <p:cBhvr>
                                        <p:cTn id="218" dur="1" fill="hold">
                                          <p:stCondLst>
                                            <p:cond delay="0"/>
                                          </p:stCondLst>
                                        </p:cTn>
                                        <p:tgtEl>
                                          <p:spTgt spid="29"/>
                                        </p:tgtEl>
                                        <p:attrNameLst>
                                          <p:attrName>style.visibility</p:attrName>
                                        </p:attrNameLst>
                                      </p:cBhvr>
                                      <p:to>
                                        <p:strVal val="visible"/>
                                      </p:to>
                                    </p:set>
                                    <p:animEffect transition="in" filter="checkerboard(across)">
                                      <p:cBhvr>
                                        <p:cTn id="219" dur="3000"/>
                                        <p:tgtEl>
                                          <p:spTgt spid="29"/>
                                        </p:tgtEl>
                                      </p:cBhvr>
                                    </p:animEffect>
                                  </p:childTnLst>
                                </p:cTn>
                              </p:par>
                              <p:par>
                                <p:cTn id="220" presetID="5" presetClass="entr" presetSubtype="10" fill="hold" grpId="1" nodeType="withEffect">
                                  <p:stCondLst>
                                    <p:cond delay="0"/>
                                  </p:stCondLst>
                                  <p:childTnLst>
                                    <p:set>
                                      <p:cBhvr>
                                        <p:cTn id="221" dur="1" fill="hold">
                                          <p:stCondLst>
                                            <p:cond delay="0"/>
                                          </p:stCondLst>
                                        </p:cTn>
                                        <p:tgtEl>
                                          <p:spTgt spid="31"/>
                                        </p:tgtEl>
                                        <p:attrNameLst>
                                          <p:attrName>style.visibility</p:attrName>
                                        </p:attrNameLst>
                                      </p:cBhvr>
                                      <p:to>
                                        <p:strVal val="visible"/>
                                      </p:to>
                                    </p:set>
                                    <p:animEffect transition="in" filter="checkerboard(across)">
                                      <p:cBhvr>
                                        <p:cTn id="222" dur="3000"/>
                                        <p:tgtEl>
                                          <p:spTgt spid="31"/>
                                        </p:tgtEl>
                                      </p:cBhvr>
                                    </p:animEffect>
                                  </p:childTnLst>
                                </p:cTn>
                              </p:par>
                              <p:par>
                                <p:cTn id="223" presetID="5" presetClass="entr" presetSubtype="10" fill="hold" grpId="1" nodeType="withEffect">
                                  <p:stCondLst>
                                    <p:cond delay="0"/>
                                  </p:stCondLst>
                                  <p:childTnLst>
                                    <p:set>
                                      <p:cBhvr>
                                        <p:cTn id="224" dur="1" fill="hold">
                                          <p:stCondLst>
                                            <p:cond delay="0"/>
                                          </p:stCondLst>
                                        </p:cTn>
                                        <p:tgtEl>
                                          <p:spTgt spid="33"/>
                                        </p:tgtEl>
                                        <p:attrNameLst>
                                          <p:attrName>style.visibility</p:attrName>
                                        </p:attrNameLst>
                                      </p:cBhvr>
                                      <p:to>
                                        <p:strVal val="visible"/>
                                      </p:to>
                                    </p:set>
                                    <p:animEffect transition="in" filter="checkerboard(across)">
                                      <p:cBhvr>
                                        <p:cTn id="225" dur="3000"/>
                                        <p:tgtEl>
                                          <p:spTgt spid="33"/>
                                        </p:tgtEl>
                                      </p:cBhvr>
                                    </p:animEffect>
                                  </p:childTnLst>
                                </p:cTn>
                              </p:par>
                              <p:par>
                                <p:cTn id="226" presetID="5" presetClass="entr" presetSubtype="10" fill="hold" grpId="1" nodeType="withEffect">
                                  <p:stCondLst>
                                    <p:cond delay="0"/>
                                  </p:stCondLst>
                                  <p:childTnLst>
                                    <p:set>
                                      <p:cBhvr>
                                        <p:cTn id="227" dur="1" fill="hold">
                                          <p:stCondLst>
                                            <p:cond delay="0"/>
                                          </p:stCondLst>
                                        </p:cTn>
                                        <p:tgtEl>
                                          <p:spTgt spid="35"/>
                                        </p:tgtEl>
                                        <p:attrNameLst>
                                          <p:attrName>style.visibility</p:attrName>
                                        </p:attrNameLst>
                                      </p:cBhvr>
                                      <p:to>
                                        <p:strVal val="visible"/>
                                      </p:to>
                                    </p:set>
                                    <p:animEffect transition="in" filter="checkerboard(across)">
                                      <p:cBhvr>
                                        <p:cTn id="228" dur="3000"/>
                                        <p:tgtEl>
                                          <p:spTgt spid="35"/>
                                        </p:tgtEl>
                                      </p:cBhvr>
                                    </p:animEffect>
                                  </p:childTnLst>
                                </p:cTn>
                              </p:par>
                              <p:par>
                                <p:cTn id="229" presetID="5" presetClass="entr" presetSubtype="10" fill="hold" grpId="1" nodeType="withEffect">
                                  <p:stCondLst>
                                    <p:cond delay="0"/>
                                  </p:stCondLst>
                                  <p:childTnLst>
                                    <p:set>
                                      <p:cBhvr>
                                        <p:cTn id="230" dur="1" fill="hold">
                                          <p:stCondLst>
                                            <p:cond delay="0"/>
                                          </p:stCondLst>
                                        </p:cTn>
                                        <p:tgtEl>
                                          <p:spTgt spid="37"/>
                                        </p:tgtEl>
                                        <p:attrNameLst>
                                          <p:attrName>style.visibility</p:attrName>
                                        </p:attrNameLst>
                                      </p:cBhvr>
                                      <p:to>
                                        <p:strVal val="visible"/>
                                      </p:to>
                                    </p:set>
                                    <p:animEffect transition="in" filter="checkerboard(across)">
                                      <p:cBhvr>
                                        <p:cTn id="231" dur="3000"/>
                                        <p:tgtEl>
                                          <p:spTgt spid="37"/>
                                        </p:tgtEl>
                                      </p:cBhvr>
                                    </p:animEffect>
                                  </p:childTnLst>
                                </p:cTn>
                              </p:par>
                              <p:par>
                                <p:cTn id="232" presetID="23" presetClass="entr" presetSubtype="272" fill="hold" nodeType="withEffect">
                                  <p:stCondLst>
                                    <p:cond delay="0"/>
                                  </p:stCondLst>
                                  <p:childTnLst>
                                    <p:set>
                                      <p:cBhvr>
                                        <p:cTn id="233" dur="1" fill="hold">
                                          <p:stCondLst>
                                            <p:cond delay="0"/>
                                          </p:stCondLst>
                                        </p:cTn>
                                        <p:tgtEl>
                                          <p:spTgt spid="4"/>
                                        </p:tgtEl>
                                        <p:attrNameLst>
                                          <p:attrName>style.visibility</p:attrName>
                                        </p:attrNameLst>
                                      </p:cBhvr>
                                      <p:to>
                                        <p:strVal val="visible"/>
                                      </p:to>
                                    </p:set>
                                    <p:anim calcmode="lin" valueType="num">
                                      <p:cBhvr>
                                        <p:cTn id="234" dur="3000" fill="hold"/>
                                        <p:tgtEl>
                                          <p:spTgt spid="4"/>
                                        </p:tgtEl>
                                        <p:attrNameLst>
                                          <p:attrName>ppt_w</p:attrName>
                                        </p:attrNameLst>
                                      </p:cBhvr>
                                      <p:tavLst>
                                        <p:tav tm="0">
                                          <p:val>
                                            <p:strVal val="2/3*#ppt_w"/>
                                          </p:val>
                                        </p:tav>
                                        <p:tav tm="100000">
                                          <p:val>
                                            <p:strVal val="#ppt_w"/>
                                          </p:val>
                                        </p:tav>
                                      </p:tavLst>
                                    </p:anim>
                                    <p:anim calcmode="lin" valueType="num">
                                      <p:cBhvr>
                                        <p:cTn id="235"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2170372-001.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893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4826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0545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06264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41983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7702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3421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49140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4859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20578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6297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92016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27735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63454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99173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34892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563234"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920424"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277614"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634804"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991994"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349184"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706374"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063564"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42069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777880" y="1785926"/>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893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4826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545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06264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41983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77702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13421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49140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84859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20578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356297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392016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427735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463454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99173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34892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563234"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920424"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277614"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634804"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6991994"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349184"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706374"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063564"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842069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8777880" y="3500438"/>
            <a:ext cx="357190" cy="1500198"/>
          </a:xfrm>
          <a:prstGeom prst="rect">
            <a:avLst/>
          </a:prstGeom>
          <a:gradFill flip="none" rotWithShape="1">
            <a:gsLst>
              <a:gs pos="0">
                <a:schemeClr val="accent6">
                  <a:lumMod val="50000"/>
                </a:schemeClr>
              </a:gs>
              <a:gs pos="50000">
                <a:srgbClr val="CC9900">
                  <a:shade val="67500"/>
                  <a:satMod val="115000"/>
                </a:srgbClr>
              </a:gs>
              <a:gs pos="100000">
                <a:srgbClr val="CC99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7"/>
                                        </p:tgtEl>
                                        <p:attrNameLst>
                                          <p:attrName>style.opacity</p:attrName>
                                        </p:attrNameLst>
                                      </p:cBhvr>
                                      <p:to>
                                        <p:strVal val="0"/>
                                      </p:to>
                                    </p:set>
                                    <p:animEffect filter="image" prLst="opacity: 0">
                                      <p:cBhvr rctx="IE">
                                        <p:cTn id="7" dur="indefinite"/>
                                        <p:tgtEl>
                                          <p:spTgt spid="5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8" presetClass="emph" presetSubtype="0" fill="hold" grpId="1"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8"/>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0"/>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1"/>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2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2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30"/>
                                        </p:tgtEl>
                                        <p:attrNameLst>
                                          <p:attrName>r</p:attrName>
                                        </p:attrNameLst>
                                      </p:cBhvr>
                                    </p:animRot>
                                  </p:childTnLst>
                                </p:cTn>
                              </p:par>
                              <p:par>
                                <p:cTn id="138" presetID="13" presetClass="entr" presetSubtype="16" fill="hold" grpId="0" nodeType="with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plus(in)">
                                      <p:cBhvr>
                                        <p:cTn id="140" dur="3000"/>
                                        <p:tgtEl>
                                          <p:spTgt spid="31"/>
                                        </p:tgtEl>
                                      </p:cBhvr>
                                    </p:animEffect>
                                  </p:childTnLst>
                                </p:cTn>
                              </p:par>
                              <p:par>
                                <p:cTn id="141" presetID="13" presetClass="entr" presetSubtype="16" fill="hold" grpId="0" nodeType="withEffect">
                                  <p:stCondLst>
                                    <p:cond delay="0"/>
                                  </p:stCondLst>
                                  <p:childTnLst>
                                    <p:set>
                                      <p:cBhvr>
                                        <p:cTn id="142" dur="1" fill="hold">
                                          <p:stCondLst>
                                            <p:cond delay="0"/>
                                          </p:stCondLst>
                                        </p:cTn>
                                        <p:tgtEl>
                                          <p:spTgt spid="32"/>
                                        </p:tgtEl>
                                        <p:attrNameLst>
                                          <p:attrName>style.visibility</p:attrName>
                                        </p:attrNameLst>
                                      </p:cBhvr>
                                      <p:to>
                                        <p:strVal val="visible"/>
                                      </p:to>
                                    </p:set>
                                    <p:animEffect transition="in" filter="plus(in)">
                                      <p:cBhvr>
                                        <p:cTn id="143" dur="3000"/>
                                        <p:tgtEl>
                                          <p:spTgt spid="32"/>
                                        </p:tgtEl>
                                      </p:cBhvr>
                                    </p:animEffect>
                                  </p:childTnLst>
                                </p:cTn>
                              </p:par>
                              <p:par>
                                <p:cTn id="144" presetID="13" presetClass="entr" presetSubtype="16" fill="hold" grpId="0" nodeType="withEffect">
                                  <p:stCondLst>
                                    <p:cond delay="0"/>
                                  </p:stCondLst>
                                  <p:childTnLst>
                                    <p:set>
                                      <p:cBhvr>
                                        <p:cTn id="145" dur="1" fill="hold">
                                          <p:stCondLst>
                                            <p:cond delay="0"/>
                                          </p:stCondLst>
                                        </p:cTn>
                                        <p:tgtEl>
                                          <p:spTgt spid="33"/>
                                        </p:tgtEl>
                                        <p:attrNameLst>
                                          <p:attrName>style.visibility</p:attrName>
                                        </p:attrNameLst>
                                      </p:cBhvr>
                                      <p:to>
                                        <p:strVal val="visible"/>
                                      </p:to>
                                    </p:set>
                                    <p:animEffect transition="in" filter="plus(in)">
                                      <p:cBhvr>
                                        <p:cTn id="146" dur="3000"/>
                                        <p:tgtEl>
                                          <p:spTgt spid="33"/>
                                        </p:tgtEl>
                                      </p:cBhvr>
                                    </p:animEffect>
                                  </p:childTnLst>
                                </p:cTn>
                              </p:par>
                              <p:par>
                                <p:cTn id="147" presetID="13" presetClass="entr" presetSubtype="16" fill="hold" grpId="0" nodeType="withEffect">
                                  <p:stCondLst>
                                    <p:cond delay="0"/>
                                  </p:stCondLst>
                                  <p:childTnLst>
                                    <p:set>
                                      <p:cBhvr>
                                        <p:cTn id="148" dur="1" fill="hold">
                                          <p:stCondLst>
                                            <p:cond delay="0"/>
                                          </p:stCondLst>
                                        </p:cTn>
                                        <p:tgtEl>
                                          <p:spTgt spid="34"/>
                                        </p:tgtEl>
                                        <p:attrNameLst>
                                          <p:attrName>style.visibility</p:attrName>
                                        </p:attrNameLst>
                                      </p:cBhvr>
                                      <p:to>
                                        <p:strVal val="visible"/>
                                      </p:to>
                                    </p:set>
                                    <p:animEffect transition="in" filter="plus(in)">
                                      <p:cBhvr>
                                        <p:cTn id="149" dur="3000"/>
                                        <p:tgtEl>
                                          <p:spTgt spid="34"/>
                                        </p:tgtEl>
                                      </p:cBhvr>
                                    </p:animEffect>
                                  </p:childTnLst>
                                </p:cTn>
                              </p:par>
                              <p:par>
                                <p:cTn id="150" presetID="13" presetClass="entr" presetSubtype="16" fill="hold" grpId="0" nodeType="withEffect">
                                  <p:stCondLst>
                                    <p:cond delay="0"/>
                                  </p:stCondLst>
                                  <p:childTnLst>
                                    <p:set>
                                      <p:cBhvr>
                                        <p:cTn id="151" dur="1" fill="hold">
                                          <p:stCondLst>
                                            <p:cond delay="0"/>
                                          </p:stCondLst>
                                        </p:cTn>
                                        <p:tgtEl>
                                          <p:spTgt spid="35"/>
                                        </p:tgtEl>
                                        <p:attrNameLst>
                                          <p:attrName>style.visibility</p:attrName>
                                        </p:attrNameLst>
                                      </p:cBhvr>
                                      <p:to>
                                        <p:strVal val="visible"/>
                                      </p:to>
                                    </p:set>
                                    <p:animEffect transition="in" filter="plus(in)">
                                      <p:cBhvr>
                                        <p:cTn id="152" dur="3000"/>
                                        <p:tgtEl>
                                          <p:spTgt spid="35"/>
                                        </p:tgtEl>
                                      </p:cBhvr>
                                    </p:animEffect>
                                  </p:childTnLst>
                                </p:cTn>
                              </p:par>
                              <p:par>
                                <p:cTn id="153" presetID="13" presetClass="entr" presetSubtype="16" fill="hold" grpId="0" nodeType="withEffect">
                                  <p:stCondLst>
                                    <p:cond delay="0"/>
                                  </p:stCondLst>
                                  <p:childTnLst>
                                    <p:set>
                                      <p:cBhvr>
                                        <p:cTn id="154" dur="1" fill="hold">
                                          <p:stCondLst>
                                            <p:cond delay="0"/>
                                          </p:stCondLst>
                                        </p:cTn>
                                        <p:tgtEl>
                                          <p:spTgt spid="36"/>
                                        </p:tgtEl>
                                        <p:attrNameLst>
                                          <p:attrName>style.visibility</p:attrName>
                                        </p:attrNameLst>
                                      </p:cBhvr>
                                      <p:to>
                                        <p:strVal val="visible"/>
                                      </p:to>
                                    </p:set>
                                    <p:animEffect transition="in" filter="plus(in)">
                                      <p:cBhvr>
                                        <p:cTn id="155" dur="3000"/>
                                        <p:tgtEl>
                                          <p:spTgt spid="36"/>
                                        </p:tgtEl>
                                      </p:cBhvr>
                                    </p:animEffect>
                                  </p:childTnLst>
                                </p:cTn>
                              </p:par>
                              <p:par>
                                <p:cTn id="156" presetID="13" presetClass="entr" presetSubtype="16" fill="hold" grpId="0" nodeType="withEffect">
                                  <p:stCondLst>
                                    <p:cond delay="0"/>
                                  </p:stCondLst>
                                  <p:childTnLst>
                                    <p:set>
                                      <p:cBhvr>
                                        <p:cTn id="157" dur="1" fill="hold">
                                          <p:stCondLst>
                                            <p:cond delay="0"/>
                                          </p:stCondLst>
                                        </p:cTn>
                                        <p:tgtEl>
                                          <p:spTgt spid="37"/>
                                        </p:tgtEl>
                                        <p:attrNameLst>
                                          <p:attrName>style.visibility</p:attrName>
                                        </p:attrNameLst>
                                      </p:cBhvr>
                                      <p:to>
                                        <p:strVal val="visible"/>
                                      </p:to>
                                    </p:set>
                                    <p:animEffect transition="in" filter="plus(in)">
                                      <p:cBhvr>
                                        <p:cTn id="158" dur="3000"/>
                                        <p:tgtEl>
                                          <p:spTgt spid="37"/>
                                        </p:tgtEl>
                                      </p:cBhvr>
                                    </p:animEffect>
                                  </p:childTnLst>
                                </p:cTn>
                              </p:par>
                              <p:par>
                                <p:cTn id="159" presetID="13" presetClass="entr" presetSubtype="16" fill="hold" grpId="0" nodeType="withEffect">
                                  <p:stCondLst>
                                    <p:cond delay="0"/>
                                  </p:stCondLst>
                                  <p:childTnLst>
                                    <p:set>
                                      <p:cBhvr>
                                        <p:cTn id="160" dur="1" fill="hold">
                                          <p:stCondLst>
                                            <p:cond delay="0"/>
                                          </p:stCondLst>
                                        </p:cTn>
                                        <p:tgtEl>
                                          <p:spTgt spid="38"/>
                                        </p:tgtEl>
                                        <p:attrNameLst>
                                          <p:attrName>style.visibility</p:attrName>
                                        </p:attrNameLst>
                                      </p:cBhvr>
                                      <p:to>
                                        <p:strVal val="visible"/>
                                      </p:to>
                                    </p:set>
                                    <p:animEffect transition="in" filter="plus(in)">
                                      <p:cBhvr>
                                        <p:cTn id="161" dur="3000"/>
                                        <p:tgtEl>
                                          <p:spTgt spid="38"/>
                                        </p:tgtEl>
                                      </p:cBhvr>
                                    </p:animEffect>
                                  </p:childTnLst>
                                </p:cTn>
                              </p:par>
                              <p:par>
                                <p:cTn id="162" presetID="13" presetClass="entr" presetSubtype="16" fill="hold" grpId="0" nodeType="withEffect">
                                  <p:stCondLst>
                                    <p:cond delay="0"/>
                                  </p:stCondLst>
                                  <p:childTnLst>
                                    <p:set>
                                      <p:cBhvr>
                                        <p:cTn id="163" dur="1" fill="hold">
                                          <p:stCondLst>
                                            <p:cond delay="0"/>
                                          </p:stCondLst>
                                        </p:cTn>
                                        <p:tgtEl>
                                          <p:spTgt spid="39"/>
                                        </p:tgtEl>
                                        <p:attrNameLst>
                                          <p:attrName>style.visibility</p:attrName>
                                        </p:attrNameLst>
                                      </p:cBhvr>
                                      <p:to>
                                        <p:strVal val="visible"/>
                                      </p:to>
                                    </p:set>
                                    <p:animEffect transition="in" filter="plus(in)">
                                      <p:cBhvr>
                                        <p:cTn id="164" dur="3000"/>
                                        <p:tgtEl>
                                          <p:spTgt spid="39"/>
                                        </p:tgtEl>
                                      </p:cBhvr>
                                    </p:animEffect>
                                  </p:childTnLst>
                                </p:cTn>
                              </p:par>
                              <p:par>
                                <p:cTn id="165" presetID="13" presetClass="entr" presetSubtype="16" fill="hold" grpId="0" nodeType="withEffect">
                                  <p:stCondLst>
                                    <p:cond delay="0"/>
                                  </p:stCondLst>
                                  <p:childTnLst>
                                    <p:set>
                                      <p:cBhvr>
                                        <p:cTn id="166" dur="1" fill="hold">
                                          <p:stCondLst>
                                            <p:cond delay="0"/>
                                          </p:stCondLst>
                                        </p:cTn>
                                        <p:tgtEl>
                                          <p:spTgt spid="40"/>
                                        </p:tgtEl>
                                        <p:attrNameLst>
                                          <p:attrName>style.visibility</p:attrName>
                                        </p:attrNameLst>
                                      </p:cBhvr>
                                      <p:to>
                                        <p:strVal val="visible"/>
                                      </p:to>
                                    </p:set>
                                    <p:animEffect transition="in" filter="plus(in)">
                                      <p:cBhvr>
                                        <p:cTn id="167" dur="3000"/>
                                        <p:tgtEl>
                                          <p:spTgt spid="40"/>
                                        </p:tgtEl>
                                      </p:cBhvr>
                                    </p:animEffect>
                                  </p:childTnLst>
                                </p:cTn>
                              </p:par>
                              <p:par>
                                <p:cTn id="168" presetID="13" presetClass="entr" presetSubtype="16" fill="hold" grpId="0" nodeType="withEffect">
                                  <p:stCondLst>
                                    <p:cond delay="0"/>
                                  </p:stCondLst>
                                  <p:childTnLst>
                                    <p:set>
                                      <p:cBhvr>
                                        <p:cTn id="169" dur="1" fill="hold">
                                          <p:stCondLst>
                                            <p:cond delay="0"/>
                                          </p:stCondLst>
                                        </p:cTn>
                                        <p:tgtEl>
                                          <p:spTgt spid="41"/>
                                        </p:tgtEl>
                                        <p:attrNameLst>
                                          <p:attrName>style.visibility</p:attrName>
                                        </p:attrNameLst>
                                      </p:cBhvr>
                                      <p:to>
                                        <p:strVal val="visible"/>
                                      </p:to>
                                    </p:set>
                                    <p:animEffect transition="in" filter="plus(in)">
                                      <p:cBhvr>
                                        <p:cTn id="170" dur="3000"/>
                                        <p:tgtEl>
                                          <p:spTgt spid="41"/>
                                        </p:tgtEl>
                                      </p:cBhvr>
                                    </p:animEffect>
                                  </p:childTnLst>
                                </p:cTn>
                              </p:par>
                              <p:par>
                                <p:cTn id="171" presetID="13" presetClass="entr" presetSubtype="16" fill="hold" grpId="0" nodeType="withEffect">
                                  <p:stCondLst>
                                    <p:cond delay="0"/>
                                  </p:stCondLst>
                                  <p:childTnLst>
                                    <p:set>
                                      <p:cBhvr>
                                        <p:cTn id="172" dur="1" fill="hold">
                                          <p:stCondLst>
                                            <p:cond delay="0"/>
                                          </p:stCondLst>
                                        </p:cTn>
                                        <p:tgtEl>
                                          <p:spTgt spid="42"/>
                                        </p:tgtEl>
                                        <p:attrNameLst>
                                          <p:attrName>style.visibility</p:attrName>
                                        </p:attrNameLst>
                                      </p:cBhvr>
                                      <p:to>
                                        <p:strVal val="visible"/>
                                      </p:to>
                                    </p:set>
                                    <p:animEffect transition="in" filter="plus(in)">
                                      <p:cBhvr>
                                        <p:cTn id="173" dur="3000"/>
                                        <p:tgtEl>
                                          <p:spTgt spid="42"/>
                                        </p:tgtEl>
                                      </p:cBhvr>
                                    </p:animEffect>
                                  </p:childTnLst>
                                </p:cTn>
                              </p:par>
                              <p:par>
                                <p:cTn id="174" presetID="13" presetClass="entr" presetSubtype="16" fill="hold" grpId="0" nodeType="withEffect">
                                  <p:stCondLst>
                                    <p:cond delay="0"/>
                                  </p:stCondLst>
                                  <p:childTnLst>
                                    <p:set>
                                      <p:cBhvr>
                                        <p:cTn id="175" dur="1" fill="hold">
                                          <p:stCondLst>
                                            <p:cond delay="0"/>
                                          </p:stCondLst>
                                        </p:cTn>
                                        <p:tgtEl>
                                          <p:spTgt spid="43"/>
                                        </p:tgtEl>
                                        <p:attrNameLst>
                                          <p:attrName>style.visibility</p:attrName>
                                        </p:attrNameLst>
                                      </p:cBhvr>
                                      <p:to>
                                        <p:strVal val="visible"/>
                                      </p:to>
                                    </p:set>
                                    <p:animEffect transition="in" filter="plus(in)">
                                      <p:cBhvr>
                                        <p:cTn id="176" dur="3000"/>
                                        <p:tgtEl>
                                          <p:spTgt spid="43"/>
                                        </p:tgtEl>
                                      </p:cBhvr>
                                    </p:animEffect>
                                  </p:childTnLst>
                                </p:cTn>
                              </p:par>
                              <p:par>
                                <p:cTn id="177" presetID="13" presetClass="entr" presetSubtype="16" fill="hold" grpId="0" nodeType="withEffect">
                                  <p:stCondLst>
                                    <p:cond delay="0"/>
                                  </p:stCondLst>
                                  <p:childTnLst>
                                    <p:set>
                                      <p:cBhvr>
                                        <p:cTn id="178" dur="1" fill="hold">
                                          <p:stCondLst>
                                            <p:cond delay="0"/>
                                          </p:stCondLst>
                                        </p:cTn>
                                        <p:tgtEl>
                                          <p:spTgt spid="44"/>
                                        </p:tgtEl>
                                        <p:attrNameLst>
                                          <p:attrName>style.visibility</p:attrName>
                                        </p:attrNameLst>
                                      </p:cBhvr>
                                      <p:to>
                                        <p:strVal val="visible"/>
                                      </p:to>
                                    </p:set>
                                    <p:animEffect transition="in" filter="plus(in)">
                                      <p:cBhvr>
                                        <p:cTn id="179" dur="3000"/>
                                        <p:tgtEl>
                                          <p:spTgt spid="44"/>
                                        </p:tgtEl>
                                      </p:cBhvr>
                                    </p:animEffect>
                                  </p:childTnLst>
                                </p:cTn>
                              </p:par>
                              <p:par>
                                <p:cTn id="180" presetID="13" presetClass="entr" presetSubtype="16" fill="hold" grpId="0" nodeType="withEffect">
                                  <p:stCondLst>
                                    <p:cond delay="0"/>
                                  </p:stCondLst>
                                  <p:childTnLst>
                                    <p:set>
                                      <p:cBhvr>
                                        <p:cTn id="181" dur="1" fill="hold">
                                          <p:stCondLst>
                                            <p:cond delay="0"/>
                                          </p:stCondLst>
                                        </p:cTn>
                                        <p:tgtEl>
                                          <p:spTgt spid="45"/>
                                        </p:tgtEl>
                                        <p:attrNameLst>
                                          <p:attrName>style.visibility</p:attrName>
                                        </p:attrNameLst>
                                      </p:cBhvr>
                                      <p:to>
                                        <p:strVal val="visible"/>
                                      </p:to>
                                    </p:set>
                                    <p:animEffect transition="in" filter="plus(in)">
                                      <p:cBhvr>
                                        <p:cTn id="182" dur="3000"/>
                                        <p:tgtEl>
                                          <p:spTgt spid="45"/>
                                        </p:tgtEl>
                                      </p:cBhvr>
                                    </p:animEffect>
                                  </p:childTnLst>
                                </p:cTn>
                              </p:par>
                              <p:par>
                                <p:cTn id="183" presetID="13" presetClass="entr" presetSubtype="16" fill="hold" grpId="0" nodeType="withEffect">
                                  <p:stCondLst>
                                    <p:cond delay="0"/>
                                  </p:stCondLst>
                                  <p:childTnLst>
                                    <p:set>
                                      <p:cBhvr>
                                        <p:cTn id="184" dur="1" fill="hold">
                                          <p:stCondLst>
                                            <p:cond delay="0"/>
                                          </p:stCondLst>
                                        </p:cTn>
                                        <p:tgtEl>
                                          <p:spTgt spid="46"/>
                                        </p:tgtEl>
                                        <p:attrNameLst>
                                          <p:attrName>style.visibility</p:attrName>
                                        </p:attrNameLst>
                                      </p:cBhvr>
                                      <p:to>
                                        <p:strVal val="visible"/>
                                      </p:to>
                                    </p:set>
                                    <p:animEffect transition="in" filter="plus(in)">
                                      <p:cBhvr>
                                        <p:cTn id="185" dur="3000"/>
                                        <p:tgtEl>
                                          <p:spTgt spid="46"/>
                                        </p:tgtEl>
                                      </p:cBhvr>
                                    </p:animEffect>
                                  </p:childTnLst>
                                </p:cTn>
                              </p:par>
                              <p:par>
                                <p:cTn id="186" presetID="13" presetClass="entr" presetSubtype="16" fill="hold" grpId="0" nodeType="withEffect">
                                  <p:stCondLst>
                                    <p:cond delay="0"/>
                                  </p:stCondLst>
                                  <p:childTnLst>
                                    <p:set>
                                      <p:cBhvr>
                                        <p:cTn id="187" dur="1" fill="hold">
                                          <p:stCondLst>
                                            <p:cond delay="0"/>
                                          </p:stCondLst>
                                        </p:cTn>
                                        <p:tgtEl>
                                          <p:spTgt spid="47"/>
                                        </p:tgtEl>
                                        <p:attrNameLst>
                                          <p:attrName>style.visibility</p:attrName>
                                        </p:attrNameLst>
                                      </p:cBhvr>
                                      <p:to>
                                        <p:strVal val="visible"/>
                                      </p:to>
                                    </p:set>
                                    <p:animEffect transition="in" filter="plus(in)">
                                      <p:cBhvr>
                                        <p:cTn id="188" dur="3000"/>
                                        <p:tgtEl>
                                          <p:spTgt spid="47"/>
                                        </p:tgtEl>
                                      </p:cBhvr>
                                    </p:animEffect>
                                  </p:childTnLst>
                                </p:cTn>
                              </p:par>
                              <p:par>
                                <p:cTn id="189" presetID="13" presetClass="entr" presetSubtype="16" fill="hold" grpId="0" nodeType="withEffect">
                                  <p:stCondLst>
                                    <p:cond delay="0"/>
                                  </p:stCondLst>
                                  <p:childTnLst>
                                    <p:set>
                                      <p:cBhvr>
                                        <p:cTn id="190" dur="1" fill="hold">
                                          <p:stCondLst>
                                            <p:cond delay="0"/>
                                          </p:stCondLst>
                                        </p:cTn>
                                        <p:tgtEl>
                                          <p:spTgt spid="48"/>
                                        </p:tgtEl>
                                        <p:attrNameLst>
                                          <p:attrName>style.visibility</p:attrName>
                                        </p:attrNameLst>
                                      </p:cBhvr>
                                      <p:to>
                                        <p:strVal val="visible"/>
                                      </p:to>
                                    </p:set>
                                    <p:animEffect transition="in" filter="plus(in)">
                                      <p:cBhvr>
                                        <p:cTn id="191" dur="3000"/>
                                        <p:tgtEl>
                                          <p:spTgt spid="48"/>
                                        </p:tgtEl>
                                      </p:cBhvr>
                                    </p:animEffect>
                                  </p:childTnLst>
                                </p:cTn>
                              </p:par>
                              <p:par>
                                <p:cTn id="192" presetID="13" presetClass="entr" presetSubtype="16" fill="hold" grpId="0" nodeType="withEffect">
                                  <p:stCondLst>
                                    <p:cond delay="0"/>
                                  </p:stCondLst>
                                  <p:childTnLst>
                                    <p:set>
                                      <p:cBhvr>
                                        <p:cTn id="193" dur="1" fill="hold">
                                          <p:stCondLst>
                                            <p:cond delay="0"/>
                                          </p:stCondLst>
                                        </p:cTn>
                                        <p:tgtEl>
                                          <p:spTgt spid="49"/>
                                        </p:tgtEl>
                                        <p:attrNameLst>
                                          <p:attrName>style.visibility</p:attrName>
                                        </p:attrNameLst>
                                      </p:cBhvr>
                                      <p:to>
                                        <p:strVal val="visible"/>
                                      </p:to>
                                    </p:set>
                                    <p:animEffect transition="in" filter="plus(in)">
                                      <p:cBhvr>
                                        <p:cTn id="194" dur="3000"/>
                                        <p:tgtEl>
                                          <p:spTgt spid="49"/>
                                        </p:tgtEl>
                                      </p:cBhvr>
                                    </p:animEffect>
                                  </p:childTnLst>
                                </p:cTn>
                              </p:par>
                              <p:par>
                                <p:cTn id="195" presetID="13" presetClass="entr" presetSubtype="16" fill="hold" grpId="0" nodeType="withEffect">
                                  <p:stCondLst>
                                    <p:cond delay="0"/>
                                  </p:stCondLst>
                                  <p:childTnLst>
                                    <p:set>
                                      <p:cBhvr>
                                        <p:cTn id="196" dur="1" fill="hold">
                                          <p:stCondLst>
                                            <p:cond delay="0"/>
                                          </p:stCondLst>
                                        </p:cTn>
                                        <p:tgtEl>
                                          <p:spTgt spid="50"/>
                                        </p:tgtEl>
                                        <p:attrNameLst>
                                          <p:attrName>style.visibility</p:attrName>
                                        </p:attrNameLst>
                                      </p:cBhvr>
                                      <p:to>
                                        <p:strVal val="visible"/>
                                      </p:to>
                                    </p:set>
                                    <p:animEffect transition="in" filter="plus(in)">
                                      <p:cBhvr>
                                        <p:cTn id="197" dur="3000"/>
                                        <p:tgtEl>
                                          <p:spTgt spid="50"/>
                                        </p:tgtEl>
                                      </p:cBhvr>
                                    </p:animEffect>
                                  </p:childTnLst>
                                </p:cTn>
                              </p:par>
                              <p:par>
                                <p:cTn id="198" presetID="13" presetClass="entr" presetSubtype="16" fill="hold" grpId="0" nodeType="withEffect">
                                  <p:stCondLst>
                                    <p:cond delay="0"/>
                                  </p:stCondLst>
                                  <p:childTnLst>
                                    <p:set>
                                      <p:cBhvr>
                                        <p:cTn id="199" dur="1" fill="hold">
                                          <p:stCondLst>
                                            <p:cond delay="0"/>
                                          </p:stCondLst>
                                        </p:cTn>
                                        <p:tgtEl>
                                          <p:spTgt spid="51"/>
                                        </p:tgtEl>
                                        <p:attrNameLst>
                                          <p:attrName>style.visibility</p:attrName>
                                        </p:attrNameLst>
                                      </p:cBhvr>
                                      <p:to>
                                        <p:strVal val="visible"/>
                                      </p:to>
                                    </p:set>
                                    <p:animEffect transition="in" filter="plus(in)">
                                      <p:cBhvr>
                                        <p:cTn id="200" dur="3000"/>
                                        <p:tgtEl>
                                          <p:spTgt spid="51"/>
                                        </p:tgtEl>
                                      </p:cBhvr>
                                    </p:animEffect>
                                  </p:childTnLst>
                                </p:cTn>
                              </p:par>
                              <p:par>
                                <p:cTn id="201" presetID="13" presetClass="entr" presetSubtype="16" fill="hold" grpId="0" nodeType="withEffect">
                                  <p:stCondLst>
                                    <p:cond delay="0"/>
                                  </p:stCondLst>
                                  <p:childTnLst>
                                    <p:set>
                                      <p:cBhvr>
                                        <p:cTn id="202" dur="1" fill="hold">
                                          <p:stCondLst>
                                            <p:cond delay="0"/>
                                          </p:stCondLst>
                                        </p:cTn>
                                        <p:tgtEl>
                                          <p:spTgt spid="52"/>
                                        </p:tgtEl>
                                        <p:attrNameLst>
                                          <p:attrName>style.visibility</p:attrName>
                                        </p:attrNameLst>
                                      </p:cBhvr>
                                      <p:to>
                                        <p:strVal val="visible"/>
                                      </p:to>
                                    </p:set>
                                    <p:animEffect transition="in" filter="plus(in)">
                                      <p:cBhvr>
                                        <p:cTn id="203" dur="3000"/>
                                        <p:tgtEl>
                                          <p:spTgt spid="52"/>
                                        </p:tgtEl>
                                      </p:cBhvr>
                                    </p:animEffect>
                                  </p:childTnLst>
                                </p:cTn>
                              </p:par>
                              <p:par>
                                <p:cTn id="204" presetID="13" presetClass="entr" presetSubtype="16" fill="hold" grpId="0" nodeType="withEffect">
                                  <p:stCondLst>
                                    <p:cond delay="0"/>
                                  </p:stCondLst>
                                  <p:childTnLst>
                                    <p:set>
                                      <p:cBhvr>
                                        <p:cTn id="205" dur="1" fill="hold">
                                          <p:stCondLst>
                                            <p:cond delay="0"/>
                                          </p:stCondLst>
                                        </p:cTn>
                                        <p:tgtEl>
                                          <p:spTgt spid="53"/>
                                        </p:tgtEl>
                                        <p:attrNameLst>
                                          <p:attrName>style.visibility</p:attrName>
                                        </p:attrNameLst>
                                      </p:cBhvr>
                                      <p:to>
                                        <p:strVal val="visible"/>
                                      </p:to>
                                    </p:set>
                                    <p:animEffect transition="in" filter="plus(in)">
                                      <p:cBhvr>
                                        <p:cTn id="206" dur="3000"/>
                                        <p:tgtEl>
                                          <p:spTgt spid="53"/>
                                        </p:tgtEl>
                                      </p:cBhvr>
                                    </p:animEffect>
                                  </p:childTnLst>
                                </p:cTn>
                              </p:par>
                              <p:par>
                                <p:cTn id="207" presetID="13" presetClass="entr" presetSubtype="16" fill="hold" grpId="0" nodeType="withEffect">
                                  <p:stCondLst>
                                    <p:cond delay="0"/>
                                  </p:stCondLst>
                                  <p:childTnLst>
                                    <p:set>
                                      <p:cBhvr>
                                        <p:cTn id="208" dur="1" fill="hold">
                                          <p:stCondLst>
                                            <p:cond delay="0"/>
                                          </p:stCondLst>
                                        </p:cTn>
                                        <p:tgtEl>
                                          <p:spTgt spid="54"/>
                                        </p:tgtEl>
                                        <p:attrNameLst>
                                          <p:attrName>style.visibility</p:attrName>
                                        </p:attrNameLst>
                                      </p:cBhvr>
                                      <p:to>
                                        <p:strVal val="visible"/>
                                      </p:to>
                                    </p:set>
                                    <p:animEffect transition="in" filter="plus(in)">
                                      <p:cBhvr>
                                        <p:cTn id="209" dur="3000"/>
                                        <p:tgtEl>
                                          <p:spTgt spid="54"/>
                                        </p:tgtEl>
                                      </p:cBhvr>
                                    </p:animEffect>
                                  </p:childTnLst>
                                </p:cTn>
                              </p:par>
                              <p:par>
                                <p:cTn id="210" presetID="13" presetClass="entr" presetSubtype="16" fill="hold" grpId="0" nodeType="withEffect">
                                  <p:stCondLst>
                                    <p:cond delay="0"/>
                                  </p:stCondLst>
                                  <p:childTnLst>
                                    <p:set>
                                      <p:cBhvr>
                                        <p:cTn id="211" dur="1" fill="hold">
                                          <p:stCondLst>
                                            <p:cond delay="0"/>
                                          </p:stCondLst>
                                        </p:cTn>
                                        <p:tgtEl>
                                          <p:spTgt spid="55"/>
                                        </p:tgtEl>
                                        <p:attrNameLst>
                                          <p:attrName>style.visibility</p:attrName>
                                        </p:attrNameLst>
                                      </p:cBhvr>
                                      <p:to>
                                        <p:strVal val="visible"/>
                                      </p:to>
                                    </p:set>
                                    <p:animEffect transition="in" filter="plus(in)">
                                      <p:cBhvr>
                                        <p:cTn id="212" dur="3000"/>
                                        <p:tgtEl>
                                          <p:spTgt spid="55"/>
                                        </p:tgtEl>
                                      </p:cBhvr>
                                    </p:animEffect>
                                  </p:childTnLst>
                                </p:cTn>
                              </p:par>
                              <p:par>
                                <p:cTn id="213" presetID="13" presetClass="entr" presetSubtype="16" fill="hold" grpId="0" nodeType="withEffect">
                                  <p:stCondLst>
                                    <p:cond delay="0"/>
                                  </p:stCondLst>
                                  <p:childTnLst>
                                    <p:set>
                                      <p:cBhvr>
                                        <p:cTn id="214" dur="1" fill="hold">
                                          <p:stCondLst>
                                            <p:cond delay="0"/>
                                          </p:stCondLst>
                                        </p:cTn>
                                        <p:tgtEl>
                                          <p:spTgt spid="56"/>
                                        </p:tgtEl>
                                        <p:attrNameLst>
                                          <p:attrName>style.visibility</p:attrName>
                                        </p:attrNameLst>
                                      </p:cBhvr>
                                      <p:to>
                                        <p:strVal val="visible"/>
                                      </p:to>
                                    </p:set>
                                    <p:animEffect transition="in" filter="plus(in)">
                                      <p:cBhvr>
                                        <p:cTn id="215" dur="3000"/>
                                        <p:tgtEl>
                                          <p:spTgt spid="56"/>
                                        </p:tgtEl>
                                      </p:cBhvr>
                                    </p:animEffect>
                                  </p:childTnLst>
                                </p:cTn>
                              </p:par>
                              <p:par>
                                <p:cTn id="216" presetID="8" presetClass="emph" presetSubtype="0" fill="hold" grpId="1" nodeType="withEffect">
                                  <p:stCondLst>
                                    <p:cond delay="0"/>
                                  </p:stCondLst>
                                  <p:childTnLst>
                                    <p:animRot by="21600000">
                                      <p:cBhvr>
                                        <p:cTn id="217" dur="3000" fill="hold"/>
                                        <p:tgtEl>
                                          <p:spTgt spid="31"/>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2"/>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3"/>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5"/>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6"/>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37"/>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38"/>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9"/>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0"/>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41"/>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42"/>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43"/>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44"/>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45"/>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6"/>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47"/>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48"/>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49"/>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50"/>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51"/>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52"/>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53"/>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54"/>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55"/>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56"/>
                                        </p:tgtEl>
                                        <p:attrNameLst>
                                          <p:attrName>r</p:attrName>
                                        </p:attrNameLst>
                                      </p:cBhvr>
                                    </p:animRot>
                                  </p:childTnLst>
                                </p:cTn>
                              </p:par>
                            </p:childTnLst>
                          </p:cTn>
                        </p:par>
                        <p:par>
                          <p:cTn id="268" fill="hold">
                            <p:stCondLst>
                              <p:cond delay="3000"/>
                            </p:stCondLst>
                            <p:childTnLst>
                              <p:par>
                                <p:cTn id="269" presetID="2" presetClass="exit" presetSubtype="2" fill="hold" grpId="2" nodeType="afterEffect">
                                  <p:stCondLst>
                                    <p:cond delay="0"/>
                                  </p:stCondLst>
                                  <p:childTnLst>
                                    <p:anim calcmode="lin" valueType="num">
                                      <p:cBhvr additive="base">
                                        <p:cTn id="270" dur="3000"/>
                                        <p:tgtEl>
                                          <p:spTgt spid="5"/>
                                        </p:tgtEl>
                                        <p:attrNameLst>
                                          <p:attrName>ppt_x</p:attrName>
                                        </p:attrNameLst>
                                      </p:cBhvr>
                                      <p:tavLst>
                                        <p:tav tm="0">
                                          <p:val>
                                            <p:strVal val="ppt_x"/>
                                          </p:val>
                                        </p:tav>
                                        <p:tav tm="100000">
                                          <p:val>
                                            <p:strVal val="1+ppt_w/2"/>
                                          </p:val>
                                        </p:tav>
                                      </p:tavLst>
                                    </p:anim>
                                    <p:anim calcmode="lin" valueType="num">
                                      <p:cBhvr additive="base">
                                        <p:cTn id="271" dur="3000"/>
                                        <p:tgtEl>
                                          <p:spTgt spid="5"/>
                                        </p:tgtEl>
                                        <p:attrNameLst>
                                          <p:attrName>ppt_y</p:attrName>
                                        </p:attrNameLst>
                                      </p:cBhvr>
                                      <p:tavLst>
                                        <p:tav tm="0">
                                          <p:val>
                                            <p:strVal val="ppt_y"/>
                                          </p:val>
                                        </p:tav>
                                        <p:tav tm="100000">
                                          <p:val>
                                            <p:strVal val="ppt_y"/>
                                          </p:val>
                                        </p:tav>
                                      </p:tavLst>
                                    </p:anim>
                                    <p:set>
                                      <p:cBhvr>
                                        <p:cTn id="272" dur="1" fill="hold">
                                          <p:stCondLst>
                                            <p:cond delay="2999"/>
                                          </p:stCondLst>
                                        </p:cTn>
                                        <p:tgtEl>
                                          <p:spTgt spid="5"/>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6"/>
                                        </p:tgtEl>
                                        <p:attrNameLst>
                                          <p:attrName>ppt_x</p:attrName>
                                        </p:attrNameLst>
                                      </p:cBhvr>
                                      <p:tavLst>
                                        <p:tav tm="0">
                                          <p:val>
                                            <p:strVal val="ppt_x"/>
                                          </p:val>
                                        </p:tav>
                                        <p:tav tm="100000">
                                          <p:val>
                                            <p:strVal val="1+ppt_w/2"/>
                                          </p:val>
                                        </p:tav>
                                      </p:tavLst>
                                    </p:anim>
                                    <p:anim calcmode="lin" valueType="num">
                                      <p:cBhvr additive="base">
                                        <p:cTn id="275" dur="3000"/>
                                        <p:tgtEl>
                                          <p:spTgt spid="6"/>
                                        </p:tgtEl>
                                        <p:attrNameLst>
                                          <p:attrName>ppt_y</p:attrName>
                                        </p:attrNameLst>
                                      </p:cBhvr>
                                      <p:tavLst>
                                        <p:tav tm="0">
                                          <p:val>
                                            <p:strVal val="ppt_y"/>
                                          </p:val>
                                        </p:tav>
                                        <p:tav tm="100000">
                                          <p:val>
                                            <p:strVal val="ppt_y"/>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7"/>
                                        </p:tgtEl>
                                        <p:attrNameLst>
                                          <p:attrName>ppt_x</p:attrName>
                                        </p:attrNameLst>
                                      </p:cBhvr>
                                      <p:tavLst>
                                        <p:tav tm="0">
                                          <p:val>
                                            <p:strVal val="ppt_x"/>
                                          </p:val>
                                        </p:tav>
                                        <p:tav tm="100000">
                                          <p:val>
                                            <p:strVal val="1+ppt_w/2"/>
                                          </p:val>
                                        </p:tav>
                                      </p:tavLst>
                                    </p:anim>
                                    <p:anim calcmode="lin" valueType="num">
                                      <p:cBhvr additive="base">
                                        <p:cTn id="279" dur="3000"/>
                                        <p:tgtEl>
                                          <p:spTgt spid="7"/>
                                        </p:tgtEl>
                                        <p:attrNameLst>
                                          <p:attrName>ppt_y</p:attrName>
                                        </p:attrNameLst>
                                      </p:cBhvr>
                                      <p:tavLst>
                                        <p:tav tm="0">
                                          <p:val>
                                            <p:strVal val="ppt_y"/>
                                          </p:val>
                                        </p:tav>
                                        <p:tav tm="100000">
                                          <p:val>
                                            <p:strVal val="ppt_y"/>
                                          </p:val>
                                        </p:tav>
                                      </p:tavLst>
                                    </p:anim>
                                    <p:set>
                                      <p:cBhvr>
                                        <p:cTn id="280" dur="1" fill="hold">
                                          <p:stCondLst>
                                            <p:cond delay="2999"/>
                                          </p:stCondLst>
                                        </p:cTn>
                                        <p:tgtEl>
                                          <p:spTgt spid="7"/>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8"/>
                                        </p:tgtEl>
                                        <p:attrNameLst>
                                          <p:attrName>ppt_x</p:attrName>
                                        </p:attrNameLst>
                                      </p:cBhvr>
                                      <p:tavLst>
                                        <p:tav tm="0">
                                          <p:val>
                                            <p:strVal val="ppt_x"/>
                                          </p:val>
                                        </p:tav>
                                        <p:tav tm="100000">
                                          <p:val>
                                            <p:strVal val="1+ppt_w/2"/>
                                          </p:val>
                                        </p:tav>
                                      </p:tavLst>
                                    </p:anim>
                                    <p:anim calcmode="lin" valueType="num">
                                      <p:cBhvr additive="base">
                                        <p:cTn id="283" dur="3000"/>
                                        <p:tgtEl>
                                          <p:spTgt spid="8"/>
                                        </p:tgtEl>
                                        <p:attrNameLst>
                                          <p:attrName>ppt_y</p:attrName>
                                        </p:attrNameLst>
                                      </p:cBhvr>
                                      <p:tavLst>
                                        <p:tav tm="0">
                                          <p:val>
                                            <p:strVal val="ppt_y"/>
                                          </p:val>
                                        </p:tav>
                                        <p:tav tm="100000">
                                          <p:val>
                                            <p:strVal val="ppt_y"/>
                                          </p:val>
                                        </p:tav>
                                      </p:tavLst>
                                    </p:anim>
                                    <p:set>
                                      <p:cBhvr>
                                        <p:cTn id="284" dur="1" fill="hold">
                                          <p:stCondLst>
                                            <p:cond delay="2999"/>
                                          </p:stCondLst>
                                        </p:cTn>
                                        <p:tgtEl>
                                          <p:spTgt spid="8"/>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1+ppt_w/2"/>
                                          </p:val>
                                        </p:tav>
                                      </p:tavLst>
                                    </p:anim>
                                    <p:anim calcmode="lin" valueType="num">
                                      <p:cBhvr additive="base">
                                        <p:cTn id="287" dur="3000"/>
                                        <p:tgtEl>
                                          <p:spTgt spid="9"/>
                                        </p:tgtEl>
                                        <p:attrNameLst>
                                          <p:attrName>ppt_y</p:attrName>
                                        </p:attrNameLst>
                                      </p:cBhvr>
                                      <p:tavLst>
                                        <p:tav tm="0">
                                          <p:val>
                                            <p:strVal val="ppt_y"/>
                                          </p:val>
                                        </p:tav>
                                        <p:tav tm="100000">
                                          <p:val>
                                            <p:strVal val="ppt_y"/>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0"/>
                                        </p:tgtEl>
                                        <p:attrNameLst>
                                          <p:attrName>ppt_x</p:attrName>
                                        </p:attrNameLst>
                                      </p:cBhvr>
                                      <p:tavLst>
                                        <p:tav tm="0">
                                          <p:val>
                                            <p:strVal val="ppt_x"/>
                                          </p:val>
                                        </p:tav>
                                        <p:tav tm="100000">
                                          <p:val>
                                            <p:strVal val="1+ppt_w/2"/>
                                          </p:val>
                                        </p:tav>
                                      </p:tavLst>
                                    </p:anim>
                                    <p:anim calcmode="lin" valueType="num">
                                      <p:cBhvr additive="base">
                                        <p:cTn id="291" dur="3000"/>
                                        <p:tgtEl>
                                          <p:spTgt spid="10"/>
                                        </p:tgtEl>
                                        <p:attrNameLst>
                                          <p:attrName>ppt_y</p:attrName>
                                        </p:attrNameLst>
                                      </p:cBhvr>
                                      <p:tavLst>
                                        <p:tav tm="0">
                                          <p:val>
                                            <p:strVal val="ppt_y"/>
                                          </p:val>
                                        </p:tav>
                                        <p:tav tm="100000">
                                          <p:val>
                                            <p:strVal val="ppt_y"/>
                                          </p:val>
                                        </p:tav>
                                      </p:tavLst>
                                    </p:anim>
                                    <p:set>
                                      <p:cBhvr>
                                        <p:cTn id="292" dur="1" fill="hold">
                                          <p:stCondLst>
                                            <p:cond delay="2999"/>
                                          </p:stCondLst>
                                        </p:cTn>
                                        <p:tgtEl>
                                          <p:spTgt spid="10"/>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1"/>
                                        </p:tgtEl>
                                        <p:attrNameLst>
                                          <p:attrName>ppt_x</p:attrName>
                                        </p:attrNameLst>
                                      </p:cBhvr>
                                      <p:tavLst>
                                        <p:tav tm="0">
                                          <p:val>
                                            <p:strVal val="ppt_x"/>
                                          </p:val>
                                        </p:tav>
                                        <p:tav tm="100000">
                                          <p:val>
                                            <p:strVal val="1+ppt_w/2"/>
                                          </p:val>
                                        </p:tav>
                                      </p:tavLst>
                                    </p:anim>
                                    <p:anim calcmode="lin" valueType="num">
                                      <p:cBhvr additive="base">
                                        <p:cTn id="295" dur="3000"/>
                                        <p:tgtEl>
                                          <p:spTgt spid="11"/>
                                        </p:tgtEl>
                                        <p:attrNameLst>
                                          <p:attrName>ppt_y</p:attrName>
                                        </p:attrNameLst>
                                      </p:cBhvr>
                                      <p:tavLst>
                                        <p:tav tm="0">
                                          <p:val>
                                            <p:strVal val="ppt_y"/>
                                          </p:val>
                                        </p:tav>
                                        <p:tav tm="100000">
                                          <p:val>
                                            <p:strVal val="ppt_y"/>
                                          </p:val>
                                        </p:tav>
                                      </p:tavLst>
                                    </p:anim>
                                    <p:set>
                                      <p:cBhvr>
                                        <p:cTn id="296" dur="1" fill="hold">
                                          <p:stCondLst>
                                            <p:cond delay="2999"/>
                                          </p:stCondLst>
                                        </p:cTn>
                                        <p:tgtEl>
                                          <p:spTgt spid="11"/>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2"/>
                                        </p:tgtEl>
                                        <p:attrNameLst>
                                          <p:attrName>ppt_x</p:attrName>
                                        </p:attrNameLst>
                                      </p:cBhvr>
                                      <p:tavLst>
                                        <p:tav tm="0">
                                          <p:val>
                                            <p:strVal val="ppt_x"/>
                                          </p:val>
                                        </p:tav>
                                        <p:tav tm="100000">
                                          <p:val>
                                            <p:strVal val="1+ppt_w/2"/>
                                          </p:val>
                                        </p:tav>
                                      </p:tavLst>
                                    </p:anim>
                                    <p:anim calcmode="lin" valueType="num">
                                      <p:cBhvr additive="base">
                                        <p:cTn id="299" dur="3000"/>
                                        <p:tgtEl>
                                          <p:spTgt spid="12"/>
                                        </p:tgtEl>
                                        <p:attrNameLst>
                                          <p:attrName>ppt_y</p:attrName>
                                        </p:attrNameLst>
                                      </p:cBhvr>
                                      <p:tavLst>
                                        <p:tav tm="0">
                                          <p:val>
                                            <p:strVal val="ppt_y"/>
                                          </p:val>
                                        </p:tav>
                                        <p:tav tm="100000">
                                          <p:val>
                                            <p:strVal val="ppt_y"/>
                                          </p:val>
                                        </p:tav>
                                      </p:tavLst>
                                    </p:anim>
                                    <p:set>
                                      <p:cBhvr>
                                        <p:cTn id="300" dur="1" fill="hold">
                                          <p:stCondLst>
                                            <p:cond delay="2999"/>
                                          </p:stCondLst>
                                        </p:cTn>
                                        <p:tgtEl>
                                          <p:spTgt spid="12"/>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13"/>
                                        </p:tgtEl>
                                        <p:attrNameLst>
                                          <p:attrName>ppt_x</p:attrName>
                                        </p:attrNameLst>
                                      </p:cBhvr>
                                      <p:tavLst>
                                        <p:tav tm="0">
                                          <p:val>
                                            <p:strVal val="ppt_x"/>
                                          </p:val>
                                        </p:tav>
                                        <p:tav tm="100000">
                                          <p:val>
                                            <p:strVal val="1+ppt_w/2"/>
                                          </p:val>
                                        </p:tav>
                                      </p:tavLst>
                                    </p:anim>
                                    <p:anim calcmode="lin" valueType="num">
                                      <p:cBhvr additive="base">
                                        <p:cTn id="303" dur="3000"/>
                                        <p:tgtEl>
                                          <p:spTgt spid="13"/>
                                        </p:tgtEl>
                                        <p:attrNameLst>
                                          <p:attrName>ppt_y</p:attrName>
                                        </p:attrNameLst>
                                      </p:cBhvr>
                                      <p:tavLst>
                                        <p:tav tm="0">
                                          <p:val>
                                            <p:strVal val="ppt_y"/>
                                          </p:val>
                                        </p:tav>
                                        <p:tav tm="100000">
                                          <p:val>
                                            <p:strVal val="ppt_y"/>
                                          </p:val>
                                        </p:tav>
                                      </p:tavLst>
                                    </p:anim>
                                    <p:set>
                                      <p:cBhvr>
                                        <p:cTn id="304" dur="1" fill="hold">
                                          <p:stCondLst>
                                            <p:cond delay="2999"/>
                                          </p:stCondLst>
                                        </p:cTn>
                                        <p:tgtEl>
                                          <p:spTgt spid="13"/>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14"/>
                                        </p:tgtEl>
                                        <p:attrNameLst>
                                          <p:attrName>ppt_x</p:attrName>
                                        </p:attrNameLst>
                                      </p:cBhvr>
                                      <p:tavLst>
                                        <p:tav tm="0">
                                          <p:val>
                                            <p:strVal val="ppt_x"/>
                                          </p:val>
                                        </p:tav>
                                        <p:tav tm="100000">
                                          <p:val>
                                            <p:strVal val="1+ppt_w/2"/>
                                          </p:val>
                                        </p:tav>
                                      </p:tavLst>
                                    </p:anim>
                                    <p:anim calcmode="lin" valueType="num">
                                      <p:cBhvr additive="base">
                                        <p:cTn id="307" dur="3000"/>
                                        <p:tgtEl>
                                          <p:spTgt spid="14"/>
                                        </p:tgtEl>
                                        <p:attrNameLst>
                                          <p:attrName>ppt_y</p:attrName>
                                        </p:attrNameLst>
                                      </p:cBhvr>
                                      <p:tavLst>
                                        <p:tav tm="0">
                                          <p:val>
                                            <p:strVal val="ppt_y"/>
                                          </p:val>
                                        </p:tav>
                                        <p:tav tm="100000">
                                          <p:val>
                                            <p:strVal val="ppt_y"/>
                                          </p:val>
                                        </p:tav>
                                      </p:tavLst>
                                    </p:anim>
                                    <p:set>
                                      <p:cBhvr>
                                        <p:cTn id="308" dur="1" fill="hold">
                                          <p:stCondLst>
                                            <p:cond delay="2999"/>
                                          </p:stCondLst>
                                        </p:cTn>
                                        <p:tgtEl>
                                          <p:spTgt spid="14"/>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15"/>
                                        </p:tgtEl>
                                        <p:attrNameLst>
                                          <p:attrName>ppt_x</p:attrName>
                                        </p:attrNameLst>
                                      </p:cBhvr>
                                      <p:tavLst>
                                        <p:tav tm="0">
                                          <p:val>
                                            <p:strVal val="ppt_x"/>
                                          </p:val>
                                        </p:tav>
                                        <p:tav tm="100000">
                                          <p:val>
                                            <p:strVal val="1+ppt_w/2"/>
                                          </p:val>
                                        </p:tav>
                                      </p:tavLst>
                                    </p:anim>
                                    <p:anim calcmode="lin" valueType="num">
                                      <p:cBhvr additive="base">
                                        <p:cTn id="311" dur="3000"/>
                                        <p:tgtEl>
                                          <p:spTgt spid="15"/>
                                        </p:tgtEl>
                                        <p:attrNameLst>
                                          <p:attrName>ppt_y</p:attrName>
                                        </p:attrNameLst>
                                      </p:cBhvr>
                                      <p:tavLst>
                                        <p:tav tm="0">
                                          <p:val>
                                            <p:strVal val="ppt_y"/>
                                          </p:val>
                                        </p:tav>
                                        <p:tav tm="100000">
                                          <p:val>
                                            <p:strVal val="ppt_y"/>
                                          </p:val>
                                        </p:tav>
                                      </p:tavLst>
                                    </p:anim>
                                    <p:set>
                                      <p:cBhvr>
                                        <p:cTn id="312" dur="1" fill="hold">
                                          <p:stCondLst>
                                            <p:cond delay="2999"/>
                                          </p:stCondLst>
                                        </p:cTn>
                                        <p:tgtEl>
                                          <p:spTgt spid="15"/>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16"/>
                                        </p:tgtEl>
                                        <p:attrNameLst>
                                          <p:attrName>ppt_x</p:attrName>
                                        </p:attrNameLst>
                                      </p:cBhvr>
                                      <p:tavLst>
                                        <p:tav tm="0">
                                          <p:val>
                                            <p:strVal val="ppt_x"/>
                                          </p:val>
                                        </p:tav>
                                        <p:tav tm="100000">
                                          <p:val>
                                            <p:strVal val="1+ppt_w/2"/>
                                          </p:val>
                                        </p:tav>
                                      </p:tavLst>
                                    </p:anim>
                                    <p:anim calcmode="lin" valueType="num">
                                      <p:cBhvr additive="base">
                                        <p:cTn id="315" dur="3000"/>
                                        <p:tgtEl>
                                          <p:spTgt spid="16"/>
                                        </p:tgtEl>
                                        <p:attrNameLst>
                                          <p:attrName>ppt_y</p:attrName>
                                        </p:attrNameLst>
                                      </p:cBhvr>
                                      <p:tavLst>
                                        <p:tav tm="0">
                                          <p:val>
                                            <p:strVal val="ppt_y"/>
                                          </p:val>
                                        </p:tav>
                                        <p:tav tm="100000">
                                          <p:val>
                                            <p:strVal val="ppt_y"/>
                                          </p:val>
                                        </p:tav>
                                      </p:tavLst>
                                    </p:anim>
                                    <p:set>
                                      <p:cBhvr>
                                        <p:cTn id="316" dur="1" fill="hold">
                                          <p:stCondLst>
                                            <p:cond delay="2999"/>
                                          </p:stCondLst>
                                        </p:cTn>
                                        <p:tgtEl>
                                          <p:spTgt spid="16"/>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17"/>
                                        </p:tgtEl>
                                        <p:attrNameLst>
                                          <p:attrName>ppt_x</p:attrName>
                                        </p:attrNameLst>
                                      </p:cBhvr>
                                      <p:tavLst>
                                        <p:tav tm="0">
                                          <p:val>
                                            <p:strVal val="ppt_x"/>
                                          </p:val>
                                        </p:tav>
                                        <p:tav tm="100000">
                                          <p:val>
                                            <p:strVal val="1+ppt_w/2"/>
                                          </p:val>
                                        </p:tav>
                                      </p:tavLst>
                                    </p:anim>
                                    <p:anim calcmode="lin" valueType="num">
                                      <p:cBhvr additive="base">
                                        <p:cTn id="319" dur="3000"/>
                                        <p:tgtEl>
                                          <p:spTgt spid="17"/>
                                        </p:tgtEl>
                                        <p:attrNameLst>
                                          <p:attrName>ppt_y</p:attrName>
                                        </p:attrNameLst>
                                      </p:cBhvr>
                                      <p:tavLst>
                                        <p:tav tm="0">
                                          <p:val>
                                            <p:strVal val="ppt_y"/>
                                          </p:val>
                                        </p:tav>
                                        <p:tav tm="100000">
                                          <p:val>
                                            <p:strVal val="ppt_y"/>
                                          </p:val>
                                        </p:tav>
                                      </p:tavLst>
                                    </p:anim>
                                    <p:set>
                                      <p:cBhvr>
                                        <p:cTn id="320" dur="1" fill="hold">
                                          <p:stCondLst>
                                            <p:cond delay="2999"/>
                                          </p:stCondLst>
                                        </p:cTn>
                                        <p:tgtEl>
                                          <p:spTgt spid="17"/>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18"/>
                                        </p:tgtEl>
                                        <p:attrNameLst>
                                          <p:attrName>ppt_x</p:attrName>
                                        </p:attrNameLst>
                                      </p:cBhvr>
                                      <p:tavLst>
                                        <p:tav tm="0">
                                          <p:val>
                                            <p:strVal val="ppt_x"/>
                                          </p:val>
                                        </p:tav>
                                        <p:tav tm="100000">
                                          <p:val>
                                            <p:strVal val="1+ppt_w/2"/>
                                          </p:val>
                                        </p:tav>
                                      </p:tavLst>
                                    </p:anim>
                                    <p:anim calcmode="lin" valueType="num">
                                      <p:cBhvr additive="base">
                                        <p:cTn id="323" dur="3000"/>
                                        <p:tgtEl>
                                          <p:spTgt spid="18"/>
                                        </p:tgtEl>
                                        <p:attrNameLst>
                                          <p:attrName>ppt_y</p:attrName>
                                        </p:attrNameLst>
                                      </p:cBhvr>
                                      <p:tavLst>
                                        <p:tav tm="0">
                                          <p:val>
                                            <p:strVal val="ppt_y"/>
                                          </p:val>
                                        </p:tav>
                                        <p:tav tm="100000">
                                          <p:val>
                                            <p:strVal val="ppt_y"/>
                                          </p:val>
                                        </p:tav>
                                      </p:tavLst>
                                    </p:anim>
                                    <p:set>
                                      <p:cBhvr>
                                        <p:cTn id="324" dur="1" fill="hold">
                                          <p:stCondLst>
                                            <p:cond delay="2999"/>
                                          </p:stCondLst>
                                        </p:cTn>
                                        <p:tgtEl>
                                          <p:spTgt spid="18"/>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19"/>
                                        </p:tgtEl>
                                        <p:attrNameLst>
                                          <p:attrName>ppt_x</p:attrName>
                                        </p:attrNameLst>
                                      </p:cBhvr>
                                      <p:tavLst>
                                        <p:tav tm="0">
                                          <p:val>
                                            <p:strVal val="ppt_x"/>
                                          </p:val>
                                        </p:tav>
                                        <p:tav tm="100000">
                                          <p:val>
                                            <p:strVal val="1+ppt_w/2"/>
                                          </p:val>
                                        </p:tav>
                                      </p:tavLst>
                                    </p:anim>
                                    <p:anim calcmode="lin" valueType="num">
                                      <p:cBhvr additive="base">
                                        <p:cTn id="327" dur="3000"/>
                                        <p:tgtEl>
                                          <p:spTgt spid="19"/>
                                        </p:tgtEl>
                                        <p:attrNameLst>
                                          <p:attrName>ppt_y</p:attrName>
                                        </p:attrNameLst>
                                      </p:cBhvr>
                                      <p:tavLst>
                                        <p:tav tm="0">
                                          <p:val>
                                            <p:strVal val="ppt_y"/>
                                          </p:val>
                                        </p:tav>
                                        <p:tav tm="100000">
                                          <p:val>
                                            <p:strVal val="ppt_y"/>
                                          </p:val>
                                        </p:tav>
                                      </p:tavLst>
                                    </p:anim>
                                    <p:set>
                                      <p:cBhvr>
                                        <p:cTn id="328" dur="1" fill="hold">
                                          <p:stCondLst>
                                            <p:cond delay="2999"/>
                                          </p:stCondLst>
                                        </p:cTn>
                                        <p:tgtEl>
                                          <p:spTgt spid="19"/>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20"/>
                                        </p:tgtEl>
                                        <p:attrNameLst>
                                          <p:attrName>ppt_x</p:attrName>
                                        </p:attrNameLst>
                                      </p:cBhvr>
                                      <p:tavLst>
                                        <p:tav tm="0">
                                          <p:val>
                                            <p:strVal val="ppt_x"/>
                                          </p:val>
                                        </p:tav>
                                        <p:tav tm="100000">
                                          <p:val>
                                            <p:strVal val="1+ppt_w/2"/>
                                          </p:val>
                                        </p:tav>
                                      </p:tavLst>
                                    </p:anim>
                                    <p:anim calcmode="lin" valueType="num">
                                      <p:cBhvr additive="base">
                                        <p:cTn id="331" dur="3000"/>
                                        <p:tgtEl>
                                          <p:spTgt spid="20"/>
                                        </p:tgtEl>
                                        <p:attrNameLst>
                                          <p:attrName>ppt_y</p:attrName>
                                        </p:attrNameLst>
                                      </p:cBhvr>
                                      <p:tavLst>
                                        <p:tav tm="0">
                                          <p:val>
                                            <p:strVal val="ppt_y"/>
                                          </p:val>
                                        </p:tav>
                                        <p:tav tm="100000">
                                          <p:val>
                                            <p:strVal val="ppt_y"/>
                                          </p:val>
                                        </p:tav>
                                      </p:tavLst>
                                    </p:anim>
                                    <p:set>
                                      <p:cBhvr>
                                        <p:cTn id="332" dur="1" fill="hold">
                                          <p:stCondLst>
                                            <p:cond delay="2999"/>
                                          </p:stCondLst>
                                        </p:cTn>
                                        <p:tgtEl>
                                          <p:spTgt spid="20"/>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21"/>
                                        </p:tgtEl>
                                        <p:attrNameLst>
                                          <p:attrName>ppt_x</p:attrName>
                                        </p:attrNameLst>
                                      </p:cBhvr>
                                      <p:tavLst>
                                        <p:tav tm="0">
                                          <p:val>
                                            <p:strVal val="ppt_x"/>
                                          </p:val>
                                        </p:tav>
                                        <p:tav tm="100000">
                                          <p:val>
                                            <p:strVal val="1+ppt_w/2"/>
                                          </p:val>
                                        </p:tav>
                                      </p:tavLst>
                                    </p:anim>
                                    <p:anim calcmode="lin" valueType="num">
                                      <p:cBhvr additive="base">
                                        <p:cTn id="335" dur="3000"/>
                                        <p:tgtEl>
                                          <p:spTgt spid="21"/>
                                        </p:tgtEl>
                                        <p:attrNameLst>
                                          <p:attrName>ppt_y</p:attrName>
                                        </p:attrNameLst>
                                      </p:cBhvr>
                                      <p:tavLst>
                                        <p:tav tm="0">
                                          <p:val>
                                            <p:strVal val="ppt_y"/>
                                          </p:val>
                                        </p:tav>
                                        <p:tav tm="100000">
                                          <p:val>
                                            <p:strVal val="ppt_y"/>
                                          </p:val>
                                        </p:tav>
                                      </p:tavLst>
                                    </p:anim>
                                    <p:set>
                                      <p:cBhvr>
                                        <p:cTn id="336" dur="1" fill="hold">
                                          <p:stCondLst>
                                            <p:cond delay="2999"/>
                                          </p:stCondLst>
                                        </p:cTn>
                                        <p:tgtEl>
                                          <p:spTgt spid="21"/>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22"/>
                                        </p:tgtEl>
                                        <p:attrNameLst>
                                          <p:attrName>ppt_x</p:attrName>
                                        </p:attrNameLst>
                                      </p:cBhvr>
                                      <p:tavLst>
                                        <p:tav tm="0">
                                          <p:val>
                                            <p:strVal val="ppt_x"/>
                                          </p:val>
                                        </p:tav>
                                        <p:tav tm="100000">
                                          <p:val>
                                            <p:strVal val="1+ppt_w/2"/>
                                          </p:val>
                                        </p:tav>
                                      </p:tavLst>
                                    </p:anim>
                                    <p:anim calcmode="lin" valueType="num">
                                      <p:cBhvr additive="base">
                                        <p:cTn id="339" dur="3000"/>
                                        <p:tgtEl>
                                          <p:spTgt spid="22"/>
                                        </p:tgtEl>
                                        <p:attrNameLst>
                                          <p:attrName>ppt_y</p:attrName>
                                        </p:attrNameLst>
                                      </p:cBhvr>
                                      <p:tavLst>
                                        <p:tav tm="0">
                                          <p:val>
                                            <p:strVal val="ppt_y"/>
                                          </p:val>
                                        </p:tav>
                                        <p:tav tm="100000">
                                          <p:val>
                                            <p:strVal val="ppt_y"/>
                                          </p:val>
                                        </p:tav>
                                      </p:tavLst>
                                    </p:anim>
                                    <p:set>
                                      <p:cBhvr>
                                        <p:cTn id="340" dur="1" fill="hold">
                                          <p:stCondLst>
                                            <p:cond delay="2999"/>
                                          </p:stCondLst>
                                        </p:cTn>
                                        <p:tgtEl>
                                          <p:spTgt spid="22"/>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23"/>
                                        </p:tgtEl>
                                        <p:attrNameLst>
                                          <p:attrName>ppt_x</p:attrName>
                                        </p:attrNameLst>
                                      </p:cBhvr>
                                      <p:tavLst>
                                        <p:tav tm="0">
                                          <p:val>
                                            <p:strVal val="ppt_x"/>
                                          </p:val>
                                        </p:tav>
                                        <p:tav tm="100000">
                                          <p:val>
                                            <p:strVal val="1+ppt_w/2"/>
                                          </p:val>
                                        </p:tav>
                                      </p:tavLst>
                                    </p:anim>
                                    <p:anim calcmode="lin" valueType="num">
                                      <p:cBhvr additive="base">
                                        <p:cTn id="343" dur="3000"/>
                                        <p:tgtEl>
                                          <p:spTgt spid="23"/>
                                        </p:tgtEl>
                                        <p:attrNameLst>
                                          <p:attrName>ppt_y</p:attrName>
                                        </p:attrNameLst>
                                      </p:cBhvr>
                                      <p:tavLst>
                                        <p:tav tm="0">
                                          <p:val>
                                            <p:strVal val="ppt_y"/>
                                          </p:val>
                                        </p:tav>
                                        <p:tav tm="100000">
                                          <p:val>
                                            <p:strVal val="ppt_y"/>
                                          </p:val>
                                        </p:tav>
                                      </p:tavLst>
                                    </p:anim>
                                    <p:set>
                                      <p:cBhvr>
                                        <p:cTn id="344" dur="1" fill="hold">
                                          <p:stCondLst>
                                            <p:cond delay="2999"/>
                                          </p:stCondLst>
                                        </p:cTn>
                                        <p:tgtEl>
                                          <p:spTgt spid="23"/>
                                        </p:tgtEl>
                                        <p:attrNameLst>
                                          <p:attrName>style.visibility</p:attrName>
                                        </p:attrNameLst>
                                      </p:cBhvr>
                                      <p:to>
                                        <p:strVal val="hidden"/>
                                      </p:to>
                                    </p:set>
                                  </p:childTnLst>
                                </p:cTn>
                              </p:par>
                              <p:par>
                                <p:cTn id="345" presetID="2" presetClass="exit" presetSubtype="2" fill="hold" grpId="2" nodeType="withEffect">
                                  <p:stCondLst>
                                    <p:cond delay="0"/>
                                  </p:stCondLst>
                                  <p:childTnLst>
                                    <p:anim calcmode="lin" valueType="num">
                                      <p:cBhvr additive="base">
                                        <p:cTn id="346" dur="3000"/>
                                        <p:tgtEl>
                                          <p:spTgt spid="24"/>
                                        </p:tgtEl>
                                        <p:attrNameLst>
                                          <p:attrName>ppt_x</p:attrName>
                                        </p:attrNameLst>
                                      </p:cBhvr>
                                      <p:tavLst>
                                        <p:tav tm="0">
                                          <p:val>
                                            <p:strVal val="ppt_x"/>
                                          </p:val>
                                        </p:tav>
                                        <p:tav tm="100000">
                                          <p:val>
                                            <p:strVal val="1+ppt_w/2"/>
                                          </p:val>
                                        </p:tav>
                                      </p:tavLst>
                                    </p:anim>
                                    <p:anim calcmode="lin" valueType="num">
                                      <p:cBhvr additive="base">
                                        <p:cTn id="347" dur="3000"/>
                                        <p:tgtEl>
                                          <p:spTgt spid="24"/>
                                        </p:tgtEl>
                                        <p:attrNameLst>
                                          <p:attrName>ppt_y</p:attrName>
                                        </p:attrNameLst>
                                      </p:cBhvr>
                                      <p:tavLst>
                                        <p:tav tm="0">
                                          <p:val>
                                            <p:strVal val="ppt_y"/>
                                          </p:val>
                                        </p:tav>
                                        <p:tav tm="100000">
                                          <p:val>
                                            <p:strVal val="ppt_y"/>
                                          </p:val>
                                        </p:tav>
                                      </p:tavLst>
                                    </p:anim>
                                    <p:set>
                                      <p:cBhvr>
                                        <p:cTn id="348" dur="1" fill="hold">
                                          <p:stCondLst>
                                            <p:cond delay="2999"/>
                                          </p:stCondLst>
                                        </p:cTn>
                                        <p:tgtEl>
                                          <p:spTgt spid="24"/>
                                        </p:tgtEl>
                                        <p:attrNameLst>
                                          <p:attrName>style.visibility</p:attrName>
                                        </p:attrNameLst>
                                      </p:cBhvr>
                                      <p:to>
                                        <p:strVal val="hidden"/>
                                      </p:to>
                                    </p:set>
                                  </p:childTnLst>
                                </p:cTn>
                              </p:par>
                              <p:par>
                                <p:cTn id="349" presetID="2" presetClass="exit" presetSubtype="2" fill="hold" grpId="2" nodeType="withEffect">
                                  <p:stCondLst>
                                    <p:cond delay="0"/>
                                  </p:stCondLst>
                                  <p:childTnLst>
                                    <p:anim calcmode="lin" valueType="num">
                                      <p:cBhvr additive="base">
                                        <p:cTn id="350" dur="3000"/>
                                        <p:tgtEl>
                                          <p:spTgt spid="25"/>
                                        </p:tgtEl>
                                        <p:attrNameLst>
                                          <p:attrName>ppt_x</p:attrName>
                                        </p:attrNameLst>
                                      </p:cBhvr>
                                      <p:tavLst>
                                        <p:tav tm="0">
                                          <p:val>
                                            <p:strVal val="ppt_x"/>
                                          </p:val>
                                        </p:tav>
                                        <p:tav tm="100000">
                                          <p:val>
                                            <p:strVal val="1+ppt_w/2"/>
                                          </p:val>
                                        </p:tav>
                                      </p:tavLst>
                                    </p:anim>
                                    <p:anim calcmode="lin" valueType="num">
                                      <p:cBhvr additive="base">
                                        <p:cTn id="351" dur="3000"/>
                                        <p:tgtEl>
                                          <p:spTgt spid="25"/>
                                        </p:tgtEl>
                                        <p:attrNameLst>
                                          <p:attrName>ppt_y</p:attrName>
                                        </p:attrNameLst>
                                      </p:cBhvr>
                                      <p:tavLst>
                                        <p:tav tm="0">
                                          <p:val>
                                            <p:strVal val="ppt_y"/>
                                          </p:val>
                                        </p:tav>
                                        <p:tav tm="100000">
                                          <p:val>
                                            <p:strVal val="ppt_y"/>
                                          </p:val>
                                        </p:tav>
                                      </p:tavLst>
                                    </p:anim>
                                    <p:set>
                                      <p:cBhvr>
                                        <p:cTn id="352" dur="1" fill="hold">
                                          <p:stCondLst>
                                            <p:cond delay="2999"/>
                                          </p:stCondLst>
                                        </p:cTn>
                                        <p:tgtEl>
                                          <p:spTgt spid="25"/>
                                        </p:tgtEl>
                                        <p:attrNameLst>
                                          <p:attrName>style.visibility</p:attrName>
                                        </p:attrNameLst>
                                      </p:cBhvr>
                                      <p:to>
                                        <p:strVal val="hidden"/>
                                      </p:to>
                                    </p:set>
                                  </p:childTnLst>
                                </p:cTn>
                              </p:par>
                              <p:par>
                                <p:cTn id="353" presetID="2" presetClass="exit" presetSubtype="2" fill="hold" grpId="2" nodeType="withEffect">
                                  <p:stCondLst>
                                    <p:cond delay="0"/>
                                  </p:stCondLst>
                                  <p:childTnLst>
                                    <p:anim calcmode="lin" valueType="num">
                                      <p:cBhvr additive="base">
                                        <p:cTn id="354" dur="3000"/>
                                        <p:tgtEl>
                                          <p:spTgt spid="26"/>
                                        </p:tgtEl>
                                        <p:attrNameLst>
                                          <p:attrName>ppt_x</p:attrName>
                                        </p:attrNameLst>
                                      </p:cBhvr>
                                      <p:tavLst>
                                        <p:tav tm="0">
                                          <p:val>
                                            <p:strVal val="ppt_x"/>
                                          </p:val>
                                        </p:tav>
                                        <p:tav tm="100000">
                                          <p:val>
                                            <p:strVal val="1+ppt_w/2"/>
                                          </p:val>
                                        </p:tav>
                                      </p:tavLst>
                                    </p:anim>
                                    <p:anim calcmode="lin" valueType="num">
                                      <p:cBhvr additive="base">
                                        <p:cTn id="355" dur="3000"/>
                                        <p:tgtEl>
                                          <p:spTgt spid="26"/>
                                        </p:tgtEl>
                                        <p:attrNameLst>
                                          <p:attrName>ppt_y</p:attrName>
                                        </p:attrNameLst>
                                      </p:cBhvr>
                                      <p:tavLst>
                                        <p:tav tm="0">
                                          <p:val>
                                            <p:strVal val="ppt_y"/>
                                          </p:val>
                                        </p:tav>
                                        <p:tav tm="100000">
                                          <p:val>
                                            <p:strVal val="ppt_y"/>
                                          </p:val>
                                        </p:tav>
                                      </p:tavLst>
                                    </p:anim>
                                    <p:set>
                                      <p:cBhvr>
                                        <p:cTn id="356" dur="1" fill="hold">
                                          <p:stCondLst>
                                            <p:cond delay="2999"/>
                                          </p:stCondLst>
                                        </p:cTn>
                                        <p:tgtEl>
                                          <p:spTgt spid="26"/>
                                        </p:tgtEl>
                                        <p:attrNameLst>
                                          <p:attrName>style.visibility</p:attrName>
                                        </p:attrNameLst>
                                      </p:cBhvr>
                                      <p:to>
                                        <p:strVal val="hidden"/>
                                      </p:to>
                                    </p:set>
                                  </p:childTnLst>
                                </p:cTn>
                              </p:par>
                              <p:par>
                                <p:cTn id="357" presetID="2" presetClass="exit" presetSubtype="2" fill="hold" grpId="2" nodeType="withEffect">
                                  <p:stCondLst>
                                    <p:cond delay="0"/>
                                  </p:stCondLst>
                                  <p:childTnLst>
                                    <p:anim calcmode="lin" valueType="num">
                                      <p:cBhvr additive="base">
                                        <p:cTn id="358" dur="3000"/>
                                        <p:tgtEl>
                                          <p:spTgt spid="27"/>
                                        </p:tgtEl>
                                        <p:attrNameLst>
                                          <p:attrName>ppt_x</p:attrName>
                                        </p:attrNameLst>
                                      </p:cBhvr>
                                      <p:tavLst>
                                        <p:tav tm="0">
                                          <p:val>
                                            <p:strVal val="ppt_x"/>
                                          </p:val>
                                        </p:tav>
                                        <p:tav tm="100000">
                                          <p:val>
                                            <p:strVal val="1+ppt_w/2"/>
                                          </p:val>
                                        </p:tav>
                                      </p:tavLst>
                                    </p:anim>
                                    <p:anim calcmode="lin" valueType="num">
                                      <p:cBhvr additive="base">
                                        <p:cTn id="359" dur="3000"/>
                                        <p:tgtEl>
                                          <p:spTgt spid="27"/>
                                        </p:tgtEl>
                                        <p:attrNameLst>
                                          <p:attrName>ppt_y</p:attrName>
                                        </p:attrNameLst>
                                      </p:cBhvr>
                                      <p:tavLst>
                                        <p:tav tm="0">
                                          <p:val>
                                            <p:strVal val="ppt_y"/>
                                          </p:val>
                                        </p:tav>
                                        <p:tav tm="100000">
                                          <p:val>
                                            <p:strVal val="ppt_y"/>
                                          </p:val>
                                        </p:tav>
                                      </p:tavLst>
                                    </p:anim>
                                    <p:set>
                                      <p:cBhvr>
                                        <p:cTn id="360" dur="1" fill="hold">
                                          <p:stCondLst>
                                            <p:cond delay="2999"/>
                                          </p:stCondLst>
                                        </p:cTn>
                                        <p:tgtEl>
                                          <p:spTgt spid="27"/>
                                        </p:tgtEl>
                                        <p:attrNameLst>
                                          <p:attrName>style.visibility</p:attrName>
                                        </p:attrNameLst>
                                      </p:cBhvr>
                                      <p:to>
                                        <p:strVal val="hidden"/>
                                      </p:to>
                                    </p:set>
                                  </p:childTnLst>
                                </p:cTn>
                              </p:par>
                              <p:par>
                                <p:cTn id="361" presetID="2" presetClass="exit" presetSubtype="2" fill="hold" grpId="2" nodeType="withEffect">
                                  <p:stCondLst>
                                    <p:cond delay="0"/>
                                  </p:stCondLst>
                                  <p:childTnLst>
                                    <p:anim calcmode="lin" valueType="num">
                                      <p:cBhvr additive="base">
                                        <p:cTn id="362" dur="3000"/>
                                        <p:tgtEl>
                                          <p:spTgt spid="28"/>
                                        </p:tgtEl>
                                        <p:attrNameLst>
                                          <p:attrName>ppt_x</p:attrName>
                                        </p:attrNameLst>
                                      </p:cBhvr>
                                      <p:tavLst>
                                        <p:tav tm="0">
                                          <p:val>
                                            <p:strVal val="ppt_x"/>
                                          </p:val>
                                        </p:tav>
                                        <p:tav tm="100000">
                                          <p:val>
                                            <p:strVal val="1+ppt_w/2"/>
                                          </p:val>
                                        </p:tav>
                                      </p:tavLst>
                                    </p:anim>
                                    <p:anim calcmode="lin" valueType="num">
                                      <p:cBhvr additive="base">
                                        <p:cTn id="363" dur="3000"/>
                                        <p:tgtEl>
                                          <p:spTgt spid="28"/>
                                        </p:tgtEl>
                                        <p:attrNameLst>
                                          <p:attrName>ppt_y</p:attrName>
                                        </p:attrNameLst>
                                      </p:cBhvr>
                                      <p:tavLst>
                                        <p:tav tm="0">
                                          <p:val>
                                            <p:strVal val="ppt_y"/>
                                          </p:val>
                                        </p:tav>
                                        <p:tav tm="100000">
                                          <p:val>
                                            <p:strVal val="ppt_y"/>
                                          </p:val>
                                        </p:tav>
                                      </p:tavLst>
                                    </p:anim>
                                    <p:set>
                                      <p:cBhvr>
                                        <p:cTn id="364" dur="1" fill="hold">
                                          <p:stCondLst>
                                            <p:cond delay="2999"/>
                                          </p:stCondLst>
                                        </p:cTn>
                                        <p:tgtEl>
                                          <p:spTgt spid="28"/>
                                        </p:tgtEl>
                                        <p:attrNameLst>
                                          <p:attrName>style.visibility</p:attrName>
                                        </p:attrNameLst>
                                      </p:cBhvr>
                                      <p:to>
                                        <p:strVal val="hidden"/>
                                      </p:to>
                                    </p:set>
                                  </p:childTnLst>
                                </p:cTn>
                              </p:par>
                              <p:par>
                                <p:cTn id="365" presetID="2" presetClass="exit" presetSubtype="2" fill="hold" grpId="2" nodeType="withEffect">
                                  <p:stCondLst>
                                    <p:cond delay="0"/>
                                  </p:stCondLst>
                                  <p:childTnLst>
                                    <p:anim calcmode="lin" valueType="num">
                                      <p:cBhvr additive="base">
                                        <p:cTn id="366" dur="3000"/>
                                        <p:tgtEl>
                                          <p:spTgt spid="29"/>
                                        </p:tgtEl>
                                        <p:attrNameLst>
                                          <p:attrName>ppt_x</p:attrName>
                                        </p:attrNameLst>
                                      </p:cBhvr>
                                      <p:tavLst>
                                        <p:tav tm="0">
                                          <p:val>
                                            <p:strVal val="ppt_x"/>
                                          </p:val>
                                        </p:tav>
                                        <p:tav tm="100000">
                                          <p:val>
                                            <p:strVal val="1+ppt_w/2"/>
                                          </p:val>
                                        </p:tav>
                                      </p:tavLst>
                                    </p:anim>
                                    <p:anim calcmode="lin" valueType="num">
                                      <p:cBhvr additive="base">
                                        <p:cTn id="367" dur="3000"/>
                                        <p:tgtEl>
                                          <p:spTgt spid="29"/>
                                        </p:tgtEl>
                                        <p:attrNameLst>
                                          <p:attrName>ppt_y</p:attrName>
                                        </p:attrNameLst>
                                      </p:cBhvr>
                                      <p:tavLst>
                                        <p:tav tm="0">
                                          <p:val>
                                            <p:strVal val="ppt_y"/>
                                          </p:val>
                                        </p:tav>
                                        <p:tav tm="100000">
                                          <p:val>
                                            <p:strVal val="ppt_y"/>
                                          </p:val>
                                        </p:tav>
                                      </p:tavLst>
                                    </p:anim>
                                    <p:set>
                                      <p:cBhvr>
                                        <p:cTn id="368" dur="1" fill="hold">
                                          <p:stCondLst>
                                            <p:cond delay="2999"/>
                                          </p:stCondLst>
                                        </p:cTn>
                                        <p:tgtEl>
                                          <p:spTgt spid="29"/>
                                        </p:tgtEl>
                                        <p:attrNameLst>
                                          <p:attrName>style.visibility</p:attrName>
                                        </p:attrNameLst>
                                      </p:cBhvr>
                                      <p:to>
                                        <p:strVal val="hidden"/>
                                      </p:to>
                                    </p:set>
                                  </p:childTnLst>
                                </p:cTn>
                              </p:par>
                              <p:par>
                                <p:cTn id="369" presetID="2" presetClass="exit" presetSubtype="2" fill="hold" grpId="2" nodeType="withEffect">
                                  <p:stCondLst>
                                    <p:cond delay="0"/>
                                  </p:stCondLst>
                                  <p:childTnLst>
                                    <p:anim calcmode="lin" valueType="num">
                                      <p:cBhvr additive="base">
                                        <p:cTn id="370" dur="3000"/>
                                        <p:tgtEl>
                                          <p:spTgt spid="30"/>
                                        </p:tgtEl>
                                        <p:attrNameLst>
                                          <p:attrName>ppt_x</p:attrName>
                                        </p:attrNameLst>
                                      </p:cBhvr>
                                      <p:tavLst>
                                        <p:tav tm="0">
                                          <p:val>
                                            <p:strVal val="ppt_x"/>
                                          </p:val>
                                        </p:tav>
                                        <p:tav tm="100000">
                                          <p:val>
                                            <p:strVal val="1+ppt_w/2"/>
                                          </p:val>
                                        </p:tav>
                                      </p:tavLst>
                                    </p:anim>
                                    <p:anim calcmode="lin" valueType="num">
                                      <p:cBhvr additive="base">
                                        <p:cTn id="371" dur="3000"/>
                                        <p:tgtEl>
                                          <p:spTgt spid="30"/>
                                        </p:tgtEl>
                                        <p:attrNameLst>
                                          <p:attrName>ppt_y</p:attrName>
                                        </p:attrNameLst>
                                      </p:cBhvr>
                                      <p:tavLst>
                                        <p:tav tm="0">
                                          <p:val>
                                            <p:strVal val="ppt_y"/>
                                          </p:val>
                                        </p:tav>
                                        <p:tav tm="100000">
                                          <p:val>
                                            <p:strVal val="ppt_y"/>
                                          </p:val>
                                        </p:tav>
                                      </p:tavLst>
                                    </p:anim>
                                    <p:set>
                                      <p:cBhvr>
                                        <p:cTn id="372" dur="1" fill="hold">
                                          <p:stCondLst>
                                            <p:cond delay="2999"/>
                                          </p:stCondLst>
                                        </p:cTn>
                                        <p:tgtEl>
                                          <p:spTgt spid="30"/>
                                        </p:tgtEl>
                                        <p:attrNameLst>
                                          <p:attrName>style.visibility</p:attrName>
                                        </p:attrNameLst>
                                      </p:cBhvr>
                                      <p:to>
                                        <p:strVal val="hidden"/>
                                      </p:to>
                                    </p:set>
                                  </p:childTnLst>
                                </p:cTn>
                              </p:par>
                              <p:par>
                                <p:cTn id="373" presetID="2" presetClass="exit" presetSubtype="8" fill="hold" grpId="2" nodeType="withEffect">
                                  <p:stCondLst>
                                    <p:cond delay="0"/>
                                  </p:stCondLst>
                                  <p:childTnLst>
                                    <p:anim calcmode="lin" valueType="num">
                                      <p:cBhvr additive="base">
                                        <p:cTn id="374" dur="3000"/>
                                        <p:tgtEl>
                                          <p:spTgt spid="31"/>
                                        </p:tgtEl>
                                        <p:attrNameLst>
                                          <p:attrName>ppt_x</p:attrName>
                                        </p:attrNameLst>
                                      </p:cBhvr>
                                      <p:tavLst>
                                        <p:tav tm="0">
                                          <p:val>
                                            <p:strVal val="ppt_x"/>
                                          </p:val>
                                        </p:tav>
                                        <p:tav tm="100000">
                                          <p:val>
                                            <p:strVal val="0-ppt_w/2"/>
                                          </p:val>
                                        </p:tav>
                                      </p:tavLst>
                                    </p:anim>
                                    <p:anim calcmode="lin" valueType="num">
                                      <p:cBhvr additive="base">
                                        <p:cTn id="375" dur="3000"/>
                                        <p:tgtEl>
                                          <p:spTgt spid="31"/>
                                        </p:tgtEl>
                                        <p:attrNameLst>
                                          <p:attrName>ppt_y</p:attrName>
                                        </p:attrNameLst>
                                      </p:cBhvr>
                                      <p:tavLst>
                                        <p:tav tm="0">
                                          <p:val>
                                            <p:strVal val="ppt_y"/>
                                          </p:val>
                                        </p:tav>
                                        <p:tav tm="100000">
                                          <p:val>
                                            <p:strVal val="ppt_y"/>
                                          </p:val>
                                        </p:tav>
                                      </p:tavLst>
                                    </p:anim>
                                    <p:set>
                                      <p:cBhvr>
                                        <p:cTn id="376" dur="1" fill="hold">
                                          <p:stCondLst>
                                            <p:cond delay="2999"/>
                                          </p:stCondLst>
                                        </p:cTn>
                                        <p:tgtEl>
                                          <p:spTgt spid="31"/>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32"/>
                                        </p:tgtEl>
                                        <p:attrNameLst>
                                          <p:attrName>ppt_x</p:attrName>
                                        </p:attrNameLst>
                                      </p:cBhvr>
                                      <p:tavLst>
                                        <p:tav tm="0">
                                          <p:val>
                                            <p:strVal val="ppt_x"/>
                                          </p:val>
                                        </p:tav>
                                        <p:tav tm="100000">
                                          <p:val>
                                            <p:strVal val="0-ppt_w/2"/>
                                          </p:val>
                                        </p:tav>
                                      </p:tavLst>
                                    </p:anim>
                                    <p:anim calcmode="lin" valueType="num">
                                      <p:cBhvr additive="base">
                                        <p:cTn id="379" dur="3000"/>
                                        <p:tgtEl>
                                          <p:spTgt spid="32"/>
                                        </p:tgtEl>
                                        <p:attrNameLst>
                                          <p:attrName>ppt_y</p:attrName>
                                        </p:attrNameLst>
                                      </p:cBhvr>
                                      <p:tavLst>
                                        <p:tav tm="0">
                                          <p:val>
                                            <p:strVal val="ppt_y"/>
                                          </p:val>
                                        </p:tav>
                                        <p:tav tm="100000">
                                          <p:val>
                                            <p:strVal val="ppt_y"/>
                                          </p:val>
                                        </p:tav>
                                      </p:tavLst>
                                    </p:anim>
                                    <p:set>
                                      <p:cBhvr>
                                        <p:cTn id="380" dur="1" fill="hold">
                                          <p:stCondLst>
                                            <p:cond delay="2999"/>
                                          </p:stCondLst>
                                        </p:cTn>
                                        <p:tgtEl>
                                          <p:spTgt spid="32"/>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000"/>
                                        <p:tgtEl>
                                          <p:spTgt spid="33"/>
                                        </p:tgtEl>
                                        <p:attrNameLst>
                                          <p:attrName>ppt_x</p:attrName>
                                        </p:attrNameLst>
                                      </p:cBhvr>
                                      <p:tavLst>
                                        <p:tav tm="0">
                                          <p:val>
                                            <p:strVal val="ppt_x"/>
                                          </p:val>
                                        </p:tav>
                                        <p:tav tm="100000">
                                          <p:val>
                                            <p:strVal val="0-ppt_w/2"/>
                                          </p:val>
                                        </p:tav>
                                      </p:tavLst>
                                    </p:anim>
                                    <p:anim calcmode="lin" valueType="num">
                                      <p:cBhvr additive="base">
                                        <p:cTn id="383" dur="3000"/>
                                        <p:tgtEl>
                                          <p:spTgt spid="33"/>
                                        </p:tgtEl>
                                        <p:attrNameLst>
                                          <p:attrName>ppt_y</p:attrName>
                                        </p:attrNameLst>
                                      </p:cBhvr>
                                      <p:tavLst>
                                        <p:tav tm="0">
                                          <p:val>
                                            <p:strVal val="ppt_y"/>
                                          </p:val>
                                        </p:tav>
                                        <p:tav tm="100000">
                                          <p:val>
                                            <p:strVal val="ppt_y"/>
                                          </p:val>
                                        </p:tav>
                                      </p:tavLst>
                                    </p:anim>
                                    <p:set>
                                      <p:cBhvr>
                                        <p:cTn id="384" dur="1" fill="hold">
                                          <p:stCondLst>
                                            <p:cond delay="2999"/>
                                          </p:stCondLst>
                                        </p:cTn>
                                        <p:tgtEl>
                                          <p:spTgt spid="33"/>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34"/>
                                        </p:tgtEl>
                                        <p:attrNameLst>
                                          <p:attrName>ppt_x</p:attrName>
                                        </p:attrNameLst>
                                      </p:cBhvr>
                                      <p:tavLst>
                                        <p:tav tm="0">
                                          <p:val>
                                            <p:strVal val="ppt_x"/>
                                          </p:val>
                                        </p:tav>
                                        <p:tav tm="100000">
                                          <p:val>
                                            <p:strVal val="0-ppt_w/2"/>
                                          </p:val>
                                        </p:tav>
                                      </p:tavLst>
                                    </p:anim>
                                    <p:anim calcmode="lin" valueType="num">
                                      <p:cBhvr additive="base">
                                        <p:cTn id="387" dur="3000"/>
                                        <p:tgtEl>
                                          <p:spTgt spid="34"/>
                                        </p:tgtEl>
                                        <p:attrNameLst>
                                          <p:attrName>ppt_y</p:attrName>
                                        </p:attrNameLst>
                                      </p:cBhvr>
                                      <p:tavLst>
                                        <p:tav tm="0">
                                          <p:val>
                                            <p:strVal val="ppt_y"/>
                                          </p:val>
                                        </p:tav>
                                        <p:tav tm="100000">
                                          <p:val>
                                            <p:strVal val="ppt_y"/>
                                          </p:val>
                                        </p:tav>
                                      </p:tavLst>
                                    </p:anim>
                                    <p:set>
                                      <p:cBhvr>
                                        <p:cTn id="388" dur="1" fill="hold">
                                          <p:stCondLst>
                                            <p:cond delay="2999"/>
                                          </p:stCondLst>
                                        </p:cTn>
                                        <p:tgtEl>
                                          <p:spTgt spid="34"/>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35"/>
                                        </p:tgtEl>
                                        <p:attrNameLst>
                                          <p:attrName>ppt_x</p:attrName>
                                        </p:attrNameLst>
                                      </p:cBhvr>
                                      <p:tavLst>
                                        <p:tav tm="0">
                                          <p:val>
                                            <p:strVal val="ppt_x"/>
                                          </p:val>
                                        </p:tav>
                                        <p:tav tm="100000">
                                          <p:val>
                                            <p:strVal val="0-ppt_w/2"/>
                                          </p:val>
                                        </p:tav>
                                      </p:tavLst>
                                    </p:anim>
                                    <p:anim calcmode="lin" valueType="num">
                                      <p:cBhvr additive="base">
                                        <p:cTn id="391" dur="3000"/>
                                        <p:tgtEl>
                                          <p:spTgt spid="35"/>
                                        </p:tgtEl>
                                        <p:attrNameLst>
                                          <p:attrName>ppt_y</p:attrName>
                                        </p:attrNameLst>
                                      </p:cBhvr>
                                      <p:tavLst>
                                        <p:tav tm="0">
                                          <p:val>
                                            <p:strVal val="ppt_y"/>
                                          </p:val>
                                        </p:tav>
                                        <p:tav tm="100000">
                                          <p:val>
                                            <p:strVal val="ppt_y"/>
                                          </p:val>
                                        </p:tav>
                                      </p:tavLst>
                                    </p:anim>
                                    <p:set>
                                      <p:cBhvr>
                                        <p:cTn id="392" dur="1" fill="hold">
                                          <p:stCondLst>
                                            <p:cond delay="2999"/>
                                          </p:stCondLst>
                                        </p:cTn>
                                        <p:tgtEl>
                                          <p:spTgt spid="35"/>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36"/>
                                        </p:tgtEl>
                                        <p:attrNameLst>
                                          <p:attrName>ppt_x</p:attrName>
                                        </p:attrNameLst>
                                      </p:cBhvr>
                                      <p:tavLst>
                                        <p:tav tm="0">
                                          <p:val>
                                            <p:strVal val="ppt_x"/>
                                          </p:val>
                                        </p:tav>
                                        <p:tav tm="100000">
                                          <p:val>
                                            <p:strVal val="0-ppt_w/2"/>
                                          </p:val>
                                        </p:tav>
                                      </p:tavLst>
                                    </p:anim>
                                    <p:anim calcmode="lin" valueType="num">
                                      <p:cBhvr additive="base">
                                        <p:cTn id="395" dur="3000"/>
                                        <p:tgtEl>
                                          <p:spTgt spid="36"/>
                                        </p:tgtEl>
                                        <p:attrNameLst>
                                          <p:attrName>ppt_y</p:attrName>
                                        </p:attrNameLst>
                                      </p:cBhvr>
                                      <p:tavLst>
                                        <p:tav tm="0">
                                          <p:val>
                                            <p:strVal val="ppt_y"/>
                                          </p:val>
                                        </p:tav>
                                        <p:tav tm="100000">
                                          <p:val>
                                            <p:strVal val="ppt_y"/>
                                          </p:val>
                                        </p:tav>
                                      </p:tavLst>
                                    </p:anim>
                                    <p:set>
                                      <p:cBhvr>
                                        <p:cTn id="396" dur="1" fill="hold">
                                          <p:stCondLst>
                                            <p:cond delay="2999"/>
                                          </p:stCondLst>
                                        </p:cTn>
                                        <p:tgtEl>
                                          <p:spTgt spid="36"/>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ppt_y"/>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000"/>
                                        <p:tgtEl>
                                          <p:spTgt spid="38"/>
                                        </p:tgtEl>
                                        <p:attrNameLst>
                                          <p:attrName>ppt_x</p:attrName>
                                        </p:attrNameLst>
                                      </p:cBhvr>
                                      <p:tavLst>
                                        <p:tav tm="0">
                                          <p:val>
                                            <p:strVal val="ppt_x"/>
                                          </p:val>
                                        </p:tav>
                                        <p:tav tm="100000">
                                          <p:val>
                                            <p:strVal val="0-ppt_w/2"/>
                                          </p:val>
                                        </p:tav>
                                      </p:tavLst>
                                    </p:anim>
                                    <p:anim calcmode="lin" valueType="num">
                                      <p:cBhvr additive="base">
                                        <p:cTn id="403" dur="3000"/>
                                        <p:tgtEl>
                                          <p:spTgt spid="38"/>
                                        </p:tgtEl>
                                        <p:attrNameLst>
                                          <p:attrName>ppt_y</p:attrName>
                                        </p:attrNameLst>
                                      </p:cBhvr>
                                      <p:tavLst>
                                        <p:tav tm="0">
                                          <p:val>
                                            <p:strVal val="ppt_y"/>
                                          </p:val>
                                        </p:tav>
                                        <p:tav tm="100000">
                                          <p:val>
                                            <p:strVal val="ppt_y"/>
                                          </p:val>
                                        </p:tav>
                                      </p:tavLst>
                                    </p:anim>
                                    <p:set>
                                      <p:cBhvr>
                                        <p:cTn id="404" dur="1" fill="hold">
                                          <p:stCondLst>
                                            <p:cond delay="2999"/>
                                          </p:stCondLst>
                                        </p:cTn>
                                        <p:tgtEl>
                                          <p:spTgt spid="38"/>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3000"/>
                                        <p:tgtEl>
                                          <p:spTgt spid="39"/>
                                        </p:tgtEl>
                                        <p:attrNameLst>
                                          <p:attrName>ppt_x</p:attrName>
                                        </p:attrNameLst>
                                      </p:cBhvr>
                                      <p:tavLst>
                                        <p:tav tm="0">
                                          <p:val>
                                            <p:strVal val="ppt_x"/>
                                          </p:val>
                                        </p:tav>
                                        <p:tav tm="100000">
                                          <p:val>
                                            <p:strVal val="0-ppt_w/2"/>
                                          </p:val>
                                        </p:tav>
                                      </p:tavLst>
                                    </p:anim>
                                    <p:anim calcmode="lin" valueType="num">
                                      <p:cBhvr additive="base">
                                        <p:cTn id="407" dur="3000"/>
                                        <p:tgtEl>
                                          <p:spTgt spid="39"/>
                                        </p:tgtEl>
                                        <p:attrNameLst>
                                          <p:attrName>ppt_y</p:attrName>
                                        </p:attrNameLst>
                                      </p:cBhvr>
                                      <p:tavLst>
                                        <p:tav tm="0">
                                          <p:val>
                                            <p:strVal val="ppt_y"/>
                                          </p:val>
                                        </p:tav>
                                        <p:tav tm="100000">
                                          <p:val>
                                            <p:strVal val="ppt_y"/>
                                          </p:val>
                                        </p:tav>
                                      </p:tavLst>
                                    </p:anim>
                                    <p:set>
                                      <p:cBhvr>
                                        <p:cTn id="408" dur="1" fill="hold">
                                          <p:stCondLst>
                                            <p:cond delay="2999"/>
                                          </p:stCondLst>
                                        </p:cTn>
                                        <p:tgtEl>
                                          <p:spTgt spid="39"/>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000"/>
                                        <p:tgtEl>
                                          <p:spTgt spid="40"/>
                                        </p:tgtEl>
                                        <p:attrNameLst>
                                          <p:attrName>ppt_x</p:attrName>
                                        </p:attrNameLst>
                                      </p:cBhvr>
                                      <p:tavLst>
                                        <p:tav tm="0">
                                          <p:val>
                                            <p:strVal val="ppt_x"/>
                                          </p:val>
                                        </p:tav>
                                        <p:tav tm="100000">
                                          <p:val>
                                            <p:strVal val="0-ppt_w/2"/>
                                          </p:val>
                                        </p:tav>
                                      </p:tavLst>
                                    </p:anim>
                                    <p:anim calcmode="lin" valueType="num">
                                      <p:cBhvr additive="base">
                                        <p:cTn id="411" dur="3000"/>
                                        <p:tgtEl>
                                          <p:spTgt spid="40"/>
                                        </p:tgtEl>
                                        <p:attrNameLst>
                                          <p:attrName>ppt_y</p:attrName>
                                        </p:attrNameLst>
                                      </p:cBhvr>
                                      <p:tavLst>
                                        <p:tav tm="0">
                                          <p:val>
                                            <p:strVal val="ppt_y"/>
                                          </p:val>
                                        </p:tav>
                                        <p:tav tm="100000">
                                          <p:val>
                                            <p:strVal val="ppt_y"/>
                                          </p:val>
                                        </p:tav>
                                      </p:tavLst>
                                    </p:anim>
                                    <p:set>
                                      <p:cBhvr>
                                        <p:cTn id="412" dur="1" fill="hold">
                                          <p:stCondLst>
                                            <p:cond delay="2999"/>
                                          </p:stCondLst>
                                        </p:cTn>
                                        <p:tgtEl>
                                          <p:spTgt spid="40"/>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3000"/>
                                        <p:tgtEl>
                                          <p:spTgt spid="41"/>
                                        </p:tgtEl>
                                        <p:attrNameLst>
                                          <p:attrName>ppt_x</p:attrName>
                                        </p:attrNameLst>
                                      </p:cBhvr>
                                      <p:tavLst>
                                        <p:tav tm="0">
                                          <p:val>
                                            <p:strVal val="ppt_x"/>
                                          </p:val>
                                        </p:tav>
                                        <p:tav tm="100000">
                                          <p:val>
                                            <p:strVal val="0-ppt_w/2"/>
                                          </p:val>
                                        </p:tav>
                                      </p:tavLst>
                                    </p:anim>
                                    <p:anim calcmode="lin" valueType="num">
                                      <p:cBhvr additive="base">
                                        <p:cTn id="415" dur="3000"/>
                                        <p:tgtEl>
                                          <p:spTgt spid="41"/>
                                        </p:tgtEl>
                                        <p:attrNameLst>
                                          <p:attrName>ppt_y</p:attrName>
                                        </p:attrNameLst>
                                      </p:cBhvr>
                                      <p:tavLst>
                                        <p:tav tm="0">
                                          <p:val>
                                            <p:strVal val="ppt_y"/>
                                          </p:val>
                                        </p:tav>
                                        <p:tav tm="100000">
                                          <p:val>
                                            <p:strVal val="ppt_y"/>
                                          </p:val>
                                        </p:tav>
                                      </p:tavLst>
                                    </p:anim>
                                    <p:set>
                                      <p:cBhvr>
                                        <p:cTn id="416" dur="1" fill="hold">
                                          <p:stCondLst>
                                            <p:cond delay="2999"/>
                                          </p:stCondLst>
                                        </p:cTn>
                                        <p:tgtEl>
                                          <p:spTgt spid="41"/>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000"/>
                                        <p:tgtEl>
                                          <p:spTgt spid="42"/>
                                        </p:tgtEl>
                                        <p:attrNameLst>
                                          <p:attrName>ppt_x</p:attrName>
                                        </p:attrNameLst>
                                      </p:cBhvr>
                                      <p:tavLst>
                                        <p:tav tm="0">
                                          <p:val>
                                            <p:strVal val="ppt_x"/>
                                          </p:val>
                                        </p:tav>
                                        <p:tav tm="100000">
                                          <p:val>
                                            <p:strVal val="0-ppt_w/2"/>
                                          </p:val>
                                        </p:tav>
                                      </p:tavLst>
                                    </p:anim>
                                    <p:anim calcmode="lin" valueType="num">
                                      <p:cBhvr additive="base">
                                        <p:cTn id="419" dur="3000"/>
                                        <p:tgtEl>
                                          <p:spTgt spid="42"/>
                                        </p:tgtEl>
                                        <p:attrNameLst>
                                          <p:attrName>ppt_y</p:attrName>
                                        </p:attrNameLst>
                                      </p:cBhvr>
                                      <p:tavLst>
                                        <p:tav tm="0">
                                          <p:val>
                                            <p:strVal val="ppt_y"/>
                                          </p:val>
                                        </p:tav>
                                        <p:tav tm="100000">
                                          <p:val>
                                            <p:strVal val="ppt_y"/>
                                          </p:val>
                                        </p:tav>
                                      </p:tavLst>
                                    </p:anim>
                                    <p:set>
                                      <p:cBhvr>
                                        <p:cTn id="420" dur="1" fill="hold">
                                          <p:stCondLst>
                                            <p:cond delay="2999"/>
                                          </p:stCondLst>
                                        </p:cTn>
                                        <p:tgtEl>
                                          <p:spTgt spid="42"/>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3000"/>
                                        <p:tgtEl>
                                          <p:spTgt spid="43"/>
                                        </p:tgtEl>
                                        <p:attrNameLst>
                                          <p:attrName>ppt_x</p:attrName>
                                        </p:attrNameLst>
                                      </p:cBhvr>
                                      <p:tavLst>
                                        <p:tav tm="0">
                                          <p:val>
                                            <p:strVal val="ppt_x"/>
                                          </p:val>
                                        </p:tav>
                                        <p:tav tm="100000">
                                          <p:val>
                                            <p:strVal val="0-ppt_w/2"/>
                                          </p:val>
                                        </p:tav>
                                      </p:tavLst>
                                    </p:anim>
                                    <p:anim calcmode="lin" valueType="num">
                                      <p:cBhvr additive="base">
                                        <p:cTn id="423" dur="3000"/>
                                        <p:tgtEl>
                                          <p:spTgt spid="43"/>
                                        </p:tgtEl>
                                        <p:attrNameLst>
                                          <p:attrName>ppt_y</p:attrName>
                                        </p:attrNameLst>
                                      </p:cBhvr>
                                      <p:tavLst>
                                        <p:tav tm="0">
                                          <p:val>
                                            <p:strVal val="ppt_y"/>
                                          </p:val>
                                        </p:tav>
                                        <p:tav tm="100000">
                                          <p:val>
                                            <p:strVal val="ppt_y"/>
                                          </p:val>
                                        </p:tav>
                                      </p:tavLst>
                                    </p:anim>
                                    <p:set>
                                      <p:cBhvr>
                                        <p:cTn id="424" dur="1" fill="hold">
                                          <p:stCondLst>
                                            <p:cond delay="2999"/>
                                          </p:stCondLst>
                                        </p:cTn>
                                        <p:tgtEl>
                                          <p:spTgt spid="43"/>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000"/>
                                        <p:tgtEl>
                                          <p:spTgt spid="44"/>
                                        </p:tgtEl>
                                        <p:attrNameLst>
                                          <p:attrName>ppt_x</p:attrName>
                                        </p:attrNameLst>
                                      </p:cBhvr>
                                      <p:tavLst>
                                        <p:tav tm="0">
                                          <p:val>
                                            <p:strVal val="ppt_x"/>
                                          </p:val>
                                        </p:tav>
                                        <p:tav tm="100000">
                                          <p:val>
                                            <p:strVal val="0-ppt_w/2"/>
                                          </p:val>
                                        </p:tav>
                                      </p:tavLst>
                                    </p:anim>
                                    <p:anim calcmode="lin" valueType="num">
                                      <p:cBhvr additive="base">
                                        <p:cTn id="427" dur="3000"/>
                                        <p:tgtEl>
                                          <p:spTgt spid="44"/>
                                        </p:tgtEl>
                                        <p:attrNameLst>
                                          <p:attrName>ppt_y</p:attrName>
                                        </p:attrNameLst>
                                      </p:cBhvr>
                                      <p:tavLst>
                                        <p:tav tm="0">
                                          <p:val>
                                            <p:strVal val="ppt_y"/>
                                          </p:val>
                                        </p:tav>
                                        <p:tav tm="100000">
                                          <p:val>
                                            <p:strVal val="ppt_y"/>
                                          </p:val>
                                        </p:tav>
                                      </p:tavLst>
                                    </p:anim>
                                    <p:set>
                                      <p:cBhvr>
                                        <p:cTn id="428" dur="1" fill="hold">
                                          <p:stCondLst>
                                            <p:cond delay="2999"/>
                                          </p:stCondLst>
                                        </p:cTn>
                                        <p:tgtEl>
                                          <p:spTgt spid="44"/>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45"/>
                                        </p:tgtEl>
                                        <p:attrNameLst>
                                          <p:attrName>ppt_x</p:attrName>
                                        </p:attrNameLst>
                                      </p:cBhvr>
                                      <p:tavLst>
                                        <p:tav tm="0">
                                          <p:val>
                                            <p:strVal val="ppt_x"/>
                                          </p:val>
                                        </p:tav>
                                        <p:tav tm="100000">
                                          <p:val>
                                            <p:strVal val="0-ppt_w/2"/>
                                          </p:val>
                                        </p:tav>
                                      </p:tavLst>
                                    </p:anim>
                                    <p:anim calcmode="lin" valueType="num">
                                      <p:cBhvr additive="base">
                                        <p:cTn id="431" dur="3000"/>
                                        <p:tgtEl>
                                          <p:spTgt spid="45"/>
                                        </p:tgtEl>
                                        <p:attrNameLst>
                                          <p:attrName>ppt_y</p:attrName>
                                        </p:attrNameLst>
                                      </p:cBhvr>
                                      <p:tavLst>
                                        <p:tav tm="0">
                                          <p:val>
                                            <p:strVal val="ppt_y"/>
                                          </p:val>
                                        </p:tav>
                                        <p:tav tm="100000">
                                          <p:val>
                                            <p:strVal val="ppt_y"/>
                                          </p:val>
                                        </p:tav>
                                      </p:tavLst>
                                    </p:anim>
                                    <p:set>
                                      <p:cBhvr>
                                        <p:cTn id="432" dur="1" fill="hold">
                                          <p:stCondLst>
                                            <p:cond delay="2999"/>
                                          </p:stCondLst>
                                        </p:cTn>
                                        <p:tgtEl>
                                          <p:spTgt spid="45"/>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46"/>
                                        </p:tgtEl>
                                        <p:attrNameLst>
                                          <p:attrName>ppt_x</p:attrName>
                                        </p:attrNameLst>
                                      </p:cBhvr>
                                      <p:tavLst>
                                        <p:tav tm="0">
                                          <p:val>
                                            <p:strVal val="ppt_x"/>
                                          </p:val>
                                        </p:tav>
                                        <p:tav tm="100000">
                                          <p:val>
                                            <p:strVal val="0-ppt_w/2"/>
                                          </p:val>
                                        </p:tav>
                                      </p:tavLst>
                                    </p:anim>
                                    <p:anim calcmode="lin" valueType="num">
                                      <p:cBhvr additive="base">
                                        <p:cTn id="435" dur="3000"/>
                                        <p:tgtEl>
                                          <p:spTgt spid="46"/>
                                        </p:tgtEl>
                                        <p:attrNameLst>
                                          <p:attrName>ppt_y</p:attrName>
                                        </p:attrNameLst>
                                      </p:cBhvr>
                                      <p:tavLst>
                                        <p:tav tm="0">
                                          <p:val>
                                            <p:strVal val="ppt_y"/>
                                          </p:val>
                                        </p:tav>
                                        <p:tav tm="100000">
                                          <p:val>
                                            <p:strVal val="ppt_y"/>
                                          </p:val>
                                        </p:tav>
                                      </p:tavLst>
                                    </p:anim>
                                    <p:set>
                                      <p:cBhvr>
                                        <p:cTn id="436" dur="1" fill="hold">
                                          <p:stCondLst>
                                            <p:cond delay="2999"/>
                                          </p:stCondLst>
                                        </p:cTn>
                                        <p:tgtEl>
                                          <p:spTgt spid="46"/>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47"/>
                                        </p:tgtEl>
                                        <p:attrNameLst>
                                          <p:attrName>ppt_x</p:attrName>
                                        </p:attrNameLst>
                                      </p:cBhvr>
                                      <p:tavLst>
                                        <p:tav tm="0">
                                          <p:val>
                                            <p:strVal val="ppt_x"/>
                                          </p:val>
                                        </p:tav>
                                        <p:tav tm="100000">
                                          <p:val>
                                            <p:strVal val="0-ppt_w/2"/>
                                          </p:val>
                                        </p:tav>
                                      </p:tavLst>
                                    </p:anim>
                                    <p:anim calcmode="lin" valueType="num">
                                      <p:cBhvr additive="base">
                                        <p:cTn id="439" dur="3000"/>
                                        <p:tgtEl>
                                          <p:spTgt spid="47"/>
                                        </p:tgtEl>
                                        <p:attrNameLst>
                                          <p:attrName>ppt_y</p:attrName>
                                        </p:attrNameLst>
                                      </p:cBhvr>
                                      <p:tavLst>
                                        <p:tav tm="0">
                                          <p:val>
                                            <p:strVal val="ppt_y"/>
                                          </p:val>
                                        </p:tav>
                                        <p:tav tm="100000">
                                          <p:val>
                                            <p:strVal val="ppt_y"/>
                                          </p:val>
                                        </p:tav>
                                      </p:tavLst>
                                    </p:anim>
                                    <p:set>
                                      <p:cBhvr>
                                        <p:cTn id="440" dur="1" fill="hold">
                                          <p:stCondLst>
                                            <p:cond delay="2999"/>
                                          </p:stCondLst>
                                        </p:cTn>
                                        <p:tgtEl>
                                          <p:spTgt spid="47"/>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48"/>
                                        </p:tgtEl>
                                        <p:attrNameLst>
                                          <p:attrName>ppt_x</p:attrName>
                                        </p:attrNameLst>
                                      </p:cBhvr>
                                      <p:tavLst>
                                        <p:tav tm="0">
                                          <p:val>
                                            <p:strVal val="ppt_x"/>
                                          </p:val>
                                        </p:tav>
                                        <p:tav tm="100000">
                                          <p:val>
                                            <p:strVal val="0-ppt_w/2"/>
                                          </p:val>
                                        </p:tav>
                                      </p:tavLst>
                                    </p:anim>
                                    <p:anim calcmode="lin" valueType="num">
                                      <p:cBhvr additive="base">
                                        <p:cTn id="443" dur="3000"/>
                                        <p:tgtEl>
                                          <p:spTgt spid="48"/>
                                        </p:tgtEl>
                                        <p:attrNameLst>
                                          <p:attrName>ppt_y</p:attrName>
                                        </p:attrNameLst>
                                      </p:cBhvr>
                                      <p:tavLst>
                                        <p:tav tm="0">
                                          <p:val>
                                            <p:strVal val="ppt_y"/>
                                          </p:val>
                                        </p:tav>
                                        <p:tav tm="100000">
                                          <p:val>
                                            <p:strVal val="ppt_y"/>
                                          </p:val>
                                        </p:tav>
                                      </p:tavLst>
                                    </p:anim>
                                    <p:set>
                                      <p:cBhvr>
                                        <p:cTn id="444" dur="1" fill="hold">
                                          <p:stCondLst>
                                            <p:cond delay="2999"/>
                                          </p:stCondLst>
                                        </p:cTn>
                                        <p:tgtEl>
                                          <p:spTgt spid="48"/>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49"/>
                                        </p:tgtEl>
                                        <p:attrNameLst>
                                          <p:attrName>ppt_x</p:attrName>
                                        </p:attrNameLst>
                                      </p:cBhvr>
                                      <p:tavLst>
                                        <p:tav tm="0">
                                          <p:val>
                                            <p:strVal val="ppt_x"/>
                                          </p:val>
                                        </p:tav>
                                        <p:tav tm="100000">
                                          <p:val>
                                            <p:strVal val="0-ppt_w/2"/>
                                          </p:val>
                                        </p:tav>
                                      </p:tavLst>
                                    </p:anim>
                                    <p:anim calcmode="lin" valueType="num">
                                      <p:cBhvr additive="base">
                                        <p:cTn id="447" dur="3000"/>
                                        <p:tgtEl>
                                          <p:spTgt spid="49"/>
                                        </p:tgtEl>
                                        <p:attrNameLst>
                                          <p:attrName>ppt_y</p:attrName>
                                        </p:attrNameLst>
                                      </p:cBhvr>
                                      <p:tavLst>
                                        <p:tav tm="0">
                                          <p:val>
                                            <p:strVal val="ppt_y"/>
                                          </p:val>
                                        </p:tav>
                                        <p:tav tm="100000">
                                          <p:val>
                                            <p:strVal val="ppt_y"/>
                                          </p:val>
                                        </p:tav>
                                      </p:tavLst>
                                    </p:anim>
                                    <p:set>
                                      <p:cBhvr>
                                        <p:cTn id="448" dur="1" fill="hold">
                                          <p:stCondLst>
                                            <p:cond delay="2999"/>
                                          </p:stCondLst>
                                        </p:cTn>
                                        <p:tgtEl>
                                          <p:spTgt spid="49"/>
                                        </p:tgtEl>
                                        <p:attrNameLst>
                                          <p:attrName>style.visibility</p:attrName>
                                        </p:attrNameLst>
                                      </p:cBhvr>
                                      <p:to>
                                        <p:strVal val="hidden"/>
                                      </p:to>
                                    </p:set>
                                  </p:childTnLst>
                                </p:cTn>
                              </p:par>
                              <p:par>
                                <p:cTn id="449" presetID="2" presetClass="exit" presetSubtype="8" fill="hold" grpId="2" nodeType="withEffect">
                                  <p:stCondLst>
                                    <p:cond delay="0"/>
                                  </p:stCondLst>
                                  <p:childTnLst>
                                    <p:anim calcmode="lin" valueType="num">
                                      <p:cBhvr additive="base">
                                        <p:cTn id="450" dur="3000"/>
                                        <p:tgtEl>
                                          <p:spTgt spid="50"/>
                                        </p:tgtEl>
                                        <p:attrNameLst>
                                          <p:attrName>ppt_x</p:attrName>
                                        </p:attrNameLst>
                                      </p:cBhvr>
                                      <p:tavLst>
                                        <p:tav tm="0">
                                          <p:val>
                                            <p:strVal val="ppt_x"/>
                                          </p:val>
                                        </p:tav>
                                        <p:tav tm="100000">
                                          <p:val>
                                            <p:strVal val="0-ppt_w/2"/>
                                          </p:val>
                                        </p:tav>
                                      </p:tavLst>
                                    </p:anim>
                                    <p:anim calcmode="lin" valueType="num">
                                      <p:cBhvr additive="base">
                                        <p:cTn id="451" dur="3000"/>
                                        <p:tgtEl>
                                          <p:spTgt spid="50"/>
                                        </p:tgtEl>
                                        <p:attrNameLst>
                                          <p:attrName>ppt_y</p:attrName>
                                        </p:attrNameLst>
                                      </p:cBhvr>
                                      <p:tavLst>
                                        <p:tav tm="0">
                                          <p:val>
                                            <p:strVal val="ppt_y"/>
                                          </p:val>
                                        </p:tav>
                                        <p:tav tm="100000">
                                          <p:val>
                                            <p:strVal val="ppt_y"/>
                                          </p:val>
                                        </p:tav>
                                      </p:tavLst>
                                    </p:anim>
                                    <p:set>
                                      <p:cBhvr>
                                        <p:cTn id="452" dur="1" fill="hold">
                                          <p:stCondLst>
                                            <p:cond delay="2999"/>
                                          </p:stCondLst>
                                        </p:cTn>
                                        <p:tgtEl>
                                          <p:spTgt spid="50"/>
                                        </p:tgtEl>
                                        <p:attrNameLst>
                                          <p:attrName>style.visibility</p:attrName>
                                        </p:attrNameLst>
                                      </p:cBhvr>
                                      <p:to>
                                        <p:strVal val="hidden"/>
                                      </p:to>
                                    </p:set>
                                  </p:childTnLst>
                                </p:cTn>
                              </p:par>
                              <p:par>
                                <p:cTn id="453" presetID="2" presetClass="exit" presetSubtype="8" fill="hold" grpId="2" nodeType="withEffect">
                                  <p:stCondLst>
                                    <p:cond delay="0"/>
                                  </p:stCondLst>
                                  <p:childTnLst>
                                    <p:anim calcmode="lin" valueType="num">
                                      <p:cBhvr additive="base">
                                        <p:cTn id="454" dur="3000"/>
                                        <p:tgtEl>
                                          <p:spTgt spid="51"/>
                                        </p:tgtEl>
                                        <p:attrNameLst>
                                          <p:attrName>ppt_x</p:attrName>
                                        </p:attrNameLst>
                                      </p:cBhvr>
                                      <p:tavLst>
                                        <p:tav tm="0">
                                          <p:val>
                                            <p:strVal val="ppt_x"/>
                                          </p:val>
                                        </p:tav>
                                        <p:tav tm="100000">
                                          <p:val>
                                            <p:strVal val="0-ppt_w/2"/>
                                          </p:val>
                                        </p:tav>
                                      </p:tavLst>
                                    </p:anim>
                                    <p:anim calcmode="lin" valueType="num">
                                      <p:cBhvr additive="base">
                                        <p:cTn id="455" dur="3000"/>
                                        <p:tgtEl>
                                          <p:spTgt spid="51"/>
                                        </p:tgtEl>
                                        <p:attrNameLst>
                                          <p:attrName>ppt_y</p:attrName>
                                        </p:attrNameLst>
                                      </p:cBhvr>
                                      <p:tavLst>
                                        <p:tav tm="0">
                                          <p:val>
                                            <p:strVal val="ppt_y"/>
                                          </p:val>
                                        </p:tav>
                                        <p:tav tm="100000">
                                          <p:val>
                                            <p:strVal val="ppt_y"/>
                                          </p:val>
                                        </p:tav>
                                      </p:tavLst>
                                    </p:anim>
                                    <p:set>
                                      <p:cBhvr>
                                        <p:cTn id="456" dur="1" fill="hold">
                                          <p:stCondLst>
                                            <p:cond delay="2999"/>
                                          </p:stCondLst>
                                        </p:cTn>
                                        <p:tgtEl>
                                          <p:spTgt spid="51"/>
                                        </p:tgtEl>
                                        <p:attrNameLst>
                                          <p:attrName>style.visibility</p:attrName>
                                        </p:attrNameLst>
                                      </p:cBhvr>
                                      <p:to>
                                        <p:strVal val="hidden"/>
                                      </p:to>
                                    </p:set>
                                  </p:childTnLst>
                                </p:cTn>
                              </p:par>
                              <p:par>
                                <p:cTn id="457" presetID="2" presetClass="exit" presetSubtype="8" fill="hold" grpId="2" nodeType="withEffect">
                                  <p:stCondLst>
                                    <p:cond delay="0"/>
                                  </p:stCondLst>
                                  <p:childTnLst>
                                    <p:anim calcmode="lin" valueType="num">
                                      <p:cBhvr additive="base">
                                        <p:cTn id="458" dur="3000"/>
                                        <p:tgtEl>
                                          <p:spTgt spid="52"/>
                                        </p:tgtEl>
                                        <p:attrNameLst>
                                          <p:attrName>ppt_x</p:attrName>
                                        </p:attrNameLst>
                                      </p:cBhvr>
                                      <p:tavLst>
                                        <p:tav tm="0">
                                          <p:val>
                                            <p:strVal val="ppt_x"/>
                                          </p:val>
                                        </p:tav>
                                        <p:tav tm="100000">
                                          <p:val>
                                            <p:strVal val="0-ppt_w/2"/>
                                          </p:val>
                                        </p:tav>
                                      </p:tavLst>
                                    </p:anim>
                                    <p:anim calcmode="lin" valueType="num">
                                      <p:cBhvr additive="base">
                                        <p:cTn id="459" dur="3000"/>
                                        <p:tgtEl>
                                          <p:spTgt spid="52"/>
                                        </p:tgtEl>
                                        <p:attrNameLst>
                                          <p:attrName>ppt_y</p:attrName>
                                        </p:attrNameLst>
                                      </p:cBhvr>
                                      <p:tavLst>
                                        <p:tav tm="0">
                                          <p:val>
                                            <p:strVal val="ppt_y"/>
                                          </p:val>
                                        </p:tav>
                                        <p:tav tm="100000">
                                          <p:val>
                                            <p:strVal val="ppt_y"/>
                                          </p:val>
                                        </p:tav>
                                      </p:tavLst>
                                    </p:anim>
                                    <p:set>
                                      <p:cBhvr>
                                        <p:cTn id="460" dur="1" fill="hold">
                                          <p:stCondLst>
                                            <p:cond delay="2999"/>
                                          </p:stCondLst>
                                        </p:cTn>
                                        <p:tgtEl>
                                          <p:spTgt spid="52"/>
                                        </p:tgtEl>
                                        <p:attrNameLst>
                                          <p:attrName>style.visibility</p:attrName>
                                        </p:attrNameLst>
                                      </p:cBhvr>
                                      <p:to>
                                        <p:strVal val="hidden"/>
                                      </p:to>
                                    </p:set>
                                  </p:childTnLst>
                                </p:cTn>
                              </p:par>
                              <p:par>
                                <p:cTn id="461" presetID="2" presetClass="exit" presetSubtype="8" fill="hold" grpId="2" nodeType="withEffect">
                                  <p:stCondLst>
                                    <p:cond delay="0"/>
                                  </p:stCondLst>
                                  <p:childTnLst>
                                    <p:anim calcmode="lin" valueType="num">
                                      <p:cBhvr additive="base">
                                        <p:cTn id="462" dur="3000"/>
                                        <p:tgtEl>
                                          <p:spTgt spid="53"/>
                                        </p:tgtEl>
                                        <p:attrNameLst>
                                          <p:attrName>ppt_x</p:attrName>
                                        </p:attrNameLst>
                                      </p:cBhvr>
                                      <p:tavLst>
                                        <p:tav tm="0">
                                          <p:val>
                                            <p:strVal val="ppt_x"/>
                                          </p:val>
                                        </p:tav>
                                        <p:tav tm="100000">
                                          <p:val>
                                            <p:strVal val="0-ppt_w/2"/>
                                          </p:val>
                                        </p:tav>
                                      </p:tavLst>
                                    </p:anim>
                                    <p:anim calcmode="lin" valueType="num">
                                      <p:cBhvr additive="base">
                                        <p:cTn id="463" dur="3000"/>
                                        <p:tgtEl>
                                          <p:spTgt spid="53"/>
                                        </p:tgtEl>
                                        <p:attrNameLst>
                                          <p:attrName>ppt_y</p:attrName>
                                        </p:attrNameLst>
                                      </p:cBhvr>
                                      <p:tavLst>
                                        <p:tav tm="0">
                                          <p:val>
                                            <p:strVal val="ppt_y"/>
                                          </p:val>
                                        </p:tav>
                                        <p:tav tm="100000">
                                          <p:val>
                                            <p:strVal val="ppt_y"/>
                                          </p:val>
                                        </p:tav>
                                      </p:tavLst>
                                    </p:anim>
                                    <p:set>
                                      <p:cBhvr>
                                        <p:cTn id="464" dur="1" fill="hold">
                                          <p:stCondLst>
                                            <p:cond delay="2999"/>
                                          </p:stCondLst>
                                        </p:cTn>
                                        <p:tgtEl>
                                          <p:spTgt spid="53"/>
                                        </p:tgtEl>
                                        <p:attrNameLst>
                                          <p:attrName>style.visibility</p:attrName>
                                        </p:attrNameLst>
                                      </p:cBhvr>
                                      <p:to>
                                        <p:strVal val="hidden"/>
                                      </p:to>
                                    </p:set>
                                  </p:childTnLst>
                                </p:cTn>
                              </p:par>
                              <p:par>
                                <p:cTn id="465" presetID="2" presetClass="exit" presetSubtype="8" fill="hold" grpId="2" nodeType="withEffect">
                                  <p:stCondLst>
                                    <p:cond delay="0"/>
                                  </p:stCondLst>
                                  <p:childTnLst>
                                    <p:anim calcmode="lin" valueType="num">
                                      <p:cBhvr additive="base">
                                        <p:cTn id="466" dur="3000"/>
                                        <p:tgtEl>
                                          <p:spTgt spid="54"/>
                                        </p:tgtEl>
                                        <p:attrNameLst>
                                          <p:attrName>ppt_x</p:attrName>
                                        </p:attrNameLst>
                                      </p:cBhvr>
                                      <p:tavLst>
                                        <p:tav tm="0">
                                          <p:val>
                                            <p:strVal val="ppt_x"/>
                                          </p:val>
                                        </p:tav>
                                        <p:tav tm="100000">
                                          <p:val>
                                            <p:strVal val="0-ppt_w/2"/>
                                          </p:val>
                                        </p:tav>
                                      </p:tavLst>
                                    </p:anim>
                                    <p:anim calcmode="lin" valueType="num">
                                      <p:cBhvr additive="base">
                                        <p:cTn id="467" dur="3000"/>
                                        <p:tgtEl>
                                          <p:spTgt spid="54"/>
                                        </p:tgtEl>
                                        <p:attrNameLst>
                                          <p:attrName>ppt_y</p:attrName>
                                        </p:attrNameLst>
                                      </p:cBhvr>
                                      <p:tavLst>
                                        <p:tav tm="0">
                                          <p:val>
                                            <p:strVal val="ppt_y"/>
                                          </p:val>
                                        </p:tav>
                                        <p:tav tm="100000">
                                          <p:val>
                                            <p:strVal val="ppt_y"/>
                                          </p:val>
                                        </p:tav>
                                      </p:tavLst>
                                    </p:anim>
                                    <p:set>
                                      <p:cBhvr>
                                        <p:cTn id="468" dur="1" fill="hold">
                                          <p:stCondLst>
                                            <p:cond delay="2999"/>
                                          </p:stCondLst>
                                        </p:cTn>
                                        <p:tgtEl>
                                          <p:spTgt spid="54"/>
                                        </p:tgtEl>
                                        <p:attrNameLst>
                                          <p:attrName>style.visibility</p:attrName>
                                        </p:attrNameLst>
                                      </p:cBhvr>
                                      <p:to>
                                        <p:strVal val="hidden"/>
                                      </p:to>
                                    </p:set>
                                  </p:childTnLst>
                                </p:cTn>
                              </p:par>
                              <p:par>
                                <p:cTn id="469" presetID="2" presetClass="exit" presetSubtype="8" fill="hold" grpId="2" nodeType="withEffect">
                                  <p:stCondLst>
                                    <p:cond delay="0"/>
                                  </p:stCondLst>
                                  <p:childTnLst>
                                    <p:anim calcmode="lin" valueType="num">
                                      <p:cBhvr additive="base">
                                        <p:cTn id="470" dur="3000"/>
                                        <p:tgtEl>
                                          <p:spTgt spid="55"/>
                                        </p:tgtEl>
                                        <p:attrNameLst>
                                          <p:attrName>ppt_x</p:attrName>
                                        </p:attrNameLst>
                                      </p:cBhvr>
                                      <p:tavLst>
                                        <p:tav tm="0">
                                          <p:val>
                                            <p:strVal val="ppt_x"/>
                                          </p:val>
                                        </p:tav>
                                        <p:tav tm="100000">
                                          <p:val>
                                            <p:strVal val="0-ppt_w/2"/>
                                          </p:val>
                                        </p:tav>
                                      </p:tavLst>
                                    </p:anim>
                                    <p:anim calcmode="lin" valueType="num">
                                      <p:cBhvr additive="base">
                                        <p:cTn id="471" dur="3000"/>
                                        <p:tgtEl>
                                          <p:spTgt spid="55"/>
                                        </p:tgtEl>
                                        <p:attrNameLst>
                                          <p:attrName>ppt_y</p:attrName>
                                        </p:attrNameLst>
                                      </p:cBhvr>
                                      <p:tavLst>
                                        <p:tav tm="0">
                                          <p:val>
                                            <p:strVal val="ppt_y"/>
                                          </p:val>
                                        </p:tav>
                                        <p:tav tm="100000">
                                          <p:val>
                                            <p:strVal val="ppt_y"/>
                                          </p:val>
                                        </p:tav>
                                      </p:tavLst>
                                    </p:anim>
                                    <p:set>
                                      <p:cBhvr>
                                        <p:cTn id="472" dur="1" fill="hold">
                                          <p:stCondLst>
                                            <p:cond delay="2999"/>
                                          </p:stCondLst>
                                        </p:cTn>
                                        <p:tgtEl>
                                          <p:spTgt spid="55"/>
                                        </p:tgtEl>
                                        <p:attrNameLst>
                                          <p:attrName>style.visibility</p:attrName>
                                        </p:attrNameLst>
                                      </p:cBhvr>
                                      <p:to>
                                        <p:strVal val="hidden"/>
                                      </p:to>
                                    </p:set>
                                  </p:childTnLst>
                                </p:cTn>
                              </p:par>
                              <p:par>
                                <p:cTn id="473" presetID="2" presetClass="exit" presetSubtype="8" fill="hold" grpId="2" nodeType="withEffect">
                                  <p:stCondLst>
                                    <p:cond delay="0"/>
                                  </p:stCondLst>
                                  <p:childTnLst>
                                    <p:anim calcmode="lin" valueType="num">
                                      <p:cBhvr additive="base">
                                        <p:cTn id="474" dur="3000"/>
                                        <p:tgtEl>
                                          <p:spTgt spid="56"/>
                                        </p:tgtEl>
                                        <p:attrNameLst>
                                          <p:attrName>ppt_x</p:attrName>
                                        </p:attrNameLst>
                                      </p:cBhvr>
                                      <p:tavLst>
                                        <p:tav tm="0">
                                          <p:val>
                                            <p:strVal val="ppt_x"/>
                                          </p:val>
                                        </p:tav>
                                        <p:tav tm="100000">
                                          <p:val>
                                            <p:strVal val="0-ppt_w/2"/>
                                          </p:val>
                                        </p:tav>
                                      </p:tavLst>
                                    </p:anim>
                                    <p:anim calcmode="lin" valueType="num">
                                      <p:cBhvr additive="base">
                                        <p:cTn id="475" dur="3000"/>
                                        <p:tgtEl>
                                          <p:spTgt spid="56"/>
                                        </p:tgtEl>
                                        <p:attrNameLst>
                                          <p:attrName>ppt_y</p:attrName>
                                        </p:attrNameLst>
                                      </p:cBhvr>
                                      <p:tavLst>
                                        <p:tav tm="0">
                                          <p:val>
                                            <p:strVal val="ppt_y"/>
                                          </p:val>
                                        </p:tav>
                                        <p:tav tm="100000">
                                          <p:val>
                                            <p:strVal val="ppt_y"/>
                                          </p:val>
                                        </p:tav>
                                      </p:tavLst>
                                    </p:anim>
                                    <p:set>
                                      <p:cBhvr>
                                        <p:cTn id="476" dur="1" fill="hold">
                                          <p:stCondLst>
                                            <p:cond delay="2999"/>
                                          </p:stCondLst>
                                        </p:cTn>
                                        <p:tgtEl>
                                          <p:spTgt spid="56"/>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galerea2000025e.jpg"/>
          <p:cNvPicPr>
            <a:picLocks noChangeAspect="1"/>
          </p:cNvPicPr>
          <p:nvPr/>
        </p:nvPicPr>
        <p:blipFill>
          <a:blip r:embed="rId2"/>
          <a:stretch>
            <a:fillRect/>
          </a:stretch>
        </p:blipFill>
        <p:spPr>
          <a:xfrm>
            <a:off x="0" y="0"/>
            <a:ext cx="4572000" cy="6858000"/>
          </a:xfrm>
          <a:prstGeom prst="rect">
            <a:avLst/>
          </a:prstGeom>
        </p:spPr>
      </p:pic>
      <p:pic>
        <p:nvPicPr>
          <p:cNvPr id="5" name="4 Imagen" descr="glasfenster.jpg"/>
          <p:cNvPicPr>
            <a:picLocks noChangeAspect="1"/>
          </p:cNvPicPr>
          <p:nvPr/>
        </p:nvPicPr>
        <p:blipFill>
          <a:blip r:embed="rId3"/>
          <a:stretch>
            <a:fillRect/>
          </a:stretch>
        </p:blipFill>
        <p:spPr>
          <a:xfrm>
            <a:off x="4643438" y="0"/>
            <a:ext cx="4500562" cy="6858000"/>
          </a:xfrm>
          <a:prstGeom prst="rect">
            <a:avLst/>
          </a:prstGeom>
        </p:spPr>
      </p:pic>
      <p:pic>
        <p:nvPicPr>
          <p:cNvPr id="6" name="5 Imagen" descr="fotogalerea2000025e.jpg"/>
          <p:cNvPicPr>
            <a:picLocks noChangeAspect="1"/>
          </p:cNvPicPr>
          <p:nvPr/>
        </p:nvPicPr>
        <p:blipFill>
          <a:blip r:embed="rId2"/>
          <a:stretch>
            <a:fillRect/>
          </a:stretch>
        </p:blipFill>
        <p:spPr>
          <a:xfrm>
            <a:off x="4572000" y="0"/>
            <a:ext cx="4572000" cy="6858000"/>
          </a:xfrm>
          <a:prstGeom prst="rect">
            <a:avLst/>
          </a:prstGeom>
        </p:spPr>
      </p:pic>
      <p:pic>
        <p:nvPicPr>
          <p:cNvPr id="7" name="6 Imagen" descr="glasfenster.jpg"/>
          <p:cNvPicPr>
            <a:picLocks noChangeAspect="1"/>
          </p:cNvPicPr>
          <p:nvPr/>
        </p:nvPicPr>
        <p:blipFill>
          <a:blip r:embed="rId3"/>
          <a:stretch>
            <a:fillRect/>
          </a:stretch>
        </p:blipFill>
        <p:spPr>
          <a:xfrm>
            <a:off x="0" y="0"/>
            <a:ext cx="4500562" cy="6858000"/>
          </a:xfrm>
          <a:prstGeom prst="rect">
            <a:avLst/>
          </a:prstGeom>
        </p:spPr>
      </p:pic>
      <p:sp>
        <p:nvSpPr>
          <p:cNvPr id="8" name="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1500"/>
                                  </p:stCondLst>
                                  <p:childTnLst>
                                    <p:anim calcmode="lin" valueType="num">
                                      <p:cBhvr>
                                        <p:cTn id="9" dur="5000"/>
                                        <p:tgtEl>
                                          <p:spTgt spid="7"/>
                                        </p:tgtEl>
                                        <p:attrNameLst>
                                          <p:attrName>ppt_x</p:attrName>
                                        </p:attrNameLst>
                                      </p:cBhvr>
                                      <p:tavLst>
                                        <p:tav tm="0">
                                          <p:val>
                                            <p:strVal val="ppt_x"/>
                                          </p:val>
                                        </p:tav>
                                        <p:tav tm="100000">
                                          <p:val>
                                            <p:strVal val="ppt_x+ppt_w/2"/>
                                          </p:val>
                                        </p:tav>
                                      </p:tavLst>
                                    </p:anim>
                                    <p:anim calcmode="lin" valueType="num">
                                      <p:cBhvr>
                                        <p:cTn id="10" dur="5000"/>
                                        <p:tgtEl>
                                          <p:spTgt spid="7"/>
                                        </p:tgtEl>
                                        <p:attrNameLst>
                                          <p:attrName>ppt_y</p:attrName>
                                        </p:attrNameLst>
                                      </p:cBhvr>
                                      <p:tavLst>
                                        <p:tav tm="0">
                                          <p:val>
                                            <p:strVal val="ppt_y"/>
                                          </p:val>
                                        </p:tav>
                                        <p:tav tm="100000">
                                          <p:val>
                                            <p:strVal val="ppt_y"/>
                                          </p:val>
                                        </p:tav>
                                      </p:tavLst>
                                    </p:anim>
                                    <p:anim calcmode="lin" valueType="num">
                                      <p:cBhvr>
                                        <p:cTn id="11" dur="5000"/>
                                        <p:tgtEl>
                                          <p:spTgt spid="7"/>
                                        </p:tgtEl>
                                        <p:attrNameLst>
                                          <p:attrName>ppt_w</p:attrName>
                                        </p:attrNameLst>
                                      </p:cBhvr>
                                      <p:tavLst>
                                        <p:tav tm="0">
                                          <p:val>
                                            <p:strVal val="ppt_w"/>
                                          </p:val>
                                        </p:tav>
                                        <p:tav tm="100000">
                                          <p:val>
                                            <p:fltVal val="0"/>
                                          </p:val>
                                        </p:tav>
                                      </p:tavLst>
                                    </p:anim>
                                    <p:anim calcmode="lin" valueType="num">
                                      <p:cBhvr>
                                        <p:cTn id="12" dur="5000"/>
                                        <p:tgtEl>
                                          <p:spTgt spid="7"/>
                                        </p:tgtEl>
                                        <p:attrNameLst>
                                          <p:attrName>ppt_h</p:attrName>
                                        </p:attrNameLst>
                                      </p:cBhvr>
                                      <p:tavLst>
                                        <p:tav tm="0">
                                          <p:val>
                                            <p:strVal val="ppt_h"/>
                                          </p:val>
                                        </p:tav>
                                        <p:tav tm="100000">
                                          <p:val>
                                            <p:strVal val="ppt_h"/>
                                          </p:val>
                                        </p:tav>
                                      </p:tavLst>
                                    </p:anim>
                                    <p:set>
                                      <p:cBhvr>
                                        <p:cTn id="13" dur="1" fill="hold">
                                          <p:stCondLst>
                                            <p:cond delay="4999"/>
                                          </p:stCondLst>
                                        </p:cTn>
                                        <p:tgtEl>
                                          <p:spTgt spid="7"/>
                                        </p:tgtEl>
                                        <p:attrNameLst>
                                          <p:attrName>style.visibility</p:attrName>
                                        </p:attrNameLst>
                                      </p:cBhvr>
                                      <p:to>
                                        <p:strVal val="hidden"/>
                                      </p:to>
                                    </p:set>
                                  </p:childTnLst>
                                </p:cTn>
                              </p:par>
                              <p:par>
                                <p:cTn id="14" presetID="17" presetClass="exit" presetSubtype="8" fill="hold" nodeType="withEffect">
                                  <p:stCondLst>
                                    <p:cond delay="1500"/>
                                  </p:stCondLst>
                                  <p:childTnLst>
                                    <p:anim calcmode="lin" valueType="num">
                                      <p:cBhvr>
                                        <p:cTn id="15" dur="5000"/>
                                        <p:tgtEl>
                                          <p:spTgt spid="6"/>
                                        </p:tgtEl>
                                        <p:attrNameLst>
                                          <p:attrName>ppt_x</p:attrName>
                                        </p:attrNameLst>
                                      </p:cBhvr>
                                      <p:tavLst>
                                        <p:tav tm="0">
                                          <p:val>
                                            <p:strVal val="ppt_x"/>
                                          </p:val>
                                        </p:tav>
                                        <p:tav tm="100000">
                                          <p:val>
                                            <p:strVal val="ppt_x-ppt_w/2"/>
                                          </p:val>
                                        </p:tav>
                                      </p:tavLst>
                                    </p:anim>
                                    <p:anim calcmode="lin" valueType="num">
                                      <p:cBhvr>
                                        <p:cTn id="16" dur="5000"/>
                                        <p:tgtEl>
                                          <p:spTgt spid="6"/>
                                        </p:tgtEl>
                                        <p:attrNameLst>
                                          <p:attrName>ppt_y</p:attrName>
                                        </p:attrNameLst>
                                      </p:cBhvr>
                                      <p:tavLst>
                                        <p:tav tm="0">
                                          <p:val>
                                            <p:strVal val="ppt_y"/>
                                          </p:val>
                                        </p:tav>
                                        <p:tav tm="100000">
                                          <p:val>
                                            <p:strVal val="ppt_y"/>
                                          </p:val>
                                        </p:tav>
                                      </p:tavLst>
                                    </p:anim>
                                    <p:anim calcmode="lin" valueType="num">
                                      <p:cBhvr>
                                        <p:cTn id="17" dur="5000"/>
                                        <p:tgtEl>
                                          <p:spTgt spid="6"/>
                                        </p:tgtEl>
                                        <p:attrNameLst>
                                          <p:attrName>ppt_w</p:attrName>
                                        </p:attrNameLst>
                                      </p:cBhvr>
                                      <p:tavLst>
                                        <p:tav tm="0">
                                          <p:val>
                                            <p:strVal val="ppt_w"/>
                                          </p:val>
                                        </p:tav>
                                        <p:tav tm="100000">
                                          <p:val>
                                            <p:fltVal val="0"/>
                                          </p:val>
                                        </p:tav>
                                      </p:tavLst>
                                    </p:anim>
                                    <p:anim calcmode="lin" valueType="num">
                                      <p:cBhvr>
                                        <p:cTn id="18" dur="5000"/>
                                        <p:tgtEl>
                                          <p:spTgt spid="6"/>
                                        </p:tgtEl>
                                        <p:attrNameLst>
                                          <p:attrName>ppt_h</p:attrName>
                                        </p:attrNameLst>
                                      </p:cBhvr>
                                      <p:tavLst>
                                        <p:tav tm="0">
                                          <p:val>
                                            <p:strVal val="ppt_h"/>
                                          </p:val>
                                        </p:tav>
                                        <p:tav tm="100000">
                                          <p:val>
                                            <p:strVal val="ppt_h"/>
                                          </p:val>
                                        </p:tav>
                                      </p:tavLst>
                                    </p:anim>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2" fill="hold" nodeType="withEffect">
                                  <p:stCondLst>
                                    <p:cond delay="1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0" fill="hold"/>
                                        <p:tgtEl>
                                          <p:spTgt spid="5"/>
                                        </p:tgtEl>
                                        <p:attrNameLst>
                                          <p:attrName>ppt_x</p:attrName>
                                        </p:attrNameLst>
                                      </p:cBhvr>
                                      <p:tavLst>
                                        <p:tav tm="0">
                                          <p:val>
                                            <p:strVal val="#ppt_x+#ppt_w/2"/>
                                          </p:val>
                                        </p:tav>
                                        <p:tav tm="100000">
                                          <p:val>
                                            <p:strVal val="#ppt_x"/>
                                          </p:val>
                                        </p:tav>
                                      </p:tavLst>
                                    </p:anim>
                                    <p:anim calcmode="lin" valueType="num">
                                      <p:cBhvr>
                                        <p:cTn id="23" dur="5000" fill="hold"/>
                                        <p:tgtEl>
                                          <p:spTgt spid="5"/>
                                        </p:tgtEl>
                                        <p:attrNameLst>
                                          <p:attrName>ppt_y</p:attrName>
                                        </p:attrNameLst>
                                      </p:cBhvr>
                                      <p:tavLst>
                                        <p:tav tm="0">
                                          <p:val>
                                            <p:strVal val="#ppt_y"/>
                                          </p:val>
                                        </p:tav>
                                        <p:tav tm="100000">
                                          <p:val>
                                            <p:strVal val="#ppt_y"/>
                                          </p:val>
                                        </p:tav>
                                      </p:tavLst>
                                    </p:anim>
                                    <p:anim calcmode="lin" valueType="num">
                                      <p:cBhvr>
                                        <p:cTn id="24" dur="5000" fill="hold"/>
                                        <p:tgtEl>
                                          <p:spTgt spid="5"/>
                                        </p:tgtEl>
                                        <p:attrNameLst>
                                          <p:attrName>ppt_w</p:attrName>
                                        </p:attrNameLst>
                                      </p:cBhvr>
                                      <p:tavLst>
                                        <p:tav tm="0">
                                          <p:val>
                                            <p:fltVal val="0"/>
                                          </p:val>
                                        </p:tav>
                                        <p:tav tm="100000">
                                          <p:val>
                                            <p:strVal val="#ppt_w"/>
                                          </p:val>
                                        </p:tav>
                                      </p:tavLst>
                                    </p:anim>
                                    <p:anim calcmode="lin" valueType="num">
                                      <p:cBhvr>
                                        <p:cTn id="25" dur="5000" fill="hold"/>
                                        <p:tgtEl>
                                          <p:spTgt spid="5"/>
                                        </p:tgtEl>
                                        <p:attrNameLst>
                                          <p:attrName>ppt_h</p:attrName>
                                        </p:attrNameLst>
                                      </p:cBhvr>
                                      <p:tavLst>
                                        <p:tav tm="0">
                                          <p:val>
                                            <p:strVal val="#ppt_h"/>
                                          </p:val>
                                        </p:tav>
                                        <p:tav tm="100000">
                                          <p:val>
                                            <p:strVal val="#ppt_h"/>
                                          </p:val>
                                        </p:tav>
                                      </p:tavLst>
                                    </p:anim>
                                  </p:childTnLst>
                                </p:cTn>
                              </p:par>
                              <p:par>
                                <p:cTn id="26" presetID="17" presetClass="entr" presetSubtype="8" fill="hold" nodeType="withEffect">
                                  <p:stCondLst>
                                    <p:cond delay="150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ppt_x</p:attrName>
                                        </p:attrNameLst>
                                      </p:cBhvr>
                                      <p:tavLst>
                                        <p:tav tm="0">
                                          <p:val>
                                            <p:strVal val="#ppt_x-#ppt_w/2"/>
                                          </p:val>
                                        </p:tav>
                                        <p:tav tm="100000">
                                          <p:val>
                                            <p:strVal val="#ppt_x"/>
                                          </p:val>
                                        </p:tav>
                                      </p:tavLst>
                                    </p:anim>
                                    <p:anim calcmode="lin" valueType="num">
                                      <p:cBhvr>
                                        <p:cTn id="29" dur="5000" fill="hold"/>
                                        <p:tgtEl>
                                          <p:spTgt spid="4"/>
                                        </p:tgtEl>
                                        <p:attrNameLst>
                                          <p:attrName>ppt_y</p:attrName>
                                        </p:attrNameLst>
                                      </p:cBhvr>
                                      <p:tavLst>
                                        <p:tav tm="0">
                                          <p:val>
                                            <p:strVal val="#ppt_y"/>
                                          </p:val>
                                        </p:tav>
                                        <p:tav tm="100000">
                                          <p:val>
                                            <p:strVal val="#ppt_y"/>
                                          </p:val>
                                        </p:tav>
                                      </p:tavLst>
                                    </p:anim>
                                    <p:anim calcmode="lin" valueType="num">
                                      <p:cBhvr>
                                        <p:cTn id="30" dur="5000" fill="hold"/>
                                        <p:tgtEl>
                                          <p:spTgt spid="4"/>
                                        </p:tgtEl>
                                        <p:attrNameLst>
                                          <p:attrName>ppt_w</p:attrName>
                                        </p:attrNameLst>
                                      </p:cBhvr>
                                      <p:tavLst>
                                        <p:tav tm="0">
                                          <p:val>
                                            <p:fltVal val="0"/>
                                          </p:val>
                                        </p:tav>
                                        <p:tav tm="100000">
                                          <p:val>
                                            <p:strVal val="#ppt_w"/>
                                          </p:val>
                                        </p:tav>
                                      </p:tavLst>
                                    </p:anim>
                                    <p:anim calcmode="lin" valueType="num">
                                      <p:cBhvr>
                                        <p:cTn id="3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ul-floyd-stained-glass-door-panels-victorian-style.jpg"/>
          <p:cNvPicPr>
            <a:picLocks noChangeAspect="1"/>
          </p:cNvPicPr>
          <p:nvPr/>
        </p:nvPicPr>
        <p:blipFill>
          <a:blip r:embed="rId2">
            <a:lum contrast="10000"/>
          </a:blip>
          <a:stretch>
            <a:fillRect/>
          </a:stretch>
        </p:blipFill>
        <p:spPr>
          <a:xfrm>
            <a:off x="1785917" y="0"/>
            <a:ext cx="5500727" cy="6858000"/>
          </a:xfrm>
          <a:prstGeom prst="rect">
            <a:avLst/>
          </a:prstGeom>
        </p:spPr>
      </p:pic>
      <p:sp>
        <p:nvSpPr>
          <p:cNvPr id="6" name="5 Onda"/>
          <p:cNvSpPr/>
          <p:nvPr/>
        </p:nvSpPr>
        <p:spPr>
          <a:xfrm>
            <a:off x="0" y="0"/>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500174"/>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3071810"/>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4714884"/>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7286644" y="0"/>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7286644" y="1500174"/>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7286644" y="3071810"/>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7286644" y="4714884"/>
            <a:ext cx="1857356" cy="1928826"/>
          </a:xfrm>
          <a:prstGeom prst="wave">
            <a:avLst>
              <a:gd name="adj1" fmla="val 20000"/>
              <a:gd name="adj2" fmla="val 0"/>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3000"/>
                                        <p:tgtEl>
                                          <p:spTgt spid="4"/>
                                        </p:tgtEl>
                                      </p:cBhvr>
                                    </p:animEffect>
                                    <p:anim calcmode="lin" valueType="num">
                                      <p:cBhvr>
                                        <p:cTn id="43" dur="3000" fill="hold"/>
                                        <p:tgtEl>
                                          <p:spTgt spid="4"/>
                                        </p:tgtEl>
                                        <p:attrNameLst>
                                          <p:attrName>ppt_x</p:attrName>
                                        </p:attrNameLst>
                                      </p:cBhvr>
                                      <p:tavLst>
                                        <p:tav tm="0">
                                          <p:val>
                                            <p:strVal val="#ppt_x"/>
                                          </p:val>
                                        </p:tav>
                                        <p:tav tm="100000">
                                          <p:val>
                                            <p:strVal val="#ppt_x"/>
                                          </p:val>
                                        </p:tav>
                                      </p:tavLst>
                                    </p:anim>
                                    <p:anim calcmode="lin" valueType="num">
                                      <p:cBhvr>
                                        <p:cTn id="44"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ainedglass1.jpg"/>
          <p:cNvPicPr>
            <a:picLocks noChangeAspect="1"/>
          </p:cNvPicPr>
          <p:nvPr/>
        </p:nvPicPr>
        <p:blipFill>
          <a:blip r:embed="rId2"/>
          <a:stretch>
            <a:fillRect/>
          </a:stretch>
        </p:blipFill>
        <p:spPr>
          <a:xfrm>
            <a:off x="17790" y="0"/>
            <a:ext cx="9108420" cy="6858000"/>
          </a:xfrm>
          <a:prstGeom prst="rect">
            <a:avLst/>
          </a:prstGeom>
        </p:spPr>
      </p:pic>
      <p:pic>
        <p:nvPicPr>
          <p:cNvPr id="5" name="4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383348">
            <a:off x="3656200" y="364644"/>
            <a:ext cx="1728873" cy="1292355"/>
          </a:xfrm>
          <a:prstGeom prst="rect">
            <a:avLst/>
          </a:prstGeom>
        </p:spPr>
      </p:pic>
      <p:pic>
        <p:nvPicPr>
          <p:cNvPr id="6" name="5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7647236">
            <a:off x="4364828" y="406849"/>
            <a:ext cx="1728873" cy="1292355"/>
          </a:xfrm>
          <a:prstGeom prst="rect">
            <a:avLst/>
          </a:prstGeom>
        </p:spPr>
      </p:pic>
      <p:pic>
        <p:nvPicPr>
          <p:cNvPr id="7" name="6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8119542">
            <a:off x="4999335" y="715044"/>
            <a:ext cx="1728873" cy="1292355"/>
          </a:xfrm>
          <a:prstGeom prst="rect">
            <a:avLst/>
          </a:prstGeom>
        </p:spPr>
      </p:pic>
      <p:pic>
        <p:nvPicPr>
          <p:cNvPr id="8" name="7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9556219">
            <a:off x="5499988" y="1087661"/>
            <a:ext cx="1728873" cy="1292355"/>
          </a:xfrm>
          <a:prstGeom prst="rect">
            <a:avLst/>
          </a:prstGeom>
        </p:spPr>
      </p:pic>
      <p:pic>
        <p:nvPicPr>
          <p:cNvPr id="9" name="8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20422935">
            <a:off x="5856590" y="1643738"/>
            <a:ext cx="1728873" cy="1292355"/>
          </a:xfrm>
          <a:prstGeom prst="rect">
            <a:avLst/>
          </a:prstGeom>
        </p:spPr>
      </p:pic>
      <p:pic>
        <p:nvPicPr>
          <p:cNvPr id="10" name="9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143636" y="2214554"/>
            <a:ext cx="1728873" cy="1292355"/>
          </a:xfrm>
          <a:prstGeom prst="rect">
            <a:avLst/>
          </a:prstGeom>
        </p:spPr>
      </p:pic>
      <p:pic>
        <p:nvPicPr>
          <p:cNvPr id="11" name="10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948024">
            <a:off x="6215482" y="2854142"/>
            <a:ext cx="1728873" cy="1292355"/>
          </a:xfrm>
          <a:prstGeom prst="rect">
            <a:avLst/>
          </a:prstGeom>
        </p:spPr>
      </p:pic>
      <p:pic>
        <p:nvPicPr>
          <p:cNvPr id="12" name="11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66047">
            <a:off x="6072605" y="3497084"/>
            <a:ext cx="1728873" cy="1292355"/>
          </a:xfrm>
          <a:prstGeom prst="rect">
            <a:avLst/>
          </a:prstGeom>
        </p:spPr>
      </p:pic>
      <p:pic>
        <p:nvPicPr>
          <p:cNvPr id="13" name="12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666047">
            <a:off x="5773632" y="3971631"/>
            <a:ext cx="1728873" cy="1292355"/>
          </a:xfrm>
          <a:prstGeom prst="rect">
            <a:avLst/>
          </a:prstGeom>
        </p:spPr>
      </p:pic>
      <p:pic>
        <p:nvPicPr>
          <p:cNvPr id="14" name="13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2558652">
            <a:off x="5345005" y="4400259"/>
            <a:ext cx="1728873" cy="1292355"/>
          </a:xfrm>
          <a:prstGeom prst="rect">
            <a:avLst/>
          </a:prstGeom>
        </p:spPr>
      </p:pic>
      <p:pic>
        <p:nvPicPr>
          <p:cNvPr id="15" name="14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3213571">
            <a:off x="4852608" y="4843874"/>
            <a:ext cx="1728873" cy="1292355"/>
          </a:xfrm>
          <a:prstGeom prst="rect">
            <a:avLst/>
          </a:prstGeom>
        </p:spPr>
      </p:pic>
      <p:pic>
        <p:nvPicPr>
          <p:cNvPr id="16" name="15 Imagen" descr="98660927.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rot="4864219">
            <a:off x="4360387" y="5174522"/>
            <a:ext cx="1656425" cy="1292355"/>
          </a:xfrm>
          <a:prstGeom prst="rect">
            <a:avLst/>
          </a:prstGeom>
        </p:spPr>
      </p:pic>
      <p:pic>
        <p:nvPicPr>
          <p:cNvPr id="17" name="16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6130078">
            <a:off x="3664172" y="5230606"/>
            <a:ext cx="1728873" cy="1292355"/>
          </a:xfrm>
          <a:prstGeom prst="rect">
            <a:avLst/>
          </a:prstGeom>
        </p:spPr>
      </p:pic>
      <p:pic>
        <p:nvPicPr>
          <p:cNvPr id="18" name="17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7467414">
            <a:off x="3086382" y="5133451"/>
            <a:ext cx="1728873" cy="1292355"/>
          </a:xfrm>
          <a:prstGeom prst="rect">
            <a:avLst/>
          </a:prstGeom>
        </p:spPr>
      </p:pic>
      <p:pic>
        <p:nvPicPr>
          <p:cNvPr id="19" name="18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8276220">
            <a:off x="2408439" y="4738132"/>
            <a:ext cx="1728873" cy="1292355"/>
          </a:xfrm>
          <a:prstGeom prst="rect">
            <a:avLst/>
          </a:prstGeom>
        </p:spPr>
      </p:pic>
      <p:pic>
        <p:nvPicPr>
          <p:cNvPr id="20" name="19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9895277">
            <a:off x="1924255" y="4274572"/>
            <a:ext cx="1728873" cy="1292355"/>
          </a:xfrm>
          <a:prstGeom prst="rect">
            <a:avLst/>
          </a:prstGeom>
        </p:spPr>
      </p:pic>
      <p:pic>
        <p:nvPicPr>
          <p:cNvPr id="21" name="20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9895277">
            <a:off x="1781379" y="3917382"/>
            <a:ext cx="1728873" cy="1292355"/>
          </a:xfrm>
          <a:prstGeom prst="rect">
            <a:avLst/>
          </a:prstGeom>
        </p:spPr>
      </p:pic>
      <p:pic>
        <p:nvPicPr>
          <p:cNvPr id="22" name="21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9895277">
            <a:off x="1567065" y="3417318"/>
            <a:ext cx="1728873" cy="1292355"/>
          </a:xfrm>
          <a:prstGeom prst="rect">
            <a:avLst/>
          </a:prstGeom>
        </p:spPr>
      </p:pic>
      <p:pic>
        <p:nvPicPr>
          <p:cNvPr id="23" name="22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1260395">
            <a:off x="1435829" y="2681381"/>
            <a:ext cx="1728873" cy="1292355"/>
          </a:xfrm>
          <a:prstGeom prst="rect">
            <a:avLst/>
          </a:prstGeom>
        </p:spPr>
      </p:pic>
      <p:pic>
        <p:nvPicPr>
          <p:cNvPr id="24" name="23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2302363">
            <a:off x="1578706" y="1967002"/>
            <a:ext cx="1728873" cy="1292355"/>
          </a:xfrm>
          <a:prstGeom prst="rect">
            <a:avLst/>
          </a:prstGeom>
        </p:spPr>
      </p:pic>
      <p:pic>
        <p:nvPicPr>
          <p:cNvPr id="25" name="24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3669157">
            <a:off x="1837887" y="1356956"/>
            <a:ext cx="1728873" cy="1292355"/>
          </a:xfrm>
          <a:prstGeom prst="rect">
            <a:avLst/>
          </a:prstGeom>
        </p:spPr>
      </p:pic>
      <p:pic>
        <p:nvPicPr>
          <p:cNvPr id="26" name="25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4749547">
            <a:off x="2365056" y="907112"/>
            <a:ext cx="1728873" cy="1292355"/>
          </a:xfrm>
          <a:prstGeom prst="rect">
            <a:avLst/>
          </a:prstGeom>
        </p:spPr>
      </p:pic>
      <p:pic>
        <p:nvPicPr>
          <p:cNvPr id="27" name="26 Imagen" descr="98660927.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4749547">
            <a:off x="2936561" y="621359"/>
            <a:ext cx="1728873" cy="1292355"/>
          </a:xfrm>
          <a:prstGeom prst="rect">
            <a:avLst/>
          </a:prstGeom>
        </p:spPr>
      </p:pic>
      <p:sp>
        <p:nvSpPr>
          <p:cNvPr id="28" name="27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ppt_w</p:attrName>
                                        </p:attrNameLst>
                                      </p:cBhvr>
                                      <p:tavLst>
                                        <p:tav tm="0">
                                          <p:val>
                                            <p:fltVal val="0"/>
                                          </p:val>
                                        </p:tav>
                                        <p:tav tm="100000">
                                          <p:val>
                                            <p:strVal val="#ppt_w"/>
                                          </p:val>
                                        </p:tav>
                                      </p:tavLst>
                                    </p:anim>
                                    <p:anim calcmode="lin" valueType="num">
                                      <p:cBhvr>
                                        <p:cTn id="119" dur="3000" fill="hold"/>
                                        <p:tgtEl>
                                          <p:spTgt spid="23"/>
                                        </p:tgtEl>
                                        <p:attrNameLst>
                                          <p:attrName>ppt_h</p:attrName>
                                        </p:attrNameLst>
                                      </p:cBhvr>
                                      <p:tavLst>
                                        <p:tav tm="0">
                                          <p:val>
                                            <p:fltVal val="0"/>
                                          </p:val>
                                        </p:tav>
                                        <p:tav tm="100000">
                                          <p:val>
                                            <p:strVal val="#ppt_h"/>
                                          </p:val>
                                        </p:tav>
                                      </p:tavLst>
                                    </p:anim>
                                    <p:anim calcmode="lin" valueType="num">
                                      <p:cBhvr>
                                        <p:cTn id="120" dur="3000" fill="hold"/>
                                        <p:tgtEl>
                                          <p:spTgt spid="23"/>
                                        </p:tgtEl>
                                        <p:attrNameLst>
                                          <p:attrName>ppt_x</p:attrName>
                                        </p:attrNameLst>
                                      </p:cBhvr>
                                      <p:tavLst>
                                        <p:tav tm="0">
                                          <p:val>
                                            <p:fltVal val="0.5"/>
                                          </p:val>
                                        </p:tav>
                                        <p:tav tm="100000">
                                          <p:val>
                                            <p:strVal val="#ppt_x"/>
                                          </p:val>
                                        </p:tav>
                                      </p:tavLst>
                                    </p:anim>
                                    <p:anim calcmode="lin" valueType="num">
                                      <p:cBhvr>
                                        <p:cTn id="121" dur="3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ppt_w</p:attrName>
                                        </p:attrNameLst>
                                      </p:cBhvr>
                                      <p:tavLst>
                                        <p:tav tm="0">
                                          <p:val>
                                            <p:fltVal val="0"/>
                                          </p:val>
                                        </p:tav>
                                        <p:tav tm="100000">
                                          <p:val>
                                            <p:strVal val="#ppt_w"/>
                                          </p:val>
                                        </p:tav>
                                      </p:tavLst>
                                    </p:anim>
                                    <p:anim calcmode="lin" valueType="num">
                                      <p:cBhvr>
                                        <p:cTn id="125" dur="3000" fill="hold"/>
                                        <p:tgtEl>
                                          <p:spTgt spid="24"/>
                                        </p:tgtEl>
                                        <p:attrNameLst>
                                          <p:attrName>ppt_h</p:attrName>
                                        </p:attrNameLst>
                                      </p:cBhvr>
                                      <p:tavLst>
                                        <p:tav tm="0">
                                          <p:val>
                                            <p:fltVal val="0"/>
                                          </p:val>
                                        </p:tav>
                                        <p:tav tm="100000">
                                          <p:val>
                                            <p:strVal val="#ppt_h"/>
                                          </p:val>
                                        </p:tav>
                                      </p:tavLst>
                                    </p:anim>
                                    <p:anim calcmode="lin" valueType="num">
                                      <p:cBhvr>
                                        <p:cTn id="126" dur="3000" fill="hold"/>
                                        <p:tgtEl>
                                          <p:spTgt spid="24"/>
                                        </p:tgtEl>
                                        <p:attrNameLst>
                                          <p:attrName>ppt_x</p:attrName>
                                        </p:attrNameLst>
                                      </p:cBhvr>
                                      <p:tavLst>
                                        <p:tav tm="0">
                                          <p:val>
                                            <p:fltVal val="0.5"/>
                                          </p:val>
                                        </p:tav>
                                        <p:tav tm="100000">
                                          <p:val>
                                            <p:strVal val="#ppt_x"/>
                                          </p:val>
                                        </p:tav>
                                      </p:tavLst>
                                    </p:anim>
                                    <p:anim calcmode="lin" valueType="num">
                                      <p:cBhvr>
                                        <p:cTn id="127" dur="3000" fill="hold"/>
                                        <p:tgtEl>
                                          <p:spTgt spid="24"/>
                                        </p:tgtEl>
                                        <p:attrNameLst>
                                          <p:attrName>ppt_y</p:attrName>
                                        </p:attrNameLst>
                                      </p:cBhvr>
                                      <p:tavLst>
                                        <p:tav tm="0">
                                          <p:val>
                                            <p:fltVal val="0.5"/>
                                          </p:val>
                                        </p:tav>
                                        <p:tav tm="100000">
                                          <p:val>
                                            <p:strVal val="#ppt_y"/>
                                          </p:val>
                                        </p:tav>
                                      </p:tavLst>
                                    </p:anim>
                                  </p:childTnLst>
                                </p:cTn>
                              </p:par>
                              <p:par>
                                <p:cTn id="128" presetID="23" presetClass="entr" presetSubtype="528" fill="hold"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ppt_w</p:attrName>
                                        </p:attrNameLst>
                                      </p:cBhvr>
                                      <p:tavLst>
                                        <p:tav tm="0">
                                          <p:val>
                                            <p:fltVal val="0"/>
                                          </p:val>
                                        </p:tav>
                                        <p:tav tm="100000">
                                          <p:val>
                                            <p:strVal val="#ppt_w"/>
                                          </p:val>
                                        </p:tav>
                                      </p:tavLst>
                                    </p:anim>
                                    <p:anim calcmode="lin" valueType="num">
                                      <p:cBhvr>
                                        <p:cTn id="131" dur="3000" fill="hold"/>
                                        <p:tgtEl>
                                          <p:spTgt spid="25"/>
                                        </p:tgtEl>
                                        <p:attrNameLst>
                                          <p:attrName>ppt_h</p:attrName>
                                        </p:attrNameLst>
                                      </p:cBhvr>
                                      <p:tavLst>
                                        <p:tav tm="0">
                                          <p:val>
                                            <p:fltVal val="0"/>
                                          </p:val>
                                        </p:tav>
                                        <p:tav tm="100000">
                                          <p:val>
                                            <p:strVal val="#ppt_h"/>
                                          </p:val>
                                        </p:tav>
                                      </p:tavLst>
                                    </p:anim>
                                    <p:anim calcmode="lin" valueType="num">
                                      <p:cBhvr>
                                        <p:cTn id="132" dur="3000" fill="hold"/>
                                        <p:tgtEl>
                                          <p:spTgt spid="25"/>
                                        </p:tgtEl>
                                        <p:attrNameLst>
                                          <p:attrName>ppt_x</p:attrName>
                                        </p:attrNameLst>
                                      </p:cBhvr>
                                      <p:tavLst>
                                        <p:tav tm="0">
                                          <p:val>
                                            <p:fltVal val="0.5"/>
                                          </p:val>
                                        </p:tav>
                                        <p:tav tm="100000">
                                          <p:val>
                                            <p:strVal val="#ppt_x"/>
                                          </p:val>
                                        </p:tav>
                                      </p:tavLst>
                                    </p:anim>
                                    <p:anim calcmode="lin" valueType="num">
                                      <p:cBhvr>
                                        <p:cTn id="133" dur="3000" fill="hold"/>
                                        <p:tgtEl>
                                          <p:spTgt spid="25"/>
                                        </p:tgtEl>
                                        <p:attrNameLst>
                                          <p:attrName>ppt_y</p:attrName>
                                        </p:attrNameLst>
                                      </p:cBhvr>
                                      <p:tavLst>
                                        <p:tav tm="0">
                                          <p:val>
                                            <p:fltVal val="0.5"/>
                                          </p:val>
                                        </p:tav>
                                        <p:tav tm="100000">
                                          <p:val>
                                            <p:strVal val="#ppt_y"/>
                                          </p:val>
                                        </p:tav>
                                      </p:tavLst>
                                    </p:anim>
                                  </p:childTnLst>
                                </p:cTn>
                              </p:par>
                              <p:par>
                                <p:cTn id="134" presetID="23" presetClass="entr" presetSubtype="528" fill="hold"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3000" fill="hold"/>
                                        <p:tgtEl>
                                          <p:spTgt spid="26"/>
                                        </p:tgtEl>
                                        <p:attrNameLst>
                                          <p:attrName>ppt_w</p:attrName>
                                        </p:attrNameLst>
                                      </p:cBhvr>
                                      <p:tavLst>
                                        <p:tav tm="0">
                                          <p:val>
                                            <p:fltVal val="0"/>
                                          </p:val>
                                        </p:tav>
                                        <p:tav tm="100000">
                                          <p:val>
                                            <p:strVal val="#ppt_w"/>
                                          </p:val>
                                        </p:tav>
                                      </p:tavLst>
                                    </p:anim>
                                    <p:anim calcmode="lin" valueType="num">
                                      <p:cBhvr>
                                        <p:cTn id="137" dur="3000" fill="hold"/>
                                        <p:tgtEl>
                                          <p:spTgt spid="26"/>
                                        </p:tgtEl>
                                        <p:attrNameLst>
                                          <p:attrName>ppt_h</p:attrName>
                                        </p:attrNameLst>
                                      </p:cBhvr>
                                      <p:tavLst>
                                        <p:tav tm="0">
                                          <p:val>
                                            <p:fltVal val="0"/>
                                          </p:val>
                                        </p:tav>
                                        <p:tav tm="100000">
                                          <p:val>
                                            <p:strVal val="#ppt_h"/>
                                          </p:val>
                                        </p:tav>
                                      </p:tavLst>
                                    </p:anim>
                                    <p:anim calcmode="lin" valueType="num">
                                      <p:cBhvr>
                                        <p:cTn id="138" dur="3000" fill="hold"/>
                                        <p:tgtEl>
                                          <p:spTgt spid="26"/>
                                        </p:tgtEl>
                                        <p:attrNameLst>
                                          <p:attrName>ppt_x</p:attrName>
                                        </p:attrNameLst>
                                      </p:cBhvr>
                                      <p:tavLst>
                                        <p:tav tm="0">
                                          <p:val>
                                            <p:fltVal val="0.5"/>
                                          </p:val>
                                        </p:tav>
                                        <p:tav tm="100000">
                                          <p:val>
                                            <p:strVal val="#ppt_x"/>
                                          </p:val>
                                        </p:tav>
                                      </p:tavLst>
                                    </p:anim>
                                    <p:anim calcmode="lin" valueType="num">
                                      <p:cBhvr>
                                        <p:cTn id="139" dur="3000" fill="hold"/>
                                        <p:tgtEl>
                                          <p:spTgt spid="26"/>
                                        </p:tgtEl>
                                        <p:attrNameLst>
                                          <p:attrName>ppt_y</p:attrName>
                                        </p:attrNameLst>
                                      </p:cBhvr>
                                      <p:tavLst>
                                        <p:tav tm="0">
                                          <p:val>
                                            <p:fltVal val="0.5"/>
                                          </p:val>
                                        </p:tav>
                                        <p:tav tm="100000">
                                          <p:val>
                                            <p:strVal val="#ppt_y"/>
                                          </p:val>
                                        </p:tav>
                                      </p:tavLst>
                                    </p:anim>
                                  </p:childTnLst>
                                </p:cTn>
                              </p:par>
                              <p:par>
                                <p:cTn id="140" presetID="23" presetClass="entr" presetSubtype="528" fill="hold"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3000" fill="hold"/>
                                        <p:tgtEl>
                                          <p:spTgt spid="27"/>
                                        </p:tgtEl>
                                        <p:attrNameLst>
                                          <p:attrName>ppt_w</p:attrName>
                                        </p:attrNameLst>
                                      </p:cBhvr>
                                      <p:tavLst>
                                        <p:tav tm="0">
                                          <p:val>
                                            <p:fltVal val="0"/>
                                          </p:val>
                                        </p:tav>
                                        <p:tav tm="100000">
                                          <p:val>
                                            <p:strVal val="#ppt_w"/>
                                          </p:val>
                                        </p:tav>
                                      </p:tavLst>
                                    </p:anim>
                                    <p:anim calcmode="lin" valueType="num">
                                      <p:cBhvr>
                                        <p:cTn id="143" dur="3000" fill="hold"/>
                                        <p:tgtEl>
                                          <p:spTgt spid="27"/>
                                        </p:tgtEl>
                                        <p:attrNameLst>
                                          <p:attrName>ppt_h</p:attrName>
                                        </p:attrNameLst>
                                      </p:cBhvr>
                                      <p:tavLst>
                                        <p:tav tm="0">
                                          <p:val>
                                            <p:fltVal val="0"/>
                                          </p:val>
                                        </p:tav>
                                        <p:tav tm="100000">
                                          <p:val>
                                            <p:strVal val="#ppt_h"/>
                                          </p:val>
                                        </p:tav>
                                      </p:tavLst>
                                    </p:anim>
                                    <p:anim calcmode="lin" valueType="num">
                                      <p:cBhvr>
                                        <p:cTn id="144" dur="3000" fill="hold"/>
                                        <p:tgtEl>
                                          <p:spTgt spid="27"/>
                                        </p:tgtEl>
                                        <p:attrNameLst>
                                          <p:attrName>ppt_x</p:attrName>
                                        </p:attrNameLst>
                                      </p:cBhvr>
                                      <p:tavLst>
                                        <p:tav tm="0">
                                          <p:val>
                                            <p:fltVal val="0.5"/>
                                          </p:val>
                                        </p:tav>
                                        <p:tav tm="100000">
                                          <p:val>
                                            <p:strVal val="#ppt_x"/>
                                          </p:val>
                                        </p:tav>
                                      </p:tavLst>
                                    </p:anim>
                                    <p:anim calcmode="lin" valueType="num">
                                      <p:cBhvr>
                                        <p:cTn id="145" dur="3000" fill="hold"/>
                                        <p:tgtEl>
                                          <p:spTgt spid="27"/>
                                        </p:tgtEl>
                                        <p:attrNameLst>
                                          <p:attrName>ppt_y</p:attrName>
                                        </p:attrNameLst>
                                      </p:cBhvr>
                                      <p:tavLst>
                                        <p:tav tm="0">
                                          <p:val>
                                            <p:fltVal val="0.5"/>
                                          </p:val>
                                        </p:tav>
                                        <p:tav tm="100000">
                                          <p:val>
                                            <p:strVal val="#ppt_y"/>
                                          </p:val>
                                        </p:tav>
                                      </p:tavLst>
                                    </p:anim>
                                  </p:childTnLst>
                                </p:cTn>
                              </p:par>
                              <p:par>
                                <p:cTn id="146" presetID="8" presetClass="emph" presetSubtype="0" fill="hold" nodeType="withEffect">
                                  <p:stCondLst>
                                    <p:cond delay="0"/>
                                  </p:stCondLst>
                                  <p:childTnLst>
                                    <p:animRot by="21600000">
                                      <p:cBhvr>
                                        <p:cTn id="147" dur="3000" fill="hold"/>
                                        <p:tgtEl>
                                          <p:spTgt spid="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8"/>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1"/>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2"/>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3"/>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4"/>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5"/>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6"/>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8"/>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9"/>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0"/>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1"/>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2"/>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23"/>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4"/>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5"/>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6"/>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7"/>
                                        </p:tgtEl>
                                        <p:attrNameLst>
                                          <p:attrName>r</p:attrName>
                                        </p:attrNameLst>
                                      </p:cBhvr>
                                    </p:animRot>
                                  </p:childTnLst>
                                </p:cTn>
                              </p:par>
                            </p:childTnLst>
                          </p:cTn>
                        </p:par>
                        <p:par>
                          <p:cTn id="192" fill="hold">
                            <p:stCondLst>
                              <p:cond delay="3000"/>
                            </p:stCondLst>
                            <p:childTnLst>
                              <p:par>
                                <p:cTn id="193" presetID="23" presetClass="exit" presetSubtype="544" fill="hold" nodeType="afterEffect">
                                  <p:stCondLst>
                                    <p:cond delay="0"/>
                                  </p:stCondLst>
                                  <p:childTnLst>
                                    <p:anim calcmode="lin" valueType="num">
                                      <p:cBhvr>
                                        <p:cTn id="194" dur="3000"/>
                                        <p:tgtEl>
                                          <p:spTgt spid="5"/>
                                        </p:tgtEl>
                                        <p:attrNameLst>
                                          <p:attrName>ppt_w</p:attrName>
                                        </p:attrNameLst>
                                      </p:cBhvr>
                                      <p:tavLst>
                                        <p:tav tm="0">
                                          <p:val>
                                            <p:strVal val="ppt_w"/>
                                          </p:val>
                                        </p:tav>
                                        <p:tav tm="100000">
                                          <p:val>
                                            <p:fltVal val="0"/>
                                          </p:val>
                                        </p:tav>
                                      </p:tavLst>
                                    </p:anim>
                                    <p:anim calcmode="lin" valueType="num">
                                      <p:cBhvr>
                                        <p:cTn id="195" dur="3000"/>
                                        <p:tgtEl>
                                          <p:spTgt spid="5"/>
                                        </p:tgtEl>
                                        <p:attrNameLst>
                                          <p:attrName>ppt_h</p:attrName>
                                        </p:attrNameLst>
                                      </p:cBhvr>
                                      <p:tavLst>
                                        <p:tav tm="0">
                                          <p:val>
                                            <p:strVal val="ppt_h"/>
                                          </p:val>
                                        </p:tav>
                                        <p:tav tm="100000">
                                          <p:val>
                                            <p:fltVal val="0"/>
                                          </p:val>
                                        </p:tav>
                                      </p:tavLst>
                                    </p:anim>
                                    <p:anim calcmode="lin" valueType="num">
                                      <p:cBhvr>
                                        <p:cTn id="196" dur="3000"/>
                                        <p:tgtEl>
                                          <p:spTgt spid="5"/>
                                        </p:tgtEl>
                                        <p:attrNameLst>
                                          <p:attrName>ppt_x</p:attrName>
                                        </p:attrNameLst>
                                      </p:cBhvr>
                                      <p:tavLst>
                                        <p:tav tm="0">
                                          <p:val>
                                            <p:strVal val="ppt_x"/>
                                          </p:val>
                                        </p:tav>
                                        <p:tav tm="100000">
                                          <p:val>
                                            <p:fltVal val="0.5"/>
                                          </p:val>
                                        </p:tav>
                                      </p:tavLst>
                                    </p:anim>
                                    <p:anim calcmode="lin" valueType="num">
                                      <p:cBhvr>
                                        <p:cTn id="197" dur="3000"/>
                                        <p:tgtEl>
                                          <p:spTgt spid="5"/>
                                        </p:tgtEl>
                                        <p:attrNameLst>
                                          <p:attrName>ppt_y</p:attrName>
                                        </p:attrNameLst>
                                      </p:cBhvr>
                                      <p:tavLst>
                                        <p:tav tm="0">
                                          <p:val>
                                            <p:strVal val="ppt_y"/>
                                          </p:val>
                                        </p:tav>
                                        <p:tav tm="100000">
                                          <p:val>
                                            <p:fltVal val="0.5"/>
                                          </p:val>
                                        </p:tav>
                                      </p:tavLst>
                                    </p:anim>
                                    <p:set>
                                      <p:cBhvr>
                                        <p:cTn id="198" dur="1" fill="hold">
                                          <p:stCondLst>
                                            <p:cond delay="2999"/>
                                          </p:stCondLst>
                                        </p:cTn>
                                        <p:tgtEl>
                                          <p:spTgt spid="5"/>
                                        </p:tgtEl>
                                        <p:attrNameLst>
                                          <p:attrName>style.visibility</p:attrName>
                                        </p:attrNameLst>
                                      </p:cBhvr>
                                      <p:to>
                                        <p:strVal val="hidden"/>
                                      </p:to>
                                    </p:set>
                                  </p:childTnLst>
                                </p:cTn>
                              </p:par>
                              <p:par>
                                <p:cTn id="199" presetID="23" presetClass="exit" presetSubtype="544" fill="hold" nodeType="withEffect">
                                  <p:stCondLst>
                                    <p:cond delay="0"/>
                                  </p:stCondLst>
                                  <p:childTnLst>
                                    <p:anim calcmode="lin" valueType="num">
                                      <p:cBhvr>
                                        <p:cTn id="200" dur="3000"/>
                                        <p:tgtEl>
                                          <p:spTgt spid="6"/>
                                        </p:tgtEl>
                                        <p:attrNameLst>
                                          <p:attrName>ppt_w</p:attrName>
                                        </p:attrNameLst>
                                      </p:cBhvr>
                                      <p:tavLst>
                                        <p:tav tm="0">
                                          <p:val>
                                            <p:strVal val="ppt_w"/>
                                          </p:val>
                                        </p:tav>
                                        <p:tav tm="100000">
                                          <p:val>
                                            <p:fltVal val="0"/>
                                          </p:val>
                                        </p:tav>
                                      </p:tavLst>
                                    </p:anim>
                                    <p:anim calcmode="lin" valueType="num">
                                      <p:cBhvr>
                                        <p:cTn id="201" dur="3000"/>
                                        <p:tgtEl>
                                          <p:spTgt spid="6"/>
                                        </p:tgtEl>
                                        <p:attrNameLst>
                                          <p:attrName>ppt_h</p:attrName>
                                        </p:attrNameLst>
                                      </p:cBhvr>
                                      <p:tavLst>
                                        <p:tav tm="0">
                                          <p:val>
                                            <p:strVal val="ppt_h"/>
                                          </p:val>
                                        </p:tav>
                                        <p:tav tm="100000">
                                          <p:val>
                                            <p:fltVal val="0"/>
                                          </p:val>
                                        </p:tav>
                                      </p:tavLst>
                                    </p:anim>
                                    <p:anim calcmode="lin" valueType="num">
                                      <p:cBhvr>
                                        <p:cTn id="202" dur="3000"/>
                                        <p:tgtEl>
                                          <p:spTgt spid="6"/>
                                        </p:tgtEl>
                                        <p:attrNameLst>
                                          <p:attrName>ppt_x</p:attrName>
                                        </p:attrNameLst>
                                      </p:cBhvr>
                                      <p:tavLst>
                                        <p:tav tm="0">
                                          <p:val>
                                            <p:strVal val="ppt_x"/>
                                          </p:val>
                                        </p:tav>
                                        <p:tav tm="100000">
                                          <p:val>
                                            <p:fltVal val="0.5"/>
                                          </p:val>
                                        </p:tav>
                                      </p:tavLst>
                                    </p:anim>
                                    <p:anim calcmode="lin" valueType="num">
                                      <p:cBhvr>
                                        <p:cTn id="203" dur="3000"/>
                                        <p:tgtEl>
                                          <p:spTgt spid="6"/>
                                        </p:tgtEl>
                                        <p:attrNameLst>
                                          <p:attrName>ppt_y</p:attrName>
                                        </p:attrNameLst>
                                      </p:cBhvr>
                                      <p:tavLst>
                                        <p:tav tm="0">
                                          <p:val>
                                            <p:strVal val="ppt_y"/>
                                          </p:val>
                                        </p:tav>
                                        <p:tav tm="100000">
                                          <p:val>
                                            <p:fltVal val="0.5"/>
                                          </p:val>
                                        </p:tav>
                                      </p:tavLst>
                                    </p:anim>
                                    <p:set>
                                      <p:cBhvr>
                                        <p:cTn id="204" dur="1" fill="hold">
                                          <p:stCondLst>
                                            <p:cond delay="2999"/>
                                          </p:stCondLst>
                                        </p:cTn>
                                        <p:tgtEl>
                                          <p:spTgt spid="6"/>
                                        </p:tgtEl>
                                        <p:attrNameLst>
                                          <p:attrName>style.visibility</p:attrName>
                                        </p:attrNameLst>
                                      </p:cBhvr>
                                      <p:to>
                                        <p:strVal val="hidden"/>
                                      </p:to>
                                    </p:set>
                                  </p:childTnLst>
                                </p:cTn>
                              </p:par>
                              <p:par>
                                <p:cTn id="205" presetID="23" presetClass="exit" presetSubtype="544" fill="hold" nodeType="withEffect">
                                  <p:stCondLst>
                                    <p:cond delay="0"/>
                                  </p:stCondLst>
                                  <p:childTnLst>
                                    <p:anim calcmode="lin" valueType="num">
                                      <p:cBhvr>
                                        <p:cTn id="206" dur="3000"/>
                                        <p:tgtEl>
                                          <p:spTgt spid="7"/>
                                        </p:tgtEl>
                                        <p:attrNameLst>
                                          <p:attrName>ppt_w</p:attrName>
                                        </p:attrNameLst>
                                      </p:cBhvr>
                                      <p:tavLst>
                                        <p:tav tm="0">
                                          <p:val>
                                            <p:strVal val="ppt_w"/>
                                          </p:val>
                                        </p:tav>
                                        <p:tav tm="100000">
                                          <p:val>
                                            <p:fltVal val="0"/>
                                          </p:val>
                                        </p:tav>
                                      </p:tavLst>
                                    </p:anim>
                                    <p:anim calcmode="lin" valueType="num">
                                      <p:cBhvr>
                                        <p:cTn id="207" dur="3000"/>
                                        <p:tgtEl>
                                          <p:spTgt spid="7"/>
                                        </p:tgtEl>
                                        <p:attrNameLst>
                                          <p:attrName>ppt_h</p:attrName>
                                        </p:attrNameLst>
                                      </p:cBhvr>
                                      <p:tavLst>
                                        <p:tav tm="0">
                                          <p:val>
                                            <p:strVal val="ppt_h"/>
                                          </p:val>
                                        </p:tav>
                                        <p:tav tm="100000">
                                          <p:val>
                                            <p:fltVal val="0"/>
                                          </p:val>
                                        </p:tav>
                                      </p:tavLst>
                                    </p:anim>
                                    <p:anim calcmode="lin" valueType="num">
                                      <p:cBhvr>
                                        <p:cTn id="208" dur="3000"/>
                                        <p:tgtEl>
                                          <p:spTgt spid="7"/>
                                        </p:tgtEl>
                                        <p:attrNameLst>
                                          <p:attrName>ppt_x</p:attrName>
                                        </p:attrNameLst>
                                      </p:cBhvr>
                                      <p:tavLst>
                                        <p:tav tm="0">
                                          <p:val>
                                            <p:strVal val="ppt_x"/>
                                          </p:val>
                                        </p:tav>
                                        <p:tav tm="100000">
                                          <p:val>
                                            <p:fltVal val="0.5"/>
                                          </p:val>
                                        </p:tav>
                                      </p:tavLst>
                                    </p:anim>
                                    <p:anim calcmode="lin" valueType="num">
                                      <p:cBhvr>
                                        <p:cTn id="209" dur="3000"/>
                                        <p:tgtEl>
                                          <p:spTgt spid="7"/>
                                        </p:tgtEl>
                                        <p:attrNameLst>
                                          <p:attrName>ppt_y</p:attrName>
                                        </p:attrNameLst>
                                      </p:cBhvr>
                                      <p:tavLst>
                                        <p:tav tm="0">
                                          <p:val>
                                            <p:strVal val="ppt_y"/>
                                          </p:val>
                                        </p:tav>
                                        <p:tav tm="100000">
                                          <p:val>
                                            <p:fltVal val="0.5"/>
                                          </p:val>
                                        </p:tav>
                                      </p:tavLst>
                                    </p:anim>
                                    <p:set>
                                      <p:cBhvr>
                                        <p:cTn id="210" dur="1" fill="hold">
                                          <p:stCondLst>
                                            <p:cond delay="2999"/>
                                          </p:stCondLst>
                                        </p:cTn>
                                        <p:tgtEl>
                                          <p:spTgt spid="7"/>
                                        </p:tgtEl>
                                        <p:attrNameLst>
                                          <p:attrName>style.visibility</p:attrName>
                                        </p:attrNameLst>
                                      </p:cBhvr>
                                      <p:to>
                                        <p:strVal val="hidden"/>
                                      </p:to>
                                    </p:set>
                                  </p:childTnLst>
                                </p:cTn>
                              </p:par>
                              <p:par>
                                <p:cTn id="211" presetID="23" presetClass="exit" presetSubtype="544" fill="hold" nodeType="withEffect">
                                  <p:stCondLst>
                                    <p:cond delay="0"/>
                                  </p:stCondLst>
                                  <p:childTnLst>
                                    <p:anim calcmode="lin" valueType="num">
                                      <p:cBhvr>
                                        <p:cTn id="212" dur="3000"/>
                                        <p:tgtEl>
                                          <p:spTgt spid="8"/>
                                        </p:tgtEl>
                                        <p:attrNameLst>
                                          <p:attrName>ppt_w</p:attrName>
                                        </p:attrNameLst>
                                      </p:cBhvr>
                                      <p:tavLst>
                                        <p:tav tm="0">
                                          <p:val>
                                            <p:strVal val="ppt_w"/>
                                          </p:val>
                                        </p:tav>
                                        <p:tav tm="100000">
                                          <p:val>
                                            <p:fltVal val="0"/>
                                          </p:val>
                                        </p:tav>
                                      </p:tavLst>
                                    </p:anim>
                                    <p:anim calcmode="lin" valueType="num">
                                      <p:cBhvr>
                                        <p:cTn id="213" dur="3000"/>
                                        <p:tgtEl>
                                          <p:spTgt spid="8"/>
                                        </p:tgtEl>
                                        <p:attrNameLst>
                                          <p:attrName>ppt_h</p:attrName>
                                        </p:attrNameLst>
                                      </p:cBhvr>
                                      <p:tavLst>
                                        <p:tav tm="0">
                                          <p:val>
                                            <p:strVal val="ppt_h"/>
                                          </p:val>
                                        </p:tav>
                                        <p:tav tm="100000">
                                          <p:val>
                                            <p:fltVal val="0"/>
                                          </p:val>
                                        </p:tav>
                                      </p:tavLst>
                                    </p:anim>
                                    <p:anim calcmode="lin" valueType="num">
                                      <p:cBhvr>
                                        <p:cTn id="214" dur="3000"/>
                                        <p:tgtEl>
                                          <p:spTgt spid="8"/>
                                        </p:tgtEl>
                                        <p:attrNameLst>
                                          <p:attrName>ppt_x</p:attrName>
                                        </p:attrNameLst>
                                      </p:cBhvr>
                                      <p:tavLst>
                                        <p:tav tm="0">
                                          <p:val>
                                            <p:strVal val="ppt_x"/>
                                          </p:val>
                                        </p:tav>
                                        <p:tav tm="100000">
                                          <p:val>
                                            <p:fltVal val="0.5"/>
                                          </p:val>
                                        </p:tav>
                                      </p:tavLst>
                                    </p:anim>
                                    <p:anim calcmode="lin" valueType="num">
                                      <p:cBhvr>
                                        <p:cTn id="215" dur="3000"/>
                                        <p:tgtEl>
                                          <p:spTgt spid="8"/>
                                        </p:tgtEl>
                                        <p:attrNameLst>
                                          <p:attrName>ppt_y</p:attrName>
                                        </p:attrNameLst>
                                      </p:cBhvr>
                                      <p:tavLst>
                                        <p:tav tm="0">
                                          <p:val>
                                            <p:strVal val="ppt_y"/>
                                          </p:val>
                                        </p:tav>
                                        <p:tav tm="100000">
                                          <p:val>
                                            <p:fltVal val="0.5"/>
                                          </p:val>
                                        </p:tav>
                                      </p:tavLst>
                                    </p:anim>
                                    <p:set>
                                      <p:cBhvr>
                                        <p:cTn id="216" dur="1" fill="hold">
                                          <p:stCondLst>
                                            <p:cond delay="2999"/>
                                          </p:stCondLst>
                                        </p:cTn>
                                        <p:tgtEl>
                                          <p:spTgt spid="8"/>
                                        </p:tgtEl>
                                        <p:attrNameLst>
                                          <p:attrName>style.visibility</p:attrName>
                                        </p:attrNameLst>
                                      </p:cBhvr>
                                      <p:to>
                                        <p:strVal val="hidden"/>
                                      </p:to>
                                    </p:set>
                                  </p:childTnLst>
                                </p:cTn>
                              </p:par>
                              <p:par>
                                <p:cTn id="217" presetID="23" presetClass="exit" presetSubtype="544" fill="hold" nodeType="withEffect">
                                  <p:stCondLst>
                                    <p:cond delay="0"/>
                                  </p:stCondLst>
                                  <p:childTnLst>
                                    <p:anim calcmode="lin" valueType="num">
                                      <p:cBhvr>
                                        <p:cTn id="218" dur="3000"/>
                                        <p:tgtEl>
                                          <p:spTgt spid="9"/>
                                        </p:tgtEl>
                                        <p:attrNameLst>
                                          <p:attrName>ppt_w</p:attrName>
                                        </p:attrNameLst>
                                      </p:cBhvr>
                                      <p:tavLst>
                                        <p:tav tm="0">
                                          <p:val>
                                            <p:strVal val="ppt_w"/>
                                          </p:val>
                                        </p:tav>
                                        <p:tav tm="100000">
                                          <p:val>
                                            <p:fltVal val="0"/>
                                          </p:val>
                                        </p:tav>
                                      </p:tavLst>
                                    </p:anim>
                                    <p:anim calcmode="lin" valueType="num">
                                      <p:cBhvr>
                                        <p:cTn id="219" dur="3000"/>
                                        <p:tgtEl>
                                          <p:spTgt spid="9"/>
                                        </p:tgtEl>
                                        <p:attrNameLst>
                                          <p:attrName>ppt_h</p:attrName>
                                        </p:attrNameLst>
                                      </p:cBhvr>
                                      <p:tavLst>
                                        <p:tav tm="0">
                                          <p:val>
                                            <p:strVal val="ppt_h"/>
                                          </p:val>
                                        </p:tav>
                                        <p:tav tm="100000">
                                          <p:val>
                                            <p:fltVal val="0"/>
                                          </p:val>
                                        </p:tav>
                                      </p:tavLst>
                                    </p:anim>
                                    <p:anim calcmode="lin" valueType="num">
                                      <p:cBhvr>
                                        <p:cTn id="220" dur="3000"/>
                                        <p:tgtEl>
                                          <p:spTgt spid="9"/>
                                        </p:tgtEl>
                                        <p:attrNameLst>
                                          <p:attrName>ppt_x</p:attrName>
                                        </p:attrNameLst>
                                      </p:cBhvr>
                                      <p:tavLst>
                                        <p:tav tm="0">
                                          <p:val>
                                            <p:strVal val="ppt_x"/>
                                          </p:val>
                                        </p:tav>
                                        <p:tav tm="100000">
                                          <p:val>
                                            <p:fltVal val="0.5"/>
                                          </p:val>
                                        </p:tav>
                                      </p:tavLst>
                                    </p:anim>
                                    <p:anim calcmode="lin" valueType="num">
                                      <p:cBhvr>
                                        <p:cTn id="221" dur="3000"/>
                                        <p:tgtEl>
                                          <p:spTgt spid="9"/>
                                        </p:tgtEl>
                                        <p:attrNameLst>
                                          <p:attrName>ppt_y</p:attrName>
                                        </p:attrNameLst>
                                      </p:cBhvr>
                                      <p:tavLst>
                                        <p:tav tm="0">
                                          <p:val>
                                            <p:strVal val="ppt_y"/>
                                          </p:val>
                                        </p:tav>
                                        <p:tav tm="100000">
                                          <p:val>
                                            <p:fltVal val="0.5"/>
                                          </p:val>
                                        </p:tav>
                                      </p:tavLst>
                                    </p:anim>
                                    <p:set>
                                      <p:cBhvr>
                                        <p:cTn id="222" dur="1" fill="hold">
                                          <p:stCondLst>
                                            <p:cond delay="2999"/>
                                          </p:stCondLst>
                                        </p:cTn>
                                        <p:tgtEl>
                                          <p:spTgt spid="9"/>
                                        </p:tgtEl>
                                        <p:attrNameLst>
                                          <p:attrName>style.visibility</p:attrName>
                                        </p:attrNameLst>
                                      </p:cBhvr>
                                      <p:to>
                                        <p:strVal val="hidden"/>
                                      </p:to>
                                    </p:set>
                                  </p:childTnLst>
                                </p:cTn>
                              </p:par>
                              <p:par>
                                <p:cTn id="223" presetID="23" presetClass="exit" presetSubtype="544" fill="hold" nodeType="withEffect">
                                  <p:stCondLst>
                                    <p:cond delay="0"/>
                                  </p:stCondLst>
                                  <p:childTnLst>
                                    <p:anim calcmode="lin" valueType="num">
                                      <p:cBhvr>
                                        <p:cTn id="224" dur="3000"/>
                                        <p:tgtEl>
                                          <p:spTgt spid="10"/>
                                        </p:tgtEl>
                                        <p:attrNameLst>
                                          <p:attrName>ppt_w</p:attrName>
                                        </p:attrNameLst>
                                      </p:cBhvr>
                                      <p:tavLst>
                                        <p:tav tm="0">
                                          <p:val>
                                            <p:strVal val="ppt_w"/>
                                          </p:val>
                                        </p:tav>
                                        <p:tav tm="100000">
                                          <p:val>
                                            <p:fltVal val="0"/>
                                          </p:val>
                                        </p:tav>
                                      </p:tavLst>
                                    </p:anim>
                                    <p:anim calcmode="lin" valueType="num">
                                      <p:cBhvr>
                                        <p:cTn id="225" dur="3000"/>
                                        <p:tgtEl>
                                          <p:spTgt spid="10"/>
                                        </p:tgtEl>
                                        <p:attrNameLst>
                                          <p:attrName>ppt_h</p:attrName>
                                        </p:attrNameLst>
                                      </p:cBhvr>
                                      <p:tavLst>
                                        <p:tav tm="0">
                                          <p:val>
                                            <p:strVal val="ppt_h"/>
                                          </p:val>
                                        </p:tav>
                                        <p:tav tm="100000">
                                          <p:val>
                                            <p:fltVal val="0"/>
                                          </p:val>
                                        </p:tav>
                                      </p:tavLst>
                                    </p:anim>
                                    <p:anim calcmode="lin" valueType="num">
                                      <p:cBhvr>
                                        <p:cTn id="226" dur="3000"/>
                                        <p:tgtEl>
                                          <p:spTgt spid="10"/>
                                        </p:tgtEl>
                                        <p:attrNameLst>
                                          <p:attrName>ppt_x</p:attrName>
                                        </p:attrNameLst>
                                      </p:cBhvr>
                                      <p:tavLst>
                                        <p:tav tm="0">
                                          <p:val>
                                            <p:strVal val="ppt_x"/>
                                          </p:val>
                                        </p:tav>
                                        <p:tav tm="100000">
                                          <p:val>
                                            <p:fltVal val="0.5"/>
                                          </p:val>
                                        </p:tav>
                                      </p:tavLst>
                                    </p:anim>
                                    <p:anim calcmode="lin" valueType="num">
                                      <p:cBhvr>
                                        <p:cTn id="227" dur="3000"/>
                                        <p:tgtEl>
                                          <p:spTgt spid="10"/>
                                        </p:tgtEl>
                                        <p:attrNameLst>
                                          <p:attrName>ppt_y</p:attrName>
                                        </p:attrNameLst>
                                      </p:cBhvr>
                                      <p:tavLst>
                                        <p:tav tm="0">
                                          <p:val>
                                            <p:strVal val="ppt_y"/>
                                          </p:val>
                                        </p:tav>
                                        <p:tav tm="100000">
                                          <p:val>
                                            <p:fltVal val="0.5"/>
                                          </p:val>
                                        </p:tav>
                                      </p:tavLst>
                                    </p:anim>
                                    <p:set>
                                      <p:cBhvr>
                                        <p:cTn id="228" dur="1" fill="hold">
                                          <p:stCondLst>
                                            <p:cond delay="2999"/>
                                          </p:stCondLst>
                                        </p:cTn>
                                        <p:tgtEl>
                                          <p:spTgt spid="10"/>
                                        </p:tgtEl>
                                        <p:attrNameLst>
                                          <p:attrName>style.visibility</p:attrName>
                                        </p:attrNameLst>
                                      </p:cBhvr>
                                      <p:to>
                                        <p:strVal val="hidden"/>
                                      </p:to>
                                    </p:set>
                                  </p:childTnLst>
                                </p:cTn>
                              </p:par>
                              <p:par>
                                <p:cTn id="229" presetID="23" presetClass="exit" presetSubtype="544" fill="hold" nodeType="withEffect">
                                  <p:stCondLst>
                                    <p:cond delay="0"/>
                                  </p:stCondLst>
                                  <p:childTnLst>
                                    <p:anim calcmode="lin" valueType="num">
                                      <p:cBhvr>
                                        <p:cTn id="230" dur="3000"/>
                                        <p:tgtEl>
                                          <p:spTgt spid="11"/>
                                        </p:tgtEl>
                                        <p:attrNameLst>
                                          <p:attrName>ppt_w</p:attrName>
                                        </p:attrNameLst>
                                      </p:cBhvr>
                                      <p:tavLst>
                                        <p:tav tm="0">
                                          <p:val>
                                            <p:strVal val="ppt_w"/>
                                          </p:val>
                                        </p:tav>
                                        <p:tav tm="100000">
                                          <p:val>
                                            <p:fltVal val="0"/>
                                          </p:val>
                                        </p:tav>
                                      </p:tavLst>
                                    </p:anim>
                                    <p:anim calcmode="lin" valueType="num">
                                      <p:cBhvr>
                                        <p:cTn id="231" dur="3000"/>
                                        <p:tgtEl>
                                          <p:spTgt spid="11"/>
                                        </p:tgtEl>
                                        <p:attrNameLst>
                                          <p:attrName>ppt_h</p:attrName>
                                        </p:attrNameLst>
                                      </p:cBhvr>
                                      <p:tavLst>
                                        <p:tav tm="0">
                                          <p:val>
                                            <p:strVal val="ppt_h"/>
                                          </p:val>
                                        </p:tav>
                                        <p:tav tm="100000">
                                          <p:val>
                                            <p:fltVal val="0"/>
                                          </p:val>
                                        </p:tav>
                                      </p:tavLst>
                                    </p:anim>
                                    <p:anim calcmode="lin" valueType="num">
                                      <p:cBhvr>
                                        <p:cTn id="232" dur="3000"/>
                                        <p:tgtEl>
                                          <p:spTgt spid="11"/>
                                        </p:tgtEl>
                                        <p:attrNameLst>
                                          <p:attrName>ppt_x</p:attrName>
                                        </p:attrNameLst>
                                      </p:cBhvr>
                                      <p:tavLst>
                                        <p:tav tm="0">
                                          <p:val>
                                            <p:strVal val="ppt_x"/>
                                          </p:val>
                                        </p:tav>
                                        <p:tav tm="100000">
                                          <p:val>
                                            <p:fltVal val="0.5"/>
                                          </p:val>
                                        </p:tav>
                                      </p:tavLst>
                                    </p:anim>
                                    <p:anim calcmode="lin" valueType="num">
                                      <p:cBhvr>
                                        <p:cTn id="233" dur="3000"/>
                                        <p:tgtEl>
                                          <p:spTgt spid="11"/>
                                        </p:tgtEl>
                                        <p:attrNameLst>
                                          <p:attrName>ppt_y</p:attrName>
                                        </p:attrNameLst>
                                      </p:cBhvr>
                                      <p:tavLst>
                                        <p:tav tm="0">
                                          <p:val>
                                            <p:strVal val="ppt_y"/>
                                          </p:val>
                                        </p:tav>
                                        <p:tav tm="100000">
                                          <p:val>
                                            <p:fltVal val="0.5"/>
                                          </p:val>
                                        </p:tav>
                                      </p:tavLst>
                                    </p:anim>
                                    <p:set>
                                      <p:cBhvr>
                                        <p:cTn id="234" dur="1" fill="hold">
                                          <p:stCondLst>
                                            <p:cond delay="2999"/>
                                          </p:stCondLst>
                                        </p:cTn>
                                        <p:tgtEl>
                                          <p:spTgt spid="11"/>
                                        </p:tgtEl>
                                        <p:attrNameLst>
                                          <p:attrName>style.visibility</p:attrName>
                                        </p:attrNameLst>
                                      </p:cBhvr>
                                      <p:to>
                                        <p:strVal val="hidden"/>
                                      </p:to>
                                    </p:set>
                                  </p:childTnLst>
                                </p:cTn>
                              </p:par>
                              <p:par>
                                <p:cTn id="235" presetID="23" presetClass="exit" presetSubtype="544" fill="hold" nodeType="withEffect">
                                  <p:stCondLst>
                                    <p:cond delay="0"/>
                                  </p:stCondLst>
                                  <p:childTnLst>
                                    <p:anim calcmode="lin" valueType="num">
                                      <p:cBhvr>
                                        <p:cTn id="236" dur="3000"/>
                                        <p:tgtEl>
                                          <p:spTgt spid="12"/>
                                        </p:tgtEl>
                                        <p:attrNameLst>
                                          <p:attrName>ppt_w</p:attrName>
                                        </p:attrNameLst>
                                      </p:cBhvr>
                                      <p:tavLst>
                                        <p:tav tm="0">
                                          <p:val>
                                            <p:strVal val="ppt_w"/>
                                          </p:val>
                                        </p:tav>
                                        <p:tav tm="100000">
                                          <p:val>
                                            <p:fltVal val="0"/>
                                          </p:val>
                                        </p:tav>
                                      </p:tavLst>
                                    </p:anim>
                                    <p:anim calcmode="lin" valueType="num">
                                      <p:cBhvr>
                                        <p:cTn id="237" dur="3000"/>
                                        <p:tgtEl>
                                          <p:spTgt spid="12"/>
                                        </p:tgtEl>
                                        <p:attrNameLst>
                                          <p:attrName>ppt_h</p:attrName>
                                        </p:attrNameLst>
                                      </p:cBhvr>
                                      <p:tavLst>
                                        <p:tav tm="0">
                                          <p:val>
                                            <p:strVal val="ppt_h"/>
                                          </p:val>
                                        </p:tav>
                                        <p:tav tm="100000">
                                          <p:val>
                                            <p:fltVal val="0"/>
                                          </p:val>
                                        </p:tav>
                                      </p:tavLst>
                                    </p:anim>
                                    <p:anim calcmode="lin" valueType="num">
                                      <p:cBhvr>
                                        <p:cTn id="238" dur="3000"/>
                                        <p:tgtEl>
                                          <p:spTgt spid="12"/>
                                        </p:tgtEl>
                                        <p:attrNameLst>
                                          <p:attrName>ppt_x</p:attrName>
                                        </p:attrNameLst>
                                      </p:cBhvr>
                                      <p:tavLst>
                                        <p:tav tm="0">
                                          <p:val>
                                            <p:strVal val="ppt_x"/>
                                          </p:val>
                                        </p:tav>
                                        <p:tav tm="100000">
                                          <p:val>
                                            <p:fltVal val="0.5"/>
                                          </p:val>
                                        </p:tav>
                                      </p:tavLst>
                                    </p:anim>
                                    <p:anim calcmode="lin" valueType="num">
                                      <p:cBhvr>
                                        <p:cTn id="239" dur="3000"/>
                                        <p:tgtEl>
                                          <p:spTgt spid="12"/>
                                        </p:tgtEl>
                                        <p:attrNameLst>
                                          <p:attrName>ppt_y</p:attrName>
                                        </p:attrNameLst>
                                      </p:cBhvr>
                                      <p:tavLst>
                                        <p:tav tm="0">
                                          <p:val>
                                            <p:strVal val="ppt_y"/>
                                          </p:val>
                                        </p:tav>
                                        <p:tav tm="100000">
                                          <p:val>
                                            <p:fltVal val="0.5"/>
                                          </p:val>
                                        </p:tav>
                                      </p:tavLst>
                                    </p:anim>
                                    <p:set>
                                      <p:cBhvr>
                                        <p:cTn id="240" dur="1" fill="hold">
                                          <p:stCondLst>
                                            <p:cond delay="2999"/>
                                          </p:stCondLst>
                                        </p:cTn>
                                        <p:tgtEl>
                                          <p:spTgt spid="12"/>
                                        </p:tgtEl>
                                        <p:attrNameLst>
                                          <p:attrName>style.visibility</p:attrName>
                                        </p:attrNameLst>
                                      </p:cBhvr>
                                      <p:to>
                                        <p:strVal val="hidden"/>
                                      </p:to>
                                    </p:set>
                                  </p:childTnLst>
                                </p:cTn>
                              </p:par>
                              <p:par>
                                <p:cTn id="241" presetID="23" presetClass="exit" presetSubtype="544" fill="hold" nodeType="withEffect">
                                  <p:stCondLst>
                                    <p:cond delay="0"/>
                                  </p:stCondLst>
                                  <p:childTnLst>
                                    <p:anim calcmode="lin" valueType="num">
                                      <p:cBhvr>
                                        <p:cTn id="242" dur="3000"/>
                                        <p:tgtEl>
                                          <p:spTgt spid="13"/>
                                        </p:tgtEl>
                                        <p:attrNameLst>
                                          <p:attrName>ppt_w</p:attrName>
                                        </p:attrNameLst>
                                      </p:cBhvr>
                                      <p:tavLst>
                                        <p:tav tm="0">
                                          <p:val>
                                            <p:strVal val="ppt_w"/>
                                          </p:val>
                                        </p:tav>
                                        <p:tav tm="100000">
                                          <p:val>
                                            <p:fltVal val="0"/>
                                          </p:val>
                                        </p:tav>
                                      </p:tavLst>
                                    </p:anim>
                                    <p:anim calcmode="lin" valueType="num">
                                      <p:cBhvr>
                                        <p:cTn id="243" dur="3000"/>
                                        <p:tgtEl>
                                          <p:spTgt spid="13"/>
                                        </p:tgtEl>
                                        <p:attrNameLst>
                                          <p:attrName>ppt_h</p:attrName>
                                        </p:attrNameLst>
                                      </p:cBhvr>
                                      <p:tavLst>
                                        <p:tav tm="0">
                                          <p:val>
                                            <p:strVal val="ppt_h"/>
                                          </p:val>
                                        </p:tav>
                                        <p:tav tm="100000">
                                          <p:val>
                                            <p:fltVal val="0"/>
                                          </p:val>
                                        </p:tav>
                                      </p:tavLst>
                                    </p:anim>
                                    <p:anim calcmode="lin" valueType="num">
                                      <p:cBhvr>
                                        <p:cTn id="244" dur="3000"/>
                                        <p:tgtEl>
                                          <p:spTgt spid="13"/>
                                        </p:tgtEl>
                                        <p:attrNameLst>
                                          <p:attrName>ppt_x</p:attrName>
                                        </p:attrNameLst>
                                      </p:cBhvr>
                                      <p:tavLst>
                                        <p:tav tm="0">
                                          <p:val>
                                            <p:strVal val="ppt_x"/>
                                          </p:val>
                                        </p:tav>
                                        <p:tav tm="100000">
                                          <p:val>
                                            <p:fltVal val="0.5"/>
                                          </p:val>
                                        </p:tav>
                                      </p:tavLst>
                                    </p:anim>
                                    <p:anim calcmode="lin" valueType="num">
                                      <p:cBhvr>
                                        <p:cTn id="245" dur="3000"/>
                                        <p:tgtEl>
                                          <p:spTgt spid="13"/>
                                        </p:tgtEl>
                                        <p:attrNameLst>
                                          <p:attrName>ppt_y</p:attrName>
                                        </p:attrNameLst>
                                      </p:cBhvr>
                                      <p:tavLst>
                                        <p:tav tm="0">
                                          <p:val>
                                            <p:strVal val="ppt_y"/>
                                          </p:val>
                                        </p:tav>
                                        <p:tav tm="100000">
                                          <p:val>
                                            <p:fltVal val="0.5"/>
                                          </p:val>
                                        </p:tav>
                                      </p:tavLst>
                                    </p:anim>
                                    <p:set>
                                      <p:cBhvr>
                                        <p:cTn id="246" dur="1" fill="hold">
                                          <p:stCondLst>
                                            <p:cond delay="2999"/>
                                          </p:stCondLst>
                                        </p:cTn>
                                        <p:tgtEl>
                                          <p:spTgt spid="13"/>
                                        </p:tgtEl>
                                        <p:attrNameLst>
                                          <p:attrName>style.visibility</p:attrName>
                                        </p:attrNameLst>
                                      </p:cBhvr>
                                      <p:to>
                                        <p:strVal val="hidden"/>
                                      </p:to>
                                    </p:set>
                                  </p:childTnLst>
                                </p:cTn>
                              </p:par>
                              <p:par>
                                <p:cTn id="247" presetID="23" presetClass="exit" presetSubtype="544" fill="hold" nodeType="withEffect">
                                  <p:stCondLst>
                                    <p:cond delay="0"/>
                                  </p:stCondLst>
                                  <p:childTnLst>
                                    <p:anim calcmode="lin" valueType="num">
                                      <p:cBhvr>
                                        <p:cTn id="248" dur="3000"/>
                                        <p:tgtEl>
                                          <p:spTgt spid="14"/>
                                        </p:tgtEl>
                                        <p:attrNameLst>
                                          <p:attrName>ppt_w</p:attrName>
                                        </p:attrNameLst>
                                      </p:cBhvr>
                                      <p:tavLst>
                                        <p:tav tm="0">
                                          <p:val>
                                            <p:strVal val="ppt_w"/>
                                          </p:val>
                                        </p:tav>
                                        <p:tav tm="100000">
                                          <p:val>
                                            <p:fltVal val="0"/>
                                          </p:val>
                                        </p:tav>
                                      </p:tavLst>
                                    </p:anim>
                                    <p:anim calcmode="lin" valueType="num">
                                      <p:cBhvr>
                                        <p:cTn id="249" dur="3000"/>
                                        <p:tgtEl>
                                          <p:spTgt spid="14"/>
                                        </p:tgtEl>
                                        <p:attrNameLst>
                                          <p:attrName>ppt_h</p:attrName>
                                        </p:attrNameLst>
                                      </p:cBhvr>
                                      <p:tavLst>
                                        <p:tav tm="0">
                                          <p:val>
                                            <p:strVal val="ppt_h"/>
                                          </p:val>
                                        </p:tav>
                                        <p:tav tm="100000">
                                          <p:val>
                                            <p:fltVal val="0"/>
                                          </p:val>
                                        </p:tav>
                                      </p:tavLst>
                                    </p:anim>
                                    <p:anim calcmode="lin" valueType="num">
                                      <p:cBhvr>
                                        <p:cTn id="250" dur="3000"/>
                                        <p:tgtEl>
                                          <p:spTgt spid="14"/>
                                        </p:tgtEl>
                                        <p:attrNameLst>
                                          <p:attrName>ppt_x</p:attrName>
                                        </p:attrNameLst>
                                      </p:cBhvr>
                                      <p:tavLst>
                                        <p:tav tm="0">
                                          <p:val>
                                            <p:strVal val="ppt_x"/>
                                          </p:val>
                                        </p:tav>
                                        <p:tav tm="100000">
                                          <p:val>
                                            <p:fltVal val="0.5"/>
                                          </p:val>
                                        </p:tav>
                                      </p:tavLst>
                                    </p:anim>
                                    <p:anim calcmode="lin" valueType="num">
                                      <p:cBhvr>
                                        <p:cTn id="251" dur="3000"/>
                                        <p:tgtEl>
                                          <p:spTgt spid="14"/>
                                        </p:tgtEl>
                                        <p:attrNameLst>
                                          <p:attrName>ppt_y</p:attrName>
                                        </p:attrNameLst>
                                      </p:cBhvr>
                                      <p:tavLst>
                                        <p:tav tm="0">
                                          <p:val>
                                            <p:strVal val="ppt_y"/>
                                          </p:val>
                                        </p:tav>
                                        <p:tav tm="100000">
                                          <p:val>
                                            <p:fltVal val="0.5"/>
                                          </p:val>
                                        </p:tav>
                                      </p:tavLst>
                                    </p:anim>
                                    <p:set>
                                      <p:cBhvr>
                                        <p:cTn id="252" dur="1" fill="hold">
                                          <p:stCondLst>
                                            <p:cond delay="2999"/>
                                          </p:stCondLst>
                                        </p:cTn>
                                        <p:tgtEl>
                                          <p:spTgt spid="14"/>
                                        </p:tgtEl>
                                        <p:attrNameLst>
                                          <p:attrName>style.visibility</p:attrName>
                                        </p:attrNameLst>
                                      </p:cBhvr>
                                      <p:to>
                                        <p:strVal val="hidden"/>
                                      </p:to>
                                    </p:set>
                                  </p:childTnLst>
                                </p:cTn>
                              </p:par>
                              <p:par>
                                <p:cTn id="253" presetID="23" presetClass="exit" presetSubtype="544" fill="hold" nodeType="withEffect">
                                  <p:stCondLst>
                                    <p:cond delay="0"/>
                                  </p:stCondLst>
                                  <p:childTnLst>
                                    <p:anim calcmode="lin" valueType="num">
                                      <p:cBhvr>
                                        <p:cTn id="254" dur="3000"/>
                                        <p:tgtEl>
                                          <p:spTgt spid="15"/>
                                        </p:tgtEl>
                                        <p:attrNameLst>
                                          <p:attrName>ppt_w</p:attrName>
                                        </p:attrNameLst>
                                      </p:cBhvr>
                                      <p:tavLst>
                                        <p:tav tm="0">
                                          <p:val>
                                            <p:strVal val="ppt_w"/>
                                          </p:val>
                                        </p:tav>
                                        <p:tav tm="100000">
                                          <p:val>
                                            <p:fltVal val="0"/>
                                          </p:val>
                                        </p:tav>
                                      </p:tavLst>
                                    </p:anim>
                                    <p:anim calcmode="lin" valueType="num">
                                      <p:cBhvr>
                                        <p:cTn id="255" dur="3000"/>
                                        <p:tgtEl>
                                          <p:spTgt spid="15"/>
                                        </p:tgtEl>
                                        <p:attrNameLst>
                                          <p:attrName>ppt_h</p:attrName>
                                        </p:attrNameLst>
                                      </p:cBhvr>
                                      <p:tavLst>
                                        <p:tav tm="0">
                                          <p:val>
                                            <p:strVal val="ppt_h"/>
                                          </p:val>
                                        </p:tav>
                                        <p:tav tm="100000">
                                          <p:val>
                                            <p:fltVal val="0"/>
                                          </p:val>
                                        </p:tav>
                                      </p:tavLst>
                                    </p:anim>
                                    <p:anim calcmode="lin" valueType="num">
                                      <p:cBhvr>
                                        <p:cTn id="256" dur="3000"/>
                                        <p:tgtEl>
                                          <p:spTgt spid="15"/>
                                        </p:tgtEl>
                                        <p:attrNameLst>
                                          <p:attrName>ppt_x</p:attrName>
                                        </p:attrNameLst>
                                      </p:cBhvr>
                                      <p:tavLst>
                                        <p:tav tm="0">
                                          <p:val>
                                            <p:strVal val="ppt_x"/>
                                          </p:val>
                                        </p:tav>
                                        <p:tav tm="100000">
                                          <p:val>
                                            <p:fltVal val="0.5"/>
                                          </p:val>
                                        </p:tav>
                                      </p:tavLst>
                                    </p:anim>
                                    <p:anim calcmode="lin" valueType="num">
                                      <p:cBhvr>
                                        <p:cTn id="257" dur="3000"/>
                                        <p:tgtEl>
                                          <p:spTgt spid="15"/>
                                        </p:tgtEl>
                                        <p:attrNameLst>
                                          <p:attrName>ppt_y</p:attrName>
                                        </p:attrNameLst>
                                      </p:cBhvr>
                                      <p:tavLst>
                                        <p:tav tm="0">
                                          <p:val>
                                            <p:strVal val="ppt_y"/>
                                          </p:val>
                                        </p:tav>
                                        <p:tav tm="100000">
                                          <p:val>
                                            <p:fltVal val="0.5"/>
                                          </p:val>
                                        </p:tav>
                                      </p:tavLst>
                                    </p:anim>
                                    <p:set>
                                      <p:cBhvr>
                                        <p:cTn id="258" dur="1" fill="hold">
                                          <p:stCondLst>
                                            <p:cond delay="2999"/>
                                          </p:stCondLst>
                                        </p:cTn>
                                        <p:tgtEl>
                                          <p:spTgt spid="15"/>
                                        </p:tgtEl>
                                        <p:attrNameLst>
                                          <p:attrName>style.visibility</p:attrName>
                                        </p:attrNameLst>
                                      </p:cBhvr>
                                      <p:to>
                                        <p:strVal val="hidden"/>
                                      </p:to>
                                    </p:set>
                                  </p:childTnLst>
                                </p:cTn>
                              </p:par>
                              <p:par>
                                <p:cTn id="259" presetID="23" presetClass="exit" presetSubtype="544" fill="hold" nodeType="withEffect">
                                  <p:stCondLst>
                                    <p:cond delay="0"/>
                                  </p:stCondLst>
                                  <p:childTnLst>
                                    <p:anim calcmode="lin" valueType="num">
                                      <p:cBhvr>
                                        <p:cTn id="260" dur="3000"/>
                                        <p:tgtEl>
                                          <p:spTgt spid="16"/>
                                        </p:tgtEl>
                                        <p:attrNameLst>
                                          <p:attrName>ppt_w</p:attrName>
                                        </p:attrNameLst>
                                      </p:cBhvr>
                                      <p:tavLst>
                                        <p:tav tm="0">
                                          <p:val>
                                            <p:strVal val="ppt_w"/>
                                          </p:val>
                                        </p:tav>
                                        <p:tav tm="100000">
                                          <p:val>
                                            <p:fltVal val="0"/>
                                          </p:val>
                                        </p:tav>
                                      </p:tavLst>
                                    </p:anim>
                                    <p:anim calcmode="lin" valueType="num">
                                      <p:cBhvr>
                                        <p:cTn id="261" dur="3000"/>
                                        <p:tgtEl>
                                          <p:spTgt spid="16"/>
                                        </p:tgtEl>
                                        <p:attrNameLst>
                                          <p:attrName>ppt_h</p:attrName>
                                        </p:attrNameLst>
                                      </p:cBhvr>
                                      <p:tavLst>
                                        <p:tav tm="0">
                                          <p:val>
                                            <p:strVal val="ppt_h"/>
                                          </p:val>
                                        </p:tav>
                                        <p:tav tm="100000">
                                          <p:val>
                                            <p:fltVal val="0"/>
                                          </p:val>
                                        </p:tav>
                                      </p:tavLst>
                                    </p:anim>
                                    <p:anim calcmode="lin" valueType="num">
                                      <p:cBhvr>
                                        <p:cTn id="262" dur="3000"/>
                                        <p:tgtEl>
                                          <p:spTgt spid="16"/>
                                        </p:tgtEl>
                                        <p:attrNameLst>
                                          <p:attrName>ppt_x</p:attrName>
                                        </p:attrNameLst>
                                      </p:cBhvr>
                                      <p:tavLst>
                                        <p:tav tm="0">
                                          <p:val>
                                            <p:strVal val="ppt_x"/>
                                          </p:val>
                                        </p:tav>
                                        <p:tav tm="100000">
                                          <p:val>
                                            <p:fltVal val="0.5"/>
                                          </p:val>
                                        </p:tav>
                                      </p:tavLst>
                                    </p:anim>
                                    <p:anim calcmode="lin" valueType="num">
                                      <p:cBhvr>
                                        <p:cTn id="263" dur="3000"/>
                                        <p:tgtEl>
                                          <p:spTgt spid="16"/>
                                        </p:tgtEl>
                                        <p:attrNameLst>
                                          <p:attrName>ppt_y</p:attrName>
                                        </p:attrNameLst>
                                      </p:cBhvr>
                                      <p:tavLst>
                                        <p:tav tm="0">
                                          <p:val>
                                            <p:strVal val="ppt_y"/>
                                          </p:val>
                                        </p:tav>
                                        <p:tav tm="100000">
                                          <p:val>
                                            <p:fltVal val="0.5"/>
                                          </p:val>
                                        </p:tav>
                                      </p:tavLst>
                                    </p:anim>
                                    <p:set>
                                      <p:cBhvr>
                                        <p:cTn id="264" dur="1" fill="hold">
                                          <p:stCondLst>
                                            <p:cond delay="2999"/>
                                          </p:stCondLst>
                                        </p:cTn>
                                        <p:tgtEl>
                                          <p:spTgt spid="16"/>
                                        </p:tgtEl>
                                        <p:attrNameLst>
                                          <p:attrName>style.visibility</p:attrName>
                                        </p:attrNameLst>
                                      </p:cBhvr>
                                      <p:to>
                                        <p:strVal val="hidden"/>
                                      </p:to>
                                    </p:set>
                                  </p:childTnLst>
                                </p:cTn>
                              </p:par>
                              <p:par>
                                <p:cTn id="265" presetID="23" presetClass="exit" presetSubtype="544" fill="hold" nodeType="withEffect">
                                  <p:stCondLst>
                                    <p:cond delay="0"/>
                                  </p:stCondLst>
                                  <p:childTnLst>
                                    <p:anim calcmode="lin" valueType="num">
                                      <p:cBhvr>
                                        <p:cTn id="266" dur="3000"/>
                                        <p:tgtEl>
                                          <p:spTgt spid="17"/>
                                        </p:tgtEl>
                                        <p:attrNameLst>
                                          <p:attrName>ppt_w</p:attrName>
                                        </p:attrNameLst>
                                      </p:cBhvr>
                                      <p:tavLst>
                                        <p:tav tm="0">
                                          <p:val>
                                            <p:strVal val="ppt_w"/>
                                          </p:val>
                                        </p:tav>
                                        <p:tav tm="100000">
                                          <p:val>
                                            <p:fltVal val="0"/>
                                          </p:val>
                                        </p:tav>
                                      </p:tavLst>
                                    </p:anim>
                                    <p:anim calcmode="lin" valueType="num">
                                      <p:cBhvr>
                                        <p:cTn id="267" dur="3000"/>
                                        <p:tgtEl>
                                          <p:spTgt spid="17"/>
                                        </p:tgtEl>
                                        <p:attrNameLst>
                                          <p:attrName>ppt_h</p:attrName>
                                        </p:attrNameLst>
                                      </p:cBhvr>
                                      <p:tavLst>
                                        <p:tav tm="0">
                                          <p:val>
                                            <p:strVal val="ppt_h"/>
                                          </p:val>
                                        </p:tav>
                                        <p:tav tm="100000">
                                          <p:val>
                                            <p:fltVal val="0"/>
                                          </p:val>
                                        </p:tav>
                                      </p:tavLst>
                                    </p:anim>
                                    <p:anim calcmode="lin" valueType="num">
                                      <p:cBhvr>
                                        <p:cTn id="268" dur="3000"/>
                                        <p:tgtEl>
                                          <p:spTgt spid="17"/>
                                        </p:tgtEl>
                                        <p:attrNameLst>
                                          <p:attrName>ppt_x</p:attrName>
                                        </p:attrNameLst>
                                      </p:cBhvr>
                                      <p:tavLst>
                                        <p:tav tm="0">
                                          <p:val>
                                            <p:strVal val="ppt_x"/>
                                          </p:val>
                                        </p:tav>
                                        <p:tav tm="100000">
                                          <p:val>
                                            <p:fltVal val="0.5"/>
                                          </p:val>
                                        </p:tav>
                                      </p:tavLst>
                                    </p:anim>
                                    <p:anim calcmode="lin" valueType="num">
                                      <p:cBhvr>
                                        <p:cTn id="269" dur="3000"/>
                                        <p:tgtEl>
                                          <p:spTgt spid="17"/>
                                        </p:tgtEl>
                                        <p:attrNameLst>
                                          <p:attrName>ppt_y</p:attrName>
                                        </p:attrNameLst>
                                      </p:cBhvr>
                                      <p:tavLst>
                                        <p:tav tm="0">
                                          <p:val>
                                            <p:strVal val="ppt_y"/>
                                          </p:val>
                                        </p:tav>
                                        <p:tav tm="100000">
                                          <p:val>
                                            <p:fltVal val="0.5"/>
                                          </p:val>
                                        </p:tav>
                                      </p:tavLst>
                                    </p:anim>
                                    <p:set>
                                      <p:cBhvr>
                                        <p:cTn id="270" dur="1" fill="hold">
                                          <p:stCondLst>
                                            <p:cond delay="2999"/>
                                          </p:stCondLst>
                                        </p:cTn>
                                        <p:tgtEl>
                                          <p:spTgt spid="17"/>
                                        </p:tgtEl>
                                        <p:attrNameLst>
                                          <p:attrName>style.visibility</p:attrName>
                                        </p:attrNameLst>
                                      </p:cBhvr>
                                      <p:to>
                                        <p:strVal val="hidden"/>
                                      </p:to>
                                    </p:set>
                                  </p:childTnLst>
                                </p:cTn>
                              </p:par>
                              <p:par>
                                <p:cTn id="271" presetID="23" presetClass="exit" presetSubtype="544" fill="hold" nodeType="withEffect">
                                  <p:stCondLst>
                                    <p:cond delay="0"/>
                                  </p:stCondLst>
                                  <p:childTnLst>
                                    <p:anim calcmode="lin" valueType="num">
                                      <p:cBhvr>
                                        <p:cTn id="272" dur="3000"/>
                                        <p:tgtEl>
                                          <p:spTgt spid="18"/>
                                        </p:tgtEl>
                                        <p:attrNameLst>
                                          <p:attrName>ppt_w</p:attrName>
                                        </p:attrNameLst>
                                      </p:cBhvr>
                                      <p:tavLst>
                                        <p:tav tm="0">
                                          <p:val>
                                            <p:strVal val="ppt_w"/>
                                          </p:val>
                                        </p:tav>
                                        <p:tav tm="100000">
                                          <p:val>
                                            <p:fltVal val="0"/>
                                          </p:val>
                                        </p:tav>
                                      </p:tavLst>
                                    </p:anim>
                                    <p:anim calcmode="lin" valueType="num">
                                      <p:cBhvr>
                                        <p:cTn id="273" dur="3000"/>
                                        <p:tgtEl>
                                          <p:spTgt spid="18"/>
                                        </p:tgtEl>
                                        <p:attrNameLst>
                                          <p:attrName>ppt_h</p:attrName>
                                        </p:attrNameLst>
                                      </p:cBhvr>
                                      <p:tavLst>
                                        <p:tav tm="0">
                                          <p:val>
                                            <p:strVal val="ppt_h"/>
                                          </p:val>
                                        </p:tav>
                                        <p:tav tm="100000">
                                          <p:val>
                                            <p:fltVal val="0"/>
                                          </p:val>
                                        </p:tav>
                                      </p:tavLst>
                                    </p:anim>
                                    <p:anim calcmode="lin" valueType="num">
                                      <p:cBhvr>
                                        <p:cTn id="274" dur="3000"/>
                                        <p:tgtEl>
                                          <p:spTgt spid="18"/>
                                        </p:tgtEl>
                                        <p:attrNameLst>
                                          <p:attrName>ppt_x</p:attrName>
                                        </p:attrNameLst>
                                      </p:cBhvr>
                                      <p:tavLst>
                                        <p:tav tm="0">
                                          <p:val>
                                            <p:strVal val="ppt_x"/>
                                          </p:val>
                                        </p:tav>
                                        <p:tav tm="100000">
                                          <p:val>
                                            <p:fltVal val="0.5"/>
                                          </p:val>
                                        </p:tav>
                                      </p:tavLst>
                                    </p:anim>
                                    <p:anim calcmode="lin" valueType="num">
                                      <p:cBhvr>
                                        <p:cTn id="275" dur="3000"/>
                                        <p:tgtEl>
                                          <p:spTgt spid="18"/>
                                        </p:tgtEl>
                                        <p:attrNameLst>
                                          <p:attrName>ppt_y</p:attrName>
                                        </p:attrNameLst>
                                      </p:cBhvr>
                                      <p:tavLst>
                                        <p:tav tm="0">
                                          <p:val>
                                            <p:strVal val="ppt_y"/>
                                          </p:val>
                                        </p:tav>
                                        <p:tav tm="100000">
                                          <p:val>
                                            <p:fltVal val="0.5"/>
                                          </p:val>
                                        </p:tav>
                                      </p:tavLst>
                                    </p:anim>
                                    <p:set>
                                      <p:cBhvr>
                                        <p:cTn id="276" dur="1" fill="hold">
                                          <p:stCondLst>
                                            <p:cond delay="2999"/>
                                          </p:stCondLst>
                                        </p:cTn>
                                        <p:tgtEl>
                                          <p:spTgt spid="18"/>
                                        </p:tgtEl>
                                        <p:attrNameLst>
                                          <p:attrName>style.visibility</p:attrName>
                                        </p:attrNameLst>
                                      </p:cBhvr>
                                      <p:to>
                                        <p:strVal val="hidden"/>
                                      </p:to>
                                    </p:set>
                                  </p:childTnLst>
                                </p:cTn>
                              </p:par>
                              <p:par>
                                <p:cTn id="277" presetID="23" presetClass="exit" presetSubtype="544" fill="hold" nodeType="withEffect">
                                  <p:stCondLst>
                                    <p:cond delay="0"/>
                                  </p:stCondLst>
                                  <p:childTnLst>
                                    <p:anim calcmode="lin" valueType="num">
                                      <p:cBhvr>
                                        <p:cTn id="278" dur="3000"/>
                                        <p:tgtEl>
                                          <p:spTgt spid="19"/>
                                        </p:tgtEl>
                                        <p:attrNameLst>
                                          <p:attrName>ppt_w</p:attrName>
                                        </p:attrNameLst>
                                      </p:cBhvr>
                                      <p:tavLst>
                                        <p:tav tm="0">
                                          <p:val>
                                            <p:strVal val="ppt_w"/>
                                          </p:val>
                                        </p:tav>
                                        <p:tav tm="100000">
                                          <p:val>
                                            <p:fltVal val="0"/>
                                          </p:val>
                                        </p:tav>
                                      </p:tavLst>
                                    </p:anim>
                                    <p:anim calcmode="lin" valueType="num">
                                      <p:cBhvr>
                                        <p:cTn id="279" dur="3000"/>
                                        <p:tgtEl>
                                          <p:spTgt spid="19"/>
                                        </p:tgtEl>
                                        <p:attrNameLst>
                                          <p:attrName>ppt_h</p:attrName>
                                        </p:attrNameLst>
                                      </p:cBhvr>
                                      <p:tavLst>
                                        <p:tav tm="0">
                                          <p:val>
                                            <p:strVal val="ppt_h"/>
                                          </p:val>
                                        </p:tav>
                                        <p:tav tm="100000">
                                          <p:val>
                                            <p:fltVal val="0"/>
                                          </p:val>
                                        </p:tav>
                                      </p:tavLst>
                                    </p:anim>
                                    <p:anim calcmode="lin" valueType="num">
                                      <p:cBhvr>
                                        <p:cTn id="280" dur="3000"/>
                                        <p:tgtEl>
                                          <p:spTgt spid="19"/>
                                        </p:tgtEl>
                                        <p:attrNameLst>
                                          <p:attrName>ppt_x</p:attrName>
                                        </p:attrNameLst>
                                      </p:cBhvr>
                                      <p:tavLst>
                                        <p:tav tm="0">
                                          <p:val>
                                            <p:strVal val="ppt_x"/>
                                          </p:val>
                                        </p:tav>
                                        <p:tav tm="100000">
                                          <p:val>
                                            <p:fltVal val="0.5"/>
                                          </p:val>
                                        </p:tav>
                                      </p:tavLst>
                                    </p:anim>
                                    <p:anim calcmode="lin" valueType="num">
                                      <p:cBhvr>
                                        <p:cTn id="281" dur="3000"/>
                                        <p:tgtEl>
                                          <p:spTgt spid="19"/>
                                        </p:tgtEl>
                                        <p:attrNameLst>
                                          <p:attrName>ppt_y</p:attrName>
                                        </p:attrNameLst>
                                      </p:cBhvr>
                                      <p:tavLst>
                                        <p:tav tm="0">
                                          <p:val>
                                            <p:strVal val="ppt_y"/>
                                          </p:val>
                                        </p:tav>
                                        <p:tav tm="100000">
                                          <p:val>
                                            <p:fltVal val="0.5"/>
                                          </p:val>
                                        </p:tav>
                                      </p:tavLst>
                                    </p:anim>
                                    <p:set>
                                      <p:cBhvr>
                                        <p:cTn id="282" dur="1" fill="hold">
                                          <p:stCondLst>
                                            <p:cond delay="2999"/>
                                          </p:stCondLst>
                                        </p:cTn>
                                        <p:tgtEl>
                                          <p:spTgt spid="19"/>
                                        </p:tgtEl>
                                        <p:attrNameLst>
                                          <p:attrName>style.visibility</p:attrName>
                                        </p:attrNameLst>
                                      </p:cBhvr>
                                      <p:to>
                                        <p:strVal val="hidden"/>
                                      </p:to>
                                    </p:set>
                                  </p:childTnLst>
                                </p:cTn>
                              </p:par>
                              <p:par>
                                <p:cTn id="283" presetID="23" presetClass="exit" presetSubtype="544" fill="hold" nodeType="withEffect">
                                  <p:stCondLst>
                                    <p:cond delay="0"/>
                                  </p:stCondLst>
                                  <p:childTnLst>
                                    <p:anim calcmode="lin" valueType="num">
                                      <p:cBhvr>
                                        <p:cTn id="284" dur="3000"/>
                                        <p:tgtEl>
                                          <p:spTgt spid="20"/>
                                        </p:tgtEl>
                                        <p:attrNameLst>
                                          <p:attrName>ppt_w</p:attrName>
                                        </p:attrNameLst>
                                      </p:cBhvr>
                                      <p:tavLst>
                                        <p:tav tm="0">
                                          <p:val>
                                            <p:strVal val="ppt_w"/>
                                          </p:val>
                                        </p:tav>
                                        <p:tav tm="100000">
                                          <p:val>
                                            <p:fltVal val="0"/>
                                          </p:val>
                                        </p:tav>
                                      </p:tavLst>
                                    </p:anim>
                                    <p:anim calcmode="lin" valueType="num">
                                      <p:cBhvr>
                                        <p:cTn id="285" dur="3000"/>
                                        <p:tgtEl>
                                          <p:spTgt spid="20"/>
                                        </p:tgtEl>
                                        <p:attrNameLst>
                                          <p:attrName>ppt_h</p:attrName>
                                        </p:attrNameLst>
                                      </p:cBhvr>
                                      <p:tavLst>
                                        <p:tav tm="0">
                                          <p:val>
                                            <p:strVal val="ppt_h"/>
                                          </p:val>
                                        </p:tav>
                                        <p:tav tm="100000">
                                          <p:val>
                                            <p:fltVal val="0"/>
                                          </p:val>
                                        </p:tav>
                                      </p:tavLst>
                                    </p:anim>
                                    <p:anim calcmode="lin" valueType="num">
                                      <p:cBhvr>
                                        <p:cTn id="286" dur="3000"/>
                                        <p:tgtEl>
                                          <p:spTgt spid="20"/>
                                        </p:tgtEl>
                                        <p:attrNameLst>
                                          <p:attrName>ppt_x</p:attrName>
                                        </p:attrNameLst>
                                      </p:cBhvr>
                                      <p:tavLst>
                                        <p:tav tm="0">
                                          <p:val>
                                            <p:strVal val="ppt_x"/>
                                          </p:val>
                                        </p:tav>
                                        <p:tav tm="100000">
                                          <p:val>
                                            <p:fltVal val="0.5"/>
                                          </p:val>
                                        </p:tav>
                                      </p:tavLst>
                                    </p:anim>
                                    <p:anim calcmode="lin" valueType="num">
                                      <p:cBhvr>
                                        <p:cTn id="287" dur="3000"/>
                                        <p:tgtEl>
                                          <p:spTgt spid="20"/>
                                        </p:tgtEl>
                                        <p:attrNameLst>
                                          <p:attrName>ppt_y</p:attrName>
                                        </p:attrNameLst>
                                      </p:cBhvr>
                                      <p:tavLst>
                                        <p:tav tm="0">
                                          <p:val>
                                            <p:strVal val="ppt_y"/>
                                          </p:val>
                                        </p:tav>
                                        <p:tav tm="100000">
                                          <p:val>
                                            <p:fltVal val="0.5"/>
                                          </p:val>
                                        </p:tav>
                                      </p:tavLst>
                                    </p:anim>
                                    <p:set>
                                      <p:cBhvr>
                                        <p:cTn id="288" dur="1" fill="hold">
                                          <p:stCondLst>
                                            <p:cond delay="2999"/>
                                          </p:stCondLst>
                                        </p:cTn>
                                        <p:tgtEl>
                                          <p:spTgt spid="20"/>
                                        </p:tgtEl>
                                        <p:attrNameLst>
                                          <p:attrName>style.visibility</p:attrName>
                                        </p:attrNameLst>
                                      </p:cBhvr>
                                      <p:to>
                                        <p:strVal val="hidden"/>
                                      </p:to>
                                    </p:set>
                                  </p:childTnLst>
                                </p:cTn>
                              </p:par>
                              <p:par>
                                <p:cTn id="289" presetID="23" presetClass="exit" presetSubtype="544" fill="hold" nodeType="withEffect">
                                  <p:stCondLst>
                                    <p:cond delay="0"/>
                                  </p:stCondLst>
                                  <p:childTnLst>
                                    <p:anim calcmode="lin" valueType="num">
                                      <p:cBhvr>
                                        <p:cTn id="290" dur="3000"/>
                                        <p:tgtEl>
                                          <p:spTgt spid="21"/>
                                        </p:tgtEl>
                                        <p:attrNameLst>
                                          <p:attrName>ppt_w</p:attrName>
                                        </p:attrNameLst>
                                      </p:cBhvr>
                                      <p:tavLst>
                                        <p:tav tm="0">
                                          <p:val>
                                            <p:strVal val="ppt_w"/>
                                          </p:val>
                                        </p:tav>
                                        <p:tav tm="100000">
                                          <p:val>
                                            <p:fltVal val="0"/>
                                          </p:val>
                                        </p:tav>
                                      </p:tavLst>
                                    </p:anim>
                                    <p:anim calcmode="lin" valueType="num">
                                      <p:cBhvr>
                                        <p:cTn id="291" dur="3000"/>
                                        <p:tgtEl>
                                          <p:spTgt spid="21"/>
                                        </p:tgtEl>
                                        <p:attrNameLst>
                                          <p:attrName>ppt_h</p:attrName>
                                        </p:attrNameLst>
                                      </p:cBhvr>
                                      <p:tavLst>
                                        <p:tav tm="0">
                                          <p:val>
                                            <p:strVal val="ppt_h"/>
                                          </p:val>
                                        </p:tav>
                                        <p:tav tm="100000">
                                          <p:val>
                                            <p:fltVal val="0"/>
                                          </p:val>
                                        </p:tav>
                                      </p:tavLst>
                                    </p:anim>
                                    <p:anim calcmode="lin" valueType="num">
                                      <p:cBhvr>
                                        <p:cTn id="292" dur="3000"/>
                                        <p:tgtEl>
                                          <p:spTgt spid="21"/>
                                        </p:tgtEl>
                                        <p:attrNameLst>
                                          <p:attrName>ppt_x</p:attrName>
                                        </p:attrNameLst>
                                      </p:cBhvr>
                                      <p:tavLst>
                                        <p:tav tm="0">
                                          <p:val>
                                            <p:strVal val="ppt_x"/>
                                          </p:val>
                                        </p:tav>
                                        <p:tav tm="100000">
                                          <p:val>
                                            <p:fltVal val="0.5"/>
                                          </p:val>
                                        </p:tav>
                                      </p:tavLst>
                                    </p:anim>
                                    <p:anim calcmode="lin" valueType="num">
                                      <p:cBhvr>
                                        <p:cTn id="293" dur="3000"/>
                                        <p:tgtEl>
                                          <p:spTgt spid="21"/>
                                        </p:tgtEl>
                                        <p:attrNameLst>
                                          <p:attrName>ppt_y</p:attrName>
                                        </p:attrNameLst>
                                      </p:cBhvr>
                                      <p:tavLst>
                                        <p:tav tm="0">
                                          <p:val>
                                            <p:strVal val="ppt_y"/>
                                          </p:val>
                                        </p:tav>
                                        <p:tav tm="100000">
                                          <p:val>
                                            <p:fltVal val="0.5"/>
                                          </p:val>
                                        </p:tav>
                                      </p:tavLst>
                                    </p:anim>
                                    <p:set>
                                      <p:cBhvr>
                                        <p:cTn id="294" dur="1" fill="hold">
                                          <p:stCondLst>
                                            <p:cond delay="2999"/>
                                          </p:stCondLst>
                                        </p:cTn>
                                        <p:tgtEl>
                                          <p:spTgt spid="21"/>
                                        </p:tgtEl>
                                        <p:attrNameLst>
                                          <p:attrName>style.visibility</p:attrName>
                                        </p:attrNameLst>
                                      </p:cBhvr>
                                      <p:to>
                                        <p:strVal val="hidden"/>
                                      </p:to>
                                    </p:set>
                                  </p:childTnLst>
                                </p:cTn>
                              </p:par>
                              <p:par>
                                <p:cTn id="295" presetID="23" presetClass="exit" presetSubtype="544" fill="hold" nodeType="withEffect">
                                  <p:stCondLst>
                                    <p:cond delay="0"/>
                                  </p:stCondLst>
                                  <p:childTnLst>
                                    <p:anim calcmode="lin" valueType="num">
                                      <p:cBhvr>
                                        <p:cTn id="296" dur="3000"/>
                                        <p:tgtEl>
                                          <p:spTgt spid="22"/>
                                        </p:tgtEl>
                                        <p:attrNameLst>
                                          <p:attrName>ppt_w</p:attrName>
                                        </p:attrNameLst>
                                      </p:cBhvr>
                                      <p:tavLst>
                                        <p:tav tm="0">
                                          <p:val>
                                            <p:strVal val="ppt_w"/>
                                          </p:val>
                                        </p:tav>
                                        <p:tav tm="100000">
                                          <p:val>
                                            <p:fltVal val="0"/>
                                          </p:val>
                                        </p:tav>
                                      </p:tavLst>
                                    </p:anim>
                                    <p:anim calcmode="lin" valueType="num">
                                      <p:cBhvr>
                                        <p:cTn id="297" dur="3000"/>
                                        <p:tgtEl>
                                          <p:spTgt spid="22"/>
                                        </p:tgtEl>
                                        <p:attrNameLst>
                                          <p:attrName>ppt_h</p:attrName>
                                        </p:attrNameLst>
                                      </p:cBhvr>
                                      <p:tavLst>
                                        <p:tav tm="0">
                                          <p:val>
                                            <p:strVal val="ppt_h"/>
                                          </p:val>
                                        </p:tav>
                                        <p:tav tm="100000">
                                          <p:val>
                                            <p:fltVal val="0"/>
                                          </p:val>
                                        </p:tav>
                                      </p:tavLst>
                                    </p:anim>
                                    <p:anim calcmode="lin" valueType="num">
                                      <p:cBhvr>
                                        <p:cTn id="298" dur="3000"/>
                                        <p:tgtEl>
                                          <p:spTgt spid="22"/>
                                        </p:tgtEl>
                                        <p:attrNameLst>
                                          <p:attrName>ppt_x</p:attrName>
                                        </p:attrNameLst>
                                      </p:cBhvr>
                                      <p:tavLst>
                                        <p:tav tm="0">
                                          <p:val>
                                            <p:strVal val="ppt_x"/>
                                          </p:val>
                                        </p:tav>
                                        <p:tav tm="100000">
                                          <p:val>
                                            <p:fltVal val="0.5"/>
                                          </p:val>
                                        </p:tav>
                                      </p:tavLst>
                                    </p:anim>
                                    <p:anim calcmode="lin" valueType="num">
                                      <p:cBhvr>
                                        <p:cTn id="299" dur="3000"/>
                                        <p:tgtEl>
                                          <p:spTgt spid="22"/>
                                        </p:tgtEl>
                                        <p:attrNameLst>
                                          <p:attrName>ppt_y</p:attrName>
                                        </p:attrNameLst>
                                      </p:cBhvr>
                                      <p:tavLst>
                                        <p:tav tm="0">
                                          <p:val>
                                            <p:strVal val="ppt_y"/>
                                          </p:val>
                                        </p:tav>
                                        <p:tav tm="100000">
                                          <p:val>
                                            <p:fltVal val="0.5"/>
                                          </p:val>
                                        </p:tav>
                                      </p:tavLst>
                                    </p:anim>
                                    <p:set>
                                      <p:cBhvr>
                                        <p:cTn id="300" dur="1" fill="hold">
                                          <p:stCondLst>
                                            <p:cond delay="2999"/>
                                          </p:stCondLst>
                                        </p:cTn>
                                        <p:tgtEl>
                                          <p:spTgt spid="22"/>
                                        </p:tgtEl>
                                        <p:attrNameLst>
                                          <p:attrName>style.visibility</p:attrName>
                                        </p:attrNameLst>
                                      </p:cBhvr>
                                      <p:to>
                                        <p:strVal val="hidden"/>
                                      </p:to>
                                    </p:set>
                                  </p:childTnLst>
                                </p:cTn>
                              </p:par>
                              <p:par>
                                <p:cTn id="301" presetID="23" presetClass="exit" presetSubtype="544" fill="hold" nodeType="withEffect">
                                  <p:stCondLst>
                                    <p:cond delay="0"/>
                                  </p:stCondLst>
                                  <p:childTnLst>
                                    <p:anim calcmode="lin" valueType="num">
                                      <p:cBhvr>
                                        <p:cTn id="302" dur="3000"/>
                                        <p:tgtEl>
                                          <p:spTgt spid="23"/>
                                        </p:tgtEl>
                                        <p:attrNameLst>
                                          <p:attrName>ppt_w</p:attrName>
                                        </p:attrNameLst>
                                      </p:cBhvr>
                                      <p:tavLst>
                                        <p:tav tm="0">
                                          <p:val>
                                            <p:strVal val="ppt_w"/>
                                          </p:val>
                                        </p:tav>
                                        <p:tav tm="100000">
                                          <p:val>
                                            <p:fltVal val="0"/>
                                          </p:val>
                                        </p:tav>
                                      </p:tavLst>
                                    </p:anim>
                                    <p:anim calcmode="lin" valueType="num">
                                      <p:cBhvr>
                                        <p:cTn id="303" dur="3000"/>
                                        <p:tgtEl>
                                          <p:spTgt spid="23"/>
                                        </p:tgtEl>
                                        <p:attrNameLst>
                                          <p:attrName>ppt_h</p:attrName>
                                        </p:attrNameLst>
                                      </p:cBhvr>
                                      <p:tavLst>
                                        <p:tav tm="0">
                                          <p:val>
                                            <p:strVal val="ppt_h"/>
                                          </p:val>
                                        </p:tav>
                                        <p:tav tm="100000">
                                          <p:val>
                                            <p:fltVal val="0"/>
                                          </p:val>
                                        </p:tav>
                                      </p:tavLst>
                                    </p:anim>
                                    <p:anim calcmode="lin" valueType="num">
                                      <p:cBhvr>
                                        <p:cTn id="304" dur="3000"/>
                                        <p:tgtEl>
                                          <p:spTgt spid="23"/>
                                        </p:tgtEl>
                                        <p:attrNameLst>
                                          <p:attrName>ppt_x</p:attrName>
                                        </p:attrNameLst>
                                      </p:cBhvr>
                                      <p:tavLst>
                                        <p:tav tm="0">
                                          <p:val>
                                            <p:strVal val="ppt_x"/>
                                          </p:val>
                                        </p:tav>
                                        <p:tav tm="100000">
                                          <p:val>
                                            <p:fltVal val="0.5"/>
                                          </p:val>
                                        </p:tav>
                                      </p:tavLst>
                                    </p:anim>
                                    <p:anim calcmode="lin" valueType="num">
                                      <p:cBhvr>
                                        <p:cTn id="305" dur="3000"/>
                                        <p:tgtEl>
                                          <p:spTgt spid="23"/>
                                        </p:tgtEl>
                                        <p:attrNameLst>
                                          <p:attrName>ppt_y</p:attrName>
                                        </p:attrNameLst>
                                      </p:cBhvr>
                                      <p:tavLst>
                                        <p:tav tm="0">
                                          <p:val>
                                            <p:strVal val="ppt_y"/>
                                          </p:val>
                                        </p:tav>
                                        <p:tav tm="100000">
                                          <p:val>
                                            <p:fltVal val="0.5"/>
                                          </p:val>
                                        </p:tav>
                                      </p:tavLst>
                                    </p:anim>
                                    <p:set>
                                      <p:cBhvr>
                                        <p:cTn id="306" dur="1" fill="hold">
                                          <p:stCondLst>
                                            <p:cond delay="2999"/>
                                          </p:stCondLst>
                                        </p:cTn>
                                        <p:tgtEl>
                                          <p:spTgt spid="23"/>
                                        </p:tgtEl>
                                        <p:attrNameLst>
                                          <p:attrName>style.visibility</p:attrName>
                                        </p:attrNameLst>
                                      </p:cBhvr>
                                      <p:to>
                                        <p:strVal val="hidden"/>
                                      </p:to>
                                    </p:set>
                                  </p:childTnLst>
                                </p:cTn>
                              </p:par>
                              <p:par>
                                <p:cTn id="307" presetID="23" presetClass="exit" presetSubtype="544" fill="hold" nodeType="withEffect">
                                  <p:stCondLst>
                                    <p:cond delay="0"/>
                                  </p:stCondLst>
                                  <p:childTnLst>
                                    <p:anim calcmode="lin" valueType="num">
                                      <p:cBhvr>
                                        <p:cTn id="308" dur="3000"/>
                                        <p:tgtEl>
                                          <p:spTgt spid="24"/>
                                        </p:tgtEl>
                                        <p:attrNameLst>
                                          <p:attrName>ppt_w</p:attrName>
                                        </p:attrNameLst>
                                      </p:cBhvr>
                                      <p:tavLst>
                                        <p:tav tm="0">
                                          <p:val>
                                            <p:strVal val="ppt_w"/>
                                          </p:val>
                                        </p:tav>
                                        <p:tav tm="100000">
                                          <p:val>
                                            <p:fltVal val="0"/>
                                          </p:val>
                                        </p:tav>
                                      </p:tavLst>
                                    </p:anim>
                                    <p:anim calcmode="lin" valueType="num">
                                      <p:cBhvr>
                                        <p:cTn id="309" dur="3000"/>
                                        <p:tgtEl>
                                          <p:spTgt spid="24"/>
                                        </p:tgtEl>
                                        <p:attrNameLst>
                                          <p:attrName>ppt_h</p:attrName>
                                        </p:attrNameLst>
                                      </p:cBhvr>
                                      <p:tavLst>
                                        <p:tav tm="0">
                                          <p:val>
                                            <p:strVal val="ppt_h"/>
                                          </p:val>
                                        </p:tav>
                                        <p:tav tm="100000">
                                          <p:val>
                                            <p:fltVal val="0"/>
                                          </p:val>
                                        </p:tav>
                                      </p:tavLst>
                                    </p:anim>
                                    <p:anim calcmode="lin" valueType="num">
                                      <p:cBhvr>
                                        <p:cTn id="310" dur="3000"/>
                                        <p:tgtEl>
                                          <p:spTgt spid="24"/>
                                        </p:tgtEl>
                                        <p:attrNameLst>
                                          <p:attrName>ppt_x</p:attrName>
                                        </p:attrNameLst>
                                      </p:cBhvr>
                                      <p:tavLst>
                                        <p:tav tm="0">
                                          <p:val>
                                            <p:strVal val="ppt_x"/>
                                          </p:val>
                                        </p:tav>
                                        <p:tav tm="100000">
                                          <p:val>
                                            <p:fltVal val="0.5"/>
                                          </p:val>
                                        </p:tav>
                                      </p:tavLst>
                                    </p:anim>
                                    <p:anim calcmode="lin" valueType="num">
                                      <p:cBhvr>
                                        <p:cTn id="311" dur="3000"/>
                                        <p:tgtEl>
                                          <p:spTgt spid="24"/>
                                        </p:tgtEl>
                                        <p:attrNameLst>
                                          <p:attrName>ppt_y</p:attrName>
                                        </p:attrNameLst>
                                      </p:cBhvr>
                                      <p:tavLst>
                                        <p:tav tm="0">
                                          <p:val>
                                            <p:strVal val="ppt_y"/>
                                          </p:val>
                                        </p:tav>
                                        <p:tav tm="100000">
                                          <p:val>
                                            <p:fltVal val="0.5"/>
                                          </p:val>
                                        </p:tav>
                                      </p:tavLst>
                                    </p:anim>
                                    <p:set>
                                      <p:cBhvr>
                                        <p:cTn id="312" dur="1" fill="hold">
                                          <p:stCondLst>
                                            <p:cond delay="2999"/>
                                          </p:stCondLst>
                                        </p:cTn>
                                        <p:tgtEl>
                                          <p:spTgt spid="24"/>
                                        </p:tgtEl>
                                        <p:attrNameLst>
                                          <p:attrName>style.visibility</p:attrName>
                                        </p:attrNameLst>
                                      </p:cBhvr>
                                      <p:to>
                                        <p:strVal val="hidden"/>
                                      </p:to>
                                    </p:set>
                                  </p:childTnLst>
                                </p:cTn>
                              </p:par>
                              <p:par>
                                <p:cTn id="313" presetID="23" presetClass="exit" presetSubtype="544" fill="hold" nodeType="withEffect">
                                  <p:stCondLst>
                                    <p:cond delay="0"/>
                                  </p:stCondLst>
                                  <p:childTnLst>
                                    <p:anim calcmode="lin" valueType="num">
                                      <p:cBhvr>
                                        <p:cTn id="314" dur="3000"/>
                                        <p:tgtEl>
                                          <p:spTgt spid="25"/>
                                        </p:tgtEl>
                                        <p:attrNameLst>
                                          <p:attrName>ppt_w</p:attrName>
                                        </p:attrNameLst>
                                      </p:cBhvr>
                                      <p:tavLst>
                                        <p:tav tm="0">
                                          <p:val>
                                            <p:strVal val="ppt_w"/>
                                          </p:val>
                                        </p:tav>
                                        <p:tav tm="100000">
                                          <p:val>
                                            <p:fltVal val="0"/>
                                          </p:val>
                                        </p:tav>
                                      </p:tavLst>
                                    </p:anim>
                                    <p:anim calcmode="lin" valueType="num">
                                      <p:cBhvr>
                                        <p:cTn id="315" dur="3000"/>
                                        <p:tgtEl>
                                          <p:spTgt spid="25"/>
                                        </p:tgtEl>
                                        <p:attrNameLst>
                                          <p:attrName>ppt_h</p:attrName>
                                        </p:attrNameLst>
                                      </p:cBhvr>
                                      <p:tavLst>
                                        <p:tav tm="0">
                                          <p:val>
                                            <p:strVal val="ppt_h"/>
                                          </p:val>
                                        </p:tav>
                                        <p:tav tm="100000">
                                          <p:val>
                                            <p:fltVal val="0"/>
                                          </p:val>
                                        </p:tav>
                                      </p:tavLst>
                                    </p:anim>
                                    <p:anim calcmode="lin" valueType="num">
                                      <p:cBhvr>
                                        <p:cTn id="316" dur="3000"/>
                                        <p:tgtEl>
                                          <p:spTgt spid="25"/>
                                        </p:tgtEl>
                                        <p:attrNameLst>
                                          <p:attrName>ppt_x</p:attrName>
                                        </p:attrNameLst>
                                      </p:cBhvr>
                                      <p:tavLst>
                                        <p:tav tm="0">
                                          <p:val>
                                            <p:strVal val="ppt_x"/>
                                          </p:val>
                                        </p:tav>
                                        <p:tav tm="100000">
                                          <p:val>
                                            <p:fltVal val="0.5"/>
                                          </p:val>
                                        </p:tav>
                                      </p:tavLst>
                                    </p:anim>
                                    <p:anim calcmode="lin" valueType="num">
                                      <p:cBhvr>
                                        <p:cTn id="317" dur="3000"/>
                                        <p:tgtEl>
                                          <p:spTgt spid="25"/>
                                        </p:tgtEl>
                                        <p:attrNameLst>
                                          <p:attrName>ppt_y</p:attrName>
                                        </p:attrNameLst>
                                      </p:cBhvr>
                                      <p:tavLst>
                                        <p:tav tm="0">
                                          <p:val>
                                            <p:strVal val="ppt_y"/>
                                          </p:val>
                                        </p:tav>
                                        <p:tav tm="100000">
                                          <p:val>
                                            <p:fltVal val="0.5"/>
                                          </p:val>
                                        </p:tav>
                                      </p:tavLst>
                                    </p:anim>
                                    <p:set>
                                      <p:cBhvr>
                                        <p:cTn id="318" dur="1" fill="hold">
                                          <p:stCondLst>
                                            <p:cond delay="2999"/>
                                          </p:stCondLst>
                                        </p:cTn>
                                        <p:tgtEl>
                                          <p:spTgt spid="25"/>
                                        </p:tgtEl>
                                        <p:attrNameLst>
                                          <p:attrName>style.visibility</p:attrName>
                                        </p:attrNameLst>
                                      </p:cBhvr>
                                      <p:to>
                                        <p:strVal val="hidden"/>
                                      </p:to>
                                    </p:set>
                                  </p:childTnLst>
                                </p:cTn>
                              </p:par>
                              <p:par>
                                <p:cTn id="319" presetID="23" presetClass="exit" presetSubtype="544" fill="hold" nodeType="withEffect">
                                  <p:stCondLst>
                                    <p:cond delay="0"/>
                                  </p:stCondLst>
                                  <p:childTnLst>
                                    <p:anim calcmode="lin" valueType="num">
                                      <p:cBhvr>
                                        <p:cTn id="320" dur="3000"/>
                                        <p:tgtEl>
                                          <p:spTgt spid="26"/>
                                        </p:tgtEl>
                                        <p:attrNameLst>
                                          <p:attrName>ppt_w</p:attrName>
                                        </p:attrNameLst>
                                      </p:cBhvr>
                                      <p:tavLst>
                                        <p:tav tm="0">
                                          <p:val>
                                            <p:strVal val="ppt_w"/>
                                          </p:val>
                                        </p:tav>
                                        <p:tav tm="100000">
                                          <p:val>
                                            <p:fltVal val="0"/>
                                          </p:val>
                                        </p:tav>
                                      </p:tavLst>
                                    </p:anim>
                                    <p:anim calcmode="lin" valueType="num">
                                      <p:cBhvr>
                                        <p:cTn id="321" dur="3000"/>
                                        <p:tgtEl>
                                          <p:spTgt spid="26"/>
                                        </p:tgtEl>
                                        <p:attrNameLst>
                                          <p:attrName>ppt_h</p:attrName>
                                        </p:attrNameLst>
                                      </p:cBhvr>
                                      <p:tavLst>
                                        <p:tav tm="0">
                                          <p:val>
                                            <p:strVal val="ppt_h"/>
                                          </p:val>
                                        </p:tav>
                                        <p:tav tm="100000">
                                          <p:val>
                                            <p:fltVal val="0"/>
                                          </p:val>
                                        </p:tav>
                                      </p:tavLst>
                                    </p:anim>
                                    <p:anim calcmode="lin" valueType="num">
                                      <p:cBhvr>
                                        <p:cTn id="322" dur="3000"/>
                                        <p:tgtEl>
                                          <p:spTgt spid="26"/>
                                        </p:tgtEl>
                                        <p:attrNameLst>
                                          <p:attrName>ppt_x</p:attrName>
                                        </p:attrNameLst>
                                      </p:cBhvr>
                                      <p:tavLst>
                                        <p:tav tm="0">
                                          <p:val>
                                            <p:strVal val="ppt_x"/>
                                          </p:val>
                                        </p:tav>
                                        <p:tav tm="100000">
                                          <p:val>
                                            <p:fltVal val="0.5"/>
                                          </p:val>
                                        </p:tav>
                                      </p:tavLst>
                                    </p:anim>
                                    <p:anim calcmode="lin" valueType="num">
                                      <p:cBhvr>
                                        <p:cTn id="323" dur="3000"/>
                                        <p:tgtEl>
                                          <p:spTgt spid="26"/>
                                        </p:tgtEl>
                                        <p:attrNameLst>
                                          <p:attrName>ppt_y</p:attrName>
                                        </p:attrNameLst>
                                      </p:cBhvr>
                                      <p:tavLst>
                                        <p:tav tm="0">
                                          <p:val>
                                            <p:strVal val="ppt_y"/>
                                          </p:val>
                                        </p:tav>
                                        <p:tav tm="100000">
                                          <p:val>
                                            <p:fltVal val="0.5"/>
                                          </p:val>
                                        </p:tav>
                                      </p:tavLst>
                                    </p:anim>
                                    <p:set>
                                      <p:cBhvr>
                                        <p:cTn id="324" dur="1" fill="hold">
                                          <p:stCondLst>
                                            <p:cond delay="2999"/>
                                          </p:stCondLst>
                                        </p:cTn>
                                        <p:tgtEl>
                                          <p:spTgt spid="26"/>
                                        </p:tgtEl>
                                        <p:attrNameLst>
                                          <p:attrName>style.visibility</p:attrName>
                                        </p:attrNameLst>
                                      </p:cBhvr>
                                      <p:to>
                                        <p:strVal val="hidden"/>
                                      </p:to>
                                    </p:set>
                                  </p:childTnLst>
                                </p:cTn>
                              </p:par>
                              <p:par>
                                <p:cTn id="325" presetID="23" presetClass="exit" presetSubtype="544" fill="hold" nodeType="withEffect">
                                  <p:stCondLst>
                                    <p:cond delay="0"/>
                                  </p:stCondLst>
                                  <p:childTnLst>
                                    <p:anim calcmode="lin" valueType="num">
                                      <p:cBhvr>
                                        <p:cTn id="326" dur="3000"/>
                                        <p:tgtEl>
                                          <p:spTgt spid="27"/>
                                        </p:tgtEl>
                                        <p:attrNameLst>
                                          <p:attrName>ppt_w</p:attrName>
                                        </p:attrNameLst>
                                      </p:cBhvr>
                                      <p:tavLst>
                                        <p:tav tm="0">
                                          <p:val>
                                            <p:strVal val="ppt_w"/>
                                          </p:val>
                                        </p:tav>
                                        <p:tav tm="100000">
                                          <p:val>
                                            <p:fltVal val="0"/>
                                          </p:val>
                                        </p:tav>
                                      </p:tavLst>
                                    </p:anim>
                                    <p:anim calcmode="lin" valueType="num">
                                      <p:cBhvr>
                                        <p:cTn id="327" dur="3000"/>
                                        <p:tgtEl>
                                          <p:spTgt spid="27"/>
                                        </p:tgtEl>
                                        <p:attrNameLst>
                                          <p:attrName>ppt_h</p:attrName>
                                        </p:attrNameLst>
                                      </p:cBhvr>
                                      <p:tavLst>
                                        <p:tav tm="0">
                                          <p:val>
                                            <p:strVal val="ppt_h"/>
                                          </p:val>
                                        </p:tav>
                                        <p:tav tm="100000">
                                          <p:val>
                                            <p:fltVal val="0"/>
                                          </p:val>
                                        </p:tav>
                                      </p:tavLst>
                                    </p:anim>
                                    <p:anim calcmode="lin" valueType="num">
                                      <p:cBhvr>
                                        <p:cTn id="328" dur="3000"/>
                                        <p:tgtEl>
                                          <p:spTgt spid="27"/>
                                        </p:tgtEl>
                                        <p:attrNameLst>
                                          <p:attrName>ppt_x</p:attrName>
                                        </p:attrNameLst>
                                      </p:cBhvr>
                                      <p:tavLst>
                                        <p:tav tm="0">
                                          <p:val>
                                            <p:strVal val="ppt_x"/>
                                          </p:val>
                                        </p:tav>
                                        <p:tav tm="100000">
                                          <p:val>
                                            <p:fltVal val="0.5"/>
                                          </p:val>
                                        </p:tav>
                                      </p:tavLst>
                                    </p:anim>
                                    <p:anim calcmode="lin" valueType="num">
                                      <p:cBhvr>
                                        <p:cTn id="329" dur="3000"/>
                                        <p:tgtEl>
                                          <p:spTgt spid="27"/>
                                        </p:tgtEl>
                                        <p:attrNameLst>
                                          <p:attrName>ppt_y</p:attrName>
                                        </p:attrNameLst>
                                      </p:cBhvr>
                                      <p:tavLst>
                                        <p:tav tm="0">
                                          <p:val>
                                            <p:strVal val="ppt_y"/>
                                          </p:val>
                                        </p:tav>
                                        <p:tav tm="100000">
                                          <p:val>
                                            <p:fltVal val="0.5"/>
                                          </p:val>
                                        </p:tav>
                                      </p:tavLst>
                                    </p:anim>
                                    <p:set>
                                      <p:cBhvr>
                                        <p:cTn id="330" dur="1" fill="hold">
                                          <p:stCondLst>
                                            <p:cond delay="2999"/>
                                          </p:stCondLst>
                                        </p:cTn>
                                        <p:tgtEl>
                                          <p:spTgt spid="27"/>
                                        </p:tgtEl>
                                        <p:attrNameLst>
                                          <p:attrName>style.visibility</p:attrName>
                                        </p:attrNameLst>
                                      </p:cBhvr>
                                      <p:to>
                                        <p:strVal val="hidden"/>
                                      </p:to>
                                    </p:set>
                                  </p:childTnLst>
                                </p:cTn>
                              </p:par>
                              <p:par>
                                <p:cTn id="331" presetID="8" presetClass="emph" presetSubtype="0" fill="hold" nodeType="withEffect">
                                  <p:stCondLst>
                                    <p:cond delay="0"/>
                                  </p:stCondLst>
                                  <p:childTnLst>
                                    <p:animRot by="-21600000">
                                      <p:cBhvr>
                                        <p:cTn id="332" dur="3000" fill="hold"/>
                                        <p:tgtEl>
                                          <p:spTgt spid="5"/>
                                        </p:tgtEl>
                                        <p:attrNameLst>
                                          <p:attrName>r</p:attrName>
                                        </p:attrNameLst>
                                      </p:cBhvr>
                                    </p:animRot>
                                  </p:childTnLst>
                                </p:cTn>
                              </p:par>
                              <p:par>
                                <p:cTn id="333" presetID="8" presetClass="emph" presetSubtype="0" fill="hold" nodeType="withEffect">
                                  <p:stCondLst>
                                    <p:cond delay="0"/>
                                  </p:stCondLst>
                                  <p:childTnLst>
                                    <p:animRot by="-21600000">
                                      <p:cBhvr>
                                        <p:cTn id="334" dur="3000" fill="hold"/>
                                        <p:tgtEl>
                                          <p:spTgt spid="6"/>
                                        </p:tgtEl>
                                        <p:attrNameLst>
                                          <p:attrName>r</p:attrName>
                                        </p:attrNameLst>
                                      </p:cBhvr>
                                    </p:animRot>
                                  </p:childTnLst>
                                </p:cTn>
                              </p:par>
                              <p:par>
                                <p:cTn id="335" presetID="8" presetClass="emph" presetSubtype="0" fill="hold" nodeType="withEffect">
                                  <p:stCondLst>
                                    <p:cond delay="0"/>
                                  </p:stCondLst>
                                  <p:childTnLst>
                                    <p:animRot by="-21600000">
                                      <p:cBhvr>
                                        <p:cTn id="336" dur="3000" fill="hold"/>
                                        <p:tgtEl>
                                          <p:spTgt spid="7"/>
                                        </p:tgtEl>
                                        <p:attrNameLst>
                                          <p:attrName>r</p:attrName>
                                        </p:attrNameLst>
                                      </p:cBhvr>
                                    </p:animRot>
                                  </p:childTnLst>
                                </p:cTn>
                              </p:par>
                              <p:par>
                                <p:cTn id="337" presetID="8" presetClass="emph" presetSubtype="0" fill="hold" nodeType="withEffect">
                                  <p:stCondLst>
                                    <p:cond delay="0"/>
                                  </p:stCondLst>
                                  <p:childTnLst>
                                    <p:animRot by="-21600000">
                                      <p:cBhvr>
                                        <p:cTn id="338" dur="3000" fill="hold"/>
                                        <p:tgtEl>
                                          <p:spTgt spid="8"/>
                                        </p:tgtEl>
                                        <p:attrNameLst>
                                          <p:attrName>r</p:attrName>
                                        </p:attrNameLst>
                                      </p:cBhvr>
                                    </p:animRot>
                                  </p:childTnLst>
                                </p:cTn>
                              </p:par>
                              <p:par>
                                <p:cTn id="339" presetID="8" presetClass="emph" presetSubtype="0" fill="hold" nodeType="withEffect">
                                  <p:stCondLst>
                                    <p:cond delay="0"/>
                                  </p:stCondLst>
                                  <p:childTnLst>
                                    <p:animRot by="-21600000">
                                      <p:cBhvr>
                                        <p:cTn id="340" dur="3000" fill="hold"/>
                                        <p:tgtEl>
                                          <p:spTgt spid="9"/>
                                        </p:tgtEl>
                                        <p:attrNameLst>
                                          <p:attrName>r</p:attrName>
                                        </p:attrNameLst>
                                      </p:cBhvr>
                                    </p:animRot>
                                  </p:childTnLst>
                                </p:cTn>
                              </p:par>
                              <p:par>
                                <p:cTn id="341" presetID="8" presetClass="emph" presetSubtype="0" fill="hold" nodeType="withEffect">
                                  <p:stCondLst>
                                    <p:cond delay="0"/>
                                  </p:stCondLst>
                                  <p:childTnLst>
                                    <p:animRot by="-21600000">
                                      <p:cBhvr>
                                        <p:cTn id="342" dur="3000" fill="hold"/>
                                        <p:tgtEl>
                                          <p:spTgt spid="10"/>
                                        </p:tgtEl>
                                        <p:attrNameLst>
                                          <p:attrName>r</p:attrName>
                                        </p:attrNameLst>
                                      </p:cBhvr>
                                    </p:animRot>
                                  </p:childTnLst>
                                </p:cTn>
                              </p:par>
                              <p:par>
                                <p:cTn id="343" presetID="8" presetClass="emph" presetSubtype="0" fill="hold" nodeType="withEffect">
                                  <p:stCondLst>
                                    <p:cond delay="0"/>
                                  </p:stCondLst>
                                  <p:childTnLst>
                                    <p:animRot by="-21600000">
                                      <p:cBhvr>
                                        <p:cTn id="344" dur="3000" fill="hold"/>
                                        <p:tgtEl>
                                          <p:spTgt spid="11"/>
                                        </p:tgtEl>
                                        <p:attrNameLst>
                                          <p:attrName>r</p:attrName>
                                        </p:attrNameLst>
                                      </p:cBhvr>
                                    </p:animRot>
                                  </p:childTnLst>
                                </p:cTn>
                              </p:par>
                              <p:par>
                                <p:cTn id="345" presetID="8" presetClass="emph" presetSubtype="0" fill="hold" nodeType="withEffect">
                                  <p:stCondLst>
                                    <p:cond delay="0"/>
                                  </p:stCondLst>
                                  <p:childTnLst>
                                    <p:animRot by="-21600000">
                                      <p:cBhvr>
                                        <p:cTn id="346" dur="3000" fill="hold"/>
                                        <p:tgtEl>
                                          <p:spTgt spid="12"/>
                                        </p:tgtEl>
                                        <p:attrNameLst>
                                          <p:attrName>r</p:attrName>
                                        </p:attrNameLst>
                                      </p:cBhvr>
                                    </p:animRot>
                                  </p:childTnLst>
                                </p:cTn>
                              </p:par>
                              <p:par>
                                <p:cTn id="347" presetID="8" presetClass="emph" presetSubtype="0" fill="hold" nodeType="withEffect">
                                  <p:stCondLst>
                                    <p:cond delay="0"/>
                                  </p:stCondLst>
                                  <p:childTnLst>
                                    <p:animRot by="-21600000">
                                      <p:cBhvr>
                                        <p:cTn id="348" dur="3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3000" fill="hold"/>
                                        <p:tgtEl>
                                          <p:spTgt spid="14"/>
                                        </p:tgtEl>
                                        <p:attrNameLst>
                                          <p:attrName>r</p:attrName>
                                        </p:attrNameLst>
                                      </p:cBhvr>
                                    </p:animRot>
                                  </p:childTnLst>
                                </p:cTn>
                              </p:par>
                              <p:par>
                                <p:cTn id="351" presetID="8" presetClass="emph" presetSubtype="0" fill="hold" nodeType="withEffect">
                                  <p:stCondLst>
                                    <p:cond delay="0"/>
                                  </p:stCondLst>
                                  <p:childTnLst>
                                    <p:animRot by="-21600000">
                                      <p:cBhvr>
                                        <p:cTn id="352" dur="3000" fill="hold"/>
                                        <p:tgtEl>
                                          <p:spTgt spid="15"/>
                                        </p:tgtEl>
                                        <p:attrNameLst>
                                          <p:attrName>r</p:attrName>
                                        </p:attrNameLst>
                                      </p:cBhvr>
                                    </p:animRot>
                                  </p:childTnLst>
                                </p:cTn>
                              </p:par>
                              <p:par>
                                <p:cTn id="353" presetID="8" presetClass="emph" presetSubtype="0" fill="hold" nodeType="withEffect">
                                  <p:stCondLst>
                                    <p:cond delay="0"/>
                                  </p:stCondLst>
                                  <p:childTnLst>
                                    <p:animRot by="-21600000">
                                      <p:cBhvr>
                                        <p:cTn id="354" dur="3000" fill="hold"/>
                                        <p:tgtEl>
                                          <p:spTgt spid="16"/>
                                        </p:tgtEl>
                                        <p:attrNameLst>
                                          <p:attrName>r</p:attrName>
                                        </p:attrNameLst>
                                      </p:cBhvr>
                                    </p:animRot>
                                  </p:childTnLst>
                                </p:cTn>
                              </p:par>
                              <p:par>
                                <p:cTn id="355" presetID="8" presetClass="emph" presetSubtype="0" fill="hold" nodeType="withEffect">
                                  <p:stCondLst>
                                    <p:cond delay="0"/>
                                  </p:stCondLst>
                                  <p:childTnLst>
                                    <p:animRot by="-21600000">
                                      <p:cBhvr>
                                        <p:cTn id="356" dur="3000" fill="hold"/>
                                        <p:tgtEl>
                                          <p:spTgt spid="17"/>
                                        </p:tgtEl>
                                        <p:attrNameLst>
                                          <p:attrName>r</p:attrName>
                                        </p:attrNameLst>
                                      </p:cBhvr>
                                    </p:animRot>
                                  </p:childTnLst>
                                </p:cTn>
                              </p:par>
                              <p:par>
                                <p:cTn id="357" presetID="8" presetClass="emph" presetSubtype="0" fill="hold" nodeType="withEffect">
                                  <p:stCondLst>
                                    <p:cond delay="0"/>
                                  </p:stCondLst>
                                  <p:childTnLst>
                                    <p:animRot by="-21600000">
                                      <p:cBhvr>
                                        <p:cTn id="358" dur="3000" fill="hold"/>
                                        <p:tgtEl>
                                          <p:spTgt spid="18"/>
                                        </p:tgtEl>
                                        <p:attrNameLst>
                                          <p:attrName>r</p:attrName>
                                        </p:attrNameLst>
                                      </p:cBhvr>
                                    </p:animRot>
                                  </p:childTnLst>
                                </p:cTn>
                              </p:par>
                              <p:par>
                                <p:cTn id="359" presetID="8" presetClass="emph" presetSubtype="0" fill="hold" nodeType="withEffect">
                                  <p:stCondLst>
                                    <p:cond delay="0"/>
                                  </p:stCondLst>
                                  <p:childTnLst>
                                    <p:animRot by="-21600000">
                                      <p:cBhvr>
                                        <p:cTn id="360" dur="3000" fill="hold"/>
                                        <p:tgtEl>
                                          <p:spTgt spid="19"/>
                                        </p:tgtEl>
                                        <p:attrNameLst>
                                          <p:attrName>r</p:attrName>
                                        </p:attrNameLst>
                                      </p:cBhvr>
                                    </p:animRot>
                                  </p:childTnLst>
                                </p:cTn>
                              </p:par>
                              <p:par>
                                <p:cTn id="361" presetID="8" presetClass="emph" presetSubtype="0" fill="hold" nodeType="withEffect">
                                  <p:stCondLst>
                                    <p:cond delay="0"/>
                                  </p:stCondLst>
                                  <p:childTnLst>
                                    <p:animRot by="-21600000">
                                      <p:cBhvr>
                                        <p:cTn id="362" dur="3000" fill="hold"/>
                                        <p:tgtEl>
                                          <p:spTgt spid="20"/>
                                        </p:tgtEl>
                                        <p:attrNameLst>
                                          <p:attrName>r</p:attrName>
                                        </p:attrNameLst>
                                      </p:cBhvr>
                                    </p:animRot>
                                  </p:childTnLst>
                                </p:cTn>
                              </p:par>
                              <p:par>
                                <p:cTn id="363" presetID="8" presetClass="emph" presetSubtype="0" fill="hold" nodeType="withEffect">
                                  <p:stCondLst>
                                    <p:cond delay="0"/>
                                  </p:stCondLst>
                                  <p:childTnLst>
                                    <p:animRot by="-21600000">
                                      <p:cBhvr>
                                        <p:cTn id="364" dur="3000" fill="hold"/>
                                        <p:tgtEl>
                                          <p:spTgt spid="21"/>
                                        </p:tgtEl>
                                        <p:attrNameLst>
                                          <p:attrName>r</p:attrName>
                                        </p:attrNameLst>
                                      </p:cBhvr>
                                    </p:animRot>
                                  </p:childTnLst>
                                </p:cTn>
                              </p:par>
                              <p:par>
                                <p:cTn id="365" presetID="8" presetClass="emph" presetSubtype="0" fill="hold" nodeType="withEffect">
                                  <p:stCondLst>
                                    <p:cond delay="0"/>
                                  </p:stCondLst>
                                  <p:childTnLst>
                                    <p:animRot by="-21600000">
                                      <p:cBhvr>
                                        <p:cTn id="366" dur="3000" fill="hold"/>
                                        <p:tgtEl>
                                          <p:spTgt spid="22"/>
                                        </p:tgtEl>
                                        <p:attrNameLst>
                                          <p:attrName>r</p:attrName>
                                        </p:attrNameLst>
                                      </p:cBhvr>
                                    </p:animRot>
                                  </p:childTnLst>
                                </p:cTn>
                              </p:par>
                              <p:par>
                                <p:cTn id="367" presetID="8" presetClass="emph" presetSubtype="0" fill="hold" nodeType="withEffect">
                                  <p:stCondLst>
                                    <p:cond delay="0"/>
                                  </p:stCondLst>
                                  <p:childTnLst>
                                    <p:animRot by="-21600000">
                                      <p:cBhvr>
                                        <p:cTn id="368" dur="3000" fill="hold"/>
                                        <p:tgtEl>
                                          <p:spTgt spid="23"/>
                                        </p:tgtEl>
                                        <p:attrNameLst>
                                          <p:attrName>r</p:attrName>
                                        </p:attrNameLst>
                                      </p:cBhvr>
                                    </p:animRot>
                                  </p:childTnLst>
                                </p:cTn>
                              </p:par>
                              <p:par>
                                <p:cTn id="369" presetID="8" presetClass="emph" presetSubtype="0" fill="hold" nodeType="withEffect">
                                  <p:stCondLst>
                                    <p:cond delay="0"/>
                                  </p:stCondLst>
                                  <p:childTnLst>
                                    <p:animRot by="-21600000">
                                      <p:cBhvr>
                                        <p:cTn id="370" dur="3000" fill="hold"/>
                                        <p:tgtEl>
                                          <p:spTgt spid="24"/>
                                        </p:tgtEl>
                                        <p:attrNameLst>
                                          <p:attrName>r</p:attrName>
                                        </p:attrNameLst>
                                      </p:cBhvr>
                                    </p:animRot>
                                  </p:childTnLst>
                                </p:cTn>
                              </p:par>
                              <p:par>
                                <p:cTn id="371" presetID="8" presetClass="emph" presetSubtype="0" fill="hold" nodeType="withEffect">
                                  <p:stCondLst>
                                    <p:cond delay="0"/>
                                  </p:stCondLst>
                                  <p:childTnLst>
                                    <p:animRot by="-21600000">
                                      <p:cBhvr>
                                        <p:cTn id="372" dur="3000" fill="hold"/>
                                        <p:tgtEl>
                                          <p:spTgt spid="25"/>
                                        </p:tgtEl>
                                        <p:attrNameLst>
                                          <p:attrName>r</p:attrName>
                                        </p:attrNameLst>
                                      </p:cBhvr>
                                    </p:animRot>
                                  </p:childTnLst>
                                </p:cTn>
                              </p:par>
                              <p:par>
                                <p:cTn id="373" presetID="8" presetClass="emph" presetSubtype="0" fill="hold" nodeType="withEffect">
                                  <p:stCondLst>
                                    <p:cond delay="0"/>
                                  </p:stCondLst>
                                  <p:childTnLst>
                                    <p:animRot by="-21600000">
                                      <p:cBhvr>
                                        <p:cTn id="374" dur="3000" fill="hold"/>
                                        <p:tgtEl>
                                          <p:spTgt spid="26"/>
                                        </p:tgtEl>
                                        <p:attrNameLst>
                                          <p:attrName>r</p:attrName>
                                        </p:attrNameLst>
                                      </p:cBhvr>
                                    </p:animRot>
                                  </p:childTnLst>
                                </p:cTn>
                              </p:par>
                              <p:par>
                                <p:cTn id="375" presetID="8" presetClass="emph" presetSubtype="0" fill="hold" nodeType="withEffect">
                                  <p:stCondLst>
                                    <p:cond delay="0"/>
                                  </p:stCondLst>
                                  <p:childTnLst>
                                    <p:animRot by="-21600000">
                                      <p:cBhvr>
                                        <p:cTn id="376" dur="3000" fill="hold"/>
                                        <p:tgtEl>
                                          <p:spTgt spid="27"/>
                                        </p:tgtEl>
                                        <p:attrNameLst>
                                          <p:attrName>r</p:attrName>
                                        </p:attrNameLst>
                                      </p:cBhvr>
                                    </p:animRot>
                                  </p:childTnLst>
                                </p:cTn>
                              </p:par>
                              <p:par>
                                <p:cTn id="377" presetID="23" presetClass="entr" presetSubtype="288" fill="hold" nodeType="withEffect">
                                  <p:stCondLst>
                                    <p:cond delay="0"/>
                                  </p:stCondLst>
                                  <p:childTnLst>
                                    <p:set>
                                      <p:cBhvr>
                                        <p:cTn id="378" dur="1" fill="hold">
                                          <p:stCondLst>
                                            <p:cond delay="0"/>
                                          </p:stCondLst>
                                        </p:cTn>
                                        <p:tgtEl>
                                          <p:spTgt spid="4"/>
                                        </p:tgtEl>
                                        <p:attrNameLst>
                                          <p:attrName>style.visibility</p:attrName>
                                        </p:attrNameLst>
                                      </p:cBhvr>
                                      <p:to>
                                        <p:strVal val="visible"/>
                                      </p:to>
                                    </p:set>
                                    <p:anim calcmode="lin" valueType="num">
                                      <p:cBhvr>
                                        <p:cTn id="379" dur="3000" fill="hold"/>
                                        <p:tgtEl>
                                          <p:spTgt spid="4"/>
                                        </p:tgtEl>
                                        <p:attrNameLst>
                                          <p:attrName>ppt_w</p:attrName>
                                        </p:attrNameLst>
                                      </p:cBhvr>
                                      <p:tavLst>
                                        <p:tav tm="0">
                                          <p:val>
                                            <p:strVal val="4/3*#ppt_w"/>
                                          </p:val>
                                        </p:tav>
                                        <p:tav tm="100000">
                                          <p:val>
                                            <p:strVal val="#ppt_w"/>
                                          </p:val>
                                        </p:tav>
                                      </p:tavLst>
                                    </p:anim>
                                    <p:anim calcmode="lin" valueType="num">
                                      <p:cBhvr>
                                        <p:cTn id="380" dur="3000" fill="hold"/>
                                        <p:tgtEl>
                                          <p:spTgt spid="4"/>
                                        </p:tgtEl>
                                        <p:attrNameLst>
                                          <p:attrName>ppt_h</p:attrName>
                                        </p:attrNameLst>
                                      </p:cBhvr>
                                      <p:tavLst>
                                        <p:tav tm="0">
                                          <p:val>
                                            <p:strVal val="4/3*#ppt_h"/>
                                          </p:val>
                                        </p:tav>
                                        <p:tav tm="100000">
                                          <p:val>
                                            <p:strVal val="#ppt_h"/>
                                          </p:val>
                                        </p:tav>
                                      </p:tavLst>
                                    </p:anim>
                                  </p:childTnLst>
                                </p:cTn>
                              </p:par>
                              <p:par>
                                <p:cTn id="381" presetID="21" presetClass="entr" presetSubtype="8" fill="hold" nodeType="withEffect">
                                  <p:stCondLst>
                                    <p:cond delay="0"/>
                                  </p:stCondLst>
                                  <p:childTnLst>
                                    <p:set>
                                      <p:cBhvr>
                                        <p:cTn id="382" dur="1" fill="hold">
                                          <p:stCondLst>
                                            <p:cond delay="0"/>
                                          </p:stCondLst>
                                        </p:cTn>
                                        <p:tgtEl>
                                          <p:spTgt spid="4"/>
                                        </p:tgtEl>
                                        <p:attrNameLst>
                                          <p:attrName>style.visibility</p:attrName>
                                        </p:attrNameLst>
                                      </p:cBhvr>
                                      <p:to>
                                        <p:strVal val="visible"/>
                                      </p:to>
                                    </p:set>
                                    <p:animEffect transition="in" filter="wheel(8)">
                                      <p:cBhvr>
                                        <p:cTn id="3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ained-Glass-Windows.jpg"/>
          <p:cNvPicPr>
            <a:picLocks noChangeAspect="1"/>
          </p:cNvPicPr>
          <p:nvPr/>
        </p:nvPicPr>
        <p:blipFill>
          <a:blip r:embed="rId2"/>
          <a:stretch>
            <a:fillRect/>
          </a:stretch>
        </p:blipFill>
        <p:spPr>
          <a:xfrm>
            <a:off x="0" y="642918"/>
            <a:ext cx="9144000" cy="5736666"/>
          </a:xfrm>
          <a:prstGeom prst="rect">
            <a:avLst/>
          </a:prstGeom>
        </p:spPr>
      </p:pic>
      <p:pic>
        <p:nvPicPr>
          <p:cNvPr id="6" name="5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0" y="6229366"/>
            <a:ext cx="821744" cy="628634"/>
          </a:xfrm>
          <a:prstGeom prst="rect">
            <a:avLst/>
          </a:prstGeom>
        </p:spPr>
      </p:pic>
      <p:pic>
        <p:nvPicPr>
          <p:cNvPr id="7" name="6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357158" y="6229366"/>
            <a:ext cx="821744" cy="628634"/>
          </a:xfrm>
          <a:prstGeom prst="rect">
            <a:avLst/>
          </a:prstGeom>
        </p:spPr>
      </p:pic>
      <p:pic>
        <p:nvPicPr>
          <p:cNvPr id="8" name="7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714380" y="6229366"/>
            <a:ext cx="821744" cy="628634"/>
          </a:xfrm>
          <a:prstGeom prst="rect">
            <a:avLst/>
          </a:prstGeom>
        </p:spPr>
      </p:pic>
      <p:pic>
        <p:nvPicPr>
          <p:cNvPr id="9" name="8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1071538" y="6229366"/>
            <a:ext cx="821744" cy="628634"/>
          </a:xfrm>
          <a:prstGeom prst="rect">
            <a:avLst/>
          </a:prstGeom>
        </p:spPr>
      </p:pic>
      <p:pic>
        <p:nvPicPr>
          <p:cNvPr id="10" name="9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1428760" y="6229366"/>
            <a:ext cx="821744" cy="628634"/>
          </a:xfrm>
          <a:prstGeom prst="rect">
            <a:avLst/>
          </a:prstGeom>
        </p:spPr>
      </p:pic>
      <p:pic>
        <p:nvPicPr>
          <p:cNvPr id="11" name="10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1785918" y="6229366"/>
            <a:ext cx="821744" cy="628634"/>
          </a:xfrm>
          <a:prstGeom prst="rect">
            <a:avLst/>
          </a:prstGeom>
        </p:spPr>
      </p:pic>
      <p:pic>
        <p:nvPicPr>
          <p:cNvPr id="12" name="11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2143140" y="6229366"/>
            <a:ext cx="821744" cy="628634"/>
          </a:xfrm>
          <a:prstGeom prst="rect">
            <a:avLst/>
          </a:prstGeom>
        </p:spPr>
      </p:pic>
      <p:pic>
        <p:nvPicPr>
          <p:cNvPr id="13" name="12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2500298" y="6229366"/>
            <a:ext cx="821744" cy="628634"/>
          </a:xfrm>
          <a:prstGeom prst="rect">
            <a:avLst/>
          </a:prstGeom>
        </p:spPr>
      </p:pic>
      <p:pic>
        <p:nvPicPr>
          <p:cNvPr id="14" name="13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2857520" y="6229366"/>
            <a:ext cx="821744" cy="628634"/>
          </a:xfrm>
          <a:prstGeom prst="rect">
            <a:avLst/>
          </a:prstGeom>
        </p:spPr>
      </p:pic>
      <p:pic>
        <p:nvPicPr>
          <p:cNvPr id="15" name="14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3214678" y="6229366"/>
            <a:ext cx="821744" cy="628634"/>
          </a:xfrm>
          <a:prstGeom prst="rect">
            <a:avLst/>
          </a:prstGeom>
        </p:spPr>
      </p:pic>
      <p:pic>
        <p:nvPicPr>
          <p:cNvPr id="16" name="15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3571900" y="6229366"/>
            <a:ext cx="821744" cy="628634"/>
          </a:xfrm>
          <a:prstGeom prst="rect">
            <a:avLst/>
          </a:prstGeom>
        </p:spPr>
      </p:pic>
      <p:pic>
        <p:nvPicPr>
          <p:cNvPr id="17" name="16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3929058" y="6229366"/>
            <a:ext cx="821744" cy="628634"/>
          </a:xfrm>
          <a:prstGeom prst="rect">
            <a:avLst/>
          </a:prstGeom>
        </p:spPr>
      </p:pic>
      <p:pic>
        <p:nvPicPr>
          <p:cNvPr id="18" name="17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4286280" y="6229366"/>
            <a:ext cx="821744" cy="628634"/>
          </a:xfrm>
          <a:prstGeom prst="rect">
            <a:avLst/>
          </a:prstGeom>
        </p:spPr>
      </p:pic>
      <p:pic>
        <p:nvPicPr>
          <p:cNvPr id="19" name="18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4643438" y="6229366"/>
            <a:ext cx="821744" cy="628634"/>
          </a:xfrm>
          <a:prstGeom prst="rect">
            <a:avLst/>
          </a:prstGeom>
        </p:spPr>
      </p:pic>
      <p:pic>
        <p:nvPicPr>
          <p:cNvPr id="20" name="19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5000660" y="6229366"/>
            <a:ext cx="821744" cy="628634"/>
          </a:xfrm>
          <a:prstGeom prst="rect">
            <a:avLst/>
          </a:prstGeom>
        </p:spPr>
      </p:pic>
      <p:pic>
        <p:nvPicPr>
          <p:cNvPr id="21" name="20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5357818" y="6229366"/>
            <a:ext cx="821744" cy="628634"/>
          </a:xfrm>
          <a:prstGeom prst="rect">
            <a:avLst/>
          </a:prstGeom>
        </p:spPr>
      </p:pic>
      <p:pic>
        <p:nvPicPr>
          <p:cNvPr id="22" name="21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5715008" y="6229366"/>
            <a:ext cx="821744" cy="628634"/>
          </a:xfrm>
          <a:prstGeom prst="rect">
            <a:avLst/>
          </a:prstGeom>
        </p:spPr>
      </p:pic>
      <p:pic>
        <p:nvPicPr>
          <p:cNvPr id="23" name="22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6072198" y="6229366"/>
            <a:ext cx="821744" cy="628634"/>
          </a:xfrm>
          <a:prstGeom prst="rect">
            <a:avLst/>
          </a:prstGeom>
        </p:spPr>
      </p:pic>
      <p:pic>
        <p:nvPicPr>
          <p:cNvPr id="24" name="23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6429388" y="6229366"/>
            <a:ext cx="821744" cy="628634"/>
          </a:xfrm>
          <a:prstGeom prst="rect">
            <a:avLst/>
          </a:prstGeom>
        </p:spPr>
      </p:pic>
      <p:pic>
        <p:nvPicPr>
          <p:cNvPr id="25" name="24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6786578" y="6229366"/>
            <a:ext cx="821744" cy="628634"/>
          </a:xfrm>
          <a:prstGeom prst="rect">
            <a:avLst/>
          </a:prstGeom>
        </p:spPr>
      </p:pic>
      <p:pic>
        <p:nvPicPr>
          <p:cNvPr id="26" name="25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7143768" y="6229366"/>
            <a:ext cx="821744" cy="628634"/>
          </a:xfrm>
          <a:prstGeom prst="rect">
            <a:avLst/>
          </a:prstGeom>
        </p:spPr>
      </p:pic>
      <p:pic>
        <p:nvPicPr>
          <p:cNvPr id="27" name="26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7500958" y="6229366"/>
            <a:ext cx="821744" cy="628634"/>
          </a:xfrm>
          <a:prstGeom prst="rect">
            <a:avLst/>
          </a:prstGeom>
        </p:spPr>
      </p:pic>
      <p:pic>
        <p:nvPicPr>
          <p:cNvPr id="28" name="27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7858148" y="6229366"/>
            <a:ext cx="821744" cy="628634"/>
          </a:xfrm>
          <a:prstGeom prst="rect">
            <a:avLst/>
          </a:prstGeom>
        </p:spPr>
      </p:pic>
      <p:pic>
        <p:nvPicPr>
          <p:cNvPr id="29" name="28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8322256" y="6229366"/>
            <a:ext cx="821744" cy="628634"/>
          </a:xfrm>
          <a:prstGeom prst="rect">
            <a:avLst/>
          </a:prstGeom>
        </p:spPr>
      </p:pic>
      <p:pic>
        <p:nvPicPr>
          <p:cNvPr id="30" name="29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0" y="0"/>
            <a:ext cx="821744" cy="628634"/>
          </a:xfrm>
          <a:prstGeom prst="rect">
            <a:avLst/>
          </a:prstGeom>
        </p:spPr>
      </p:pic>
      <p:pic>
        <p:nvPicPr>
          <p:cNvPr id="31" name="30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357158" y="0"/>
            <a:ext cx="821744" cy="628634"/>
          </a:xfrm>
          <a:prstGeom prst="rect">
            <a:avLst/>
          </a:prstGeom>
        </p:spPr>
      </p:pic>
      <p:pic>
        <p:nvPicPr>
          <p:cNvPr id="32" name="31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714380" y="0"/>
            <a:ext cx="821744" cy="628634"/>
          </a:xfrm>
          <a:prstGeom prst="rect">
            <a:avLst/>
          </a:prstGeom>
        </p:spPr>
      </p:pic>
      <p:pic>
        <p:nvPicPr>
          <p:cNvPr id="33" name="32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1071538" y="0"/>
            <a:ext cx="821744" cy="628634"/>
          </a:xfrm>
          <a:prstGeom prst="rect">
            <a:avLst/>
          </a:prstGeom>
        </p:spPr>
      </p:pic>
      <p:pic>
        <p:nvPicPr>
          <p:cNvPr id="34" name="33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1428760" y="0"/>
            <a:ext cx="821744" cy="628634"/>
          </a:xfrm>
          <a:prstGeom prst="rect">
            <a:avLst/>
          </a:prstGeom>
        </p:spPr>
      </p:pic>
      <p:pic>
        <p:nvPicPr>
          <p:cNvPr id="35" name="34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1785918" y="0"/>
            <a:ext cx="821744" cy="628634"/>
          </a:xfrm>
          <a:prstGeom prst="rect">
            <a:avLst/>
          </a:prstGeom>
        </p:spPr>
      </p:pic>
      <p:pic>
        <p:nvPicPr>
          <p:cNvPr id="36" name="35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2143140" y="0"/>
            <a:ext cx="821744" cy="628634"/>
          </a:xfrm>
          <a:prstGeom prst="rect">
            <a:avLst/>
          </a:prstGeom>
        </p:spPr>
      </p:pic>
      <p:pic>
        <p:nvPicPr>
          <p:cNvPr id="37" name="36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2500298" y="0"/>
            <a:ext cx="821744" cy="628634"/>
          </a:xfrm>
          <a:prstGeom prst="rect">
            <a:avLst/>
          </a:prstGeom>
        </p:spPr>
      </p:pic>
      <p:pic>
        <p:nvPicPr>
          <p:cNvPr id="38" name="37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2857520" y="0"/>
            <a:ext cx="821744" cy="628634"/>
          </a:xfrm>
          <a:prstGeom prst="rect">
            <a:avLst/>
          </a:prstGeom>
        </p:spPr>
      </p:pic>
      <p:pic>
        <p:nvPicPr>
          <p:cNvPr id="39" name="38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3214678" y="0"/>
            <a:ext cx="821744" cy="628634"/>
          </a:xfrm>
          <a:prstGeom prst="rect">
            <a:avLst/>
          </a:prstGeom>
        </p:spPr>
      </p:pic>
      <p:pic>
        <p:nvPicPr>
          <p:cNvPr id="40" name="39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3571900" y="0"/>
            <a:ext cx="821744" cy="628634"/>
          </a:xfrm>
          <a:prstGeom prst="rect">
            <a:avLst/>
          </a:prstGeom>
        </p:spPr>
      </p:pic>
      <p:pic>
        <p:nvPicPr>
          <p:cNvPr id="41" name="40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3929058" y="0"/>
            <a:ext cx="821744" cy="628634"/>
          </a:xfrm>
          <a:prstGeom prst="rect">
            <a:avLst/>
          </a:prstGeom>
        </p:spPr>
      </p:pic>
      <p:pic>
        <p:nvPicPr>
          <p:cNvPr id="42" name="41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4286280" y="0"/>
            <a:ext cx="821744" cy="628634"/>
          </a:xfrm>
          <a:prstGeom prst="rect">
            <a:avLst/>
          </a:prstGeom>
        </p:spPr>
      </p:pic>
      <p:pic>
        <p:nvPicPr>
          <p:cNvPr id="43" name="42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4643438" y="0"/>
            <a:ext cx="821744" cy="628634"/>
          </a:xfrm>
          <a:prstGeom prst="rect">
            <a:avLst/>
          </a:prstGeom>
        </p:spPr>
      </p:pic>
      <p:pic>
        <p:nvPicPr>
          <p:cNvPr id="44" name="43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5000660" y="0"/>
            <a:ext cx="821744" cy="628634"/>
          </a:xfrm>
          <a:prstGeom prst="rect">
            <a:avLst/>
          </a:prstGeom>
        </p:spPr>
      </p:pic>
      <p:pic>
        <p:nvPicPr>
          <p:cNvPr id="45" name="44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5357818" y="0"/>
            <a:ext cx="821744" cy="628634"/>
          </a:xfrm>
          <a:prstGeom prst="rect">
            <a:avLst/>
          </a:prstGeom>
        </p:spPr>
      </p:pic>
      <p:pic>
        <p:nvPicPr>
          <p:cNvPr id="46" name="45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5715008" y="0"/>
            <a:ext cx="821744" cy="628634"/>
          </a:xfrm>
          <a:prstGeom prst="rect">
            <a:avLst/>
          </a:prstGeom>
        </p:spPr>
      </p:pic>
      <p:pic>
        <p:nvPicPr>
          <p:cNvPr id="47" name="46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6072198" y="0"/>
            <a:ext cx="821744" cy="628634"/>
          </a:xfrm>
          <a:prstGeom prst="rect">
            <a:avLst/>
          </a:prstGeom>
        </p:spPr>
      </p:pic>
      <p:pic>
        <p:nvPicPr>
          <p:cNvPr id="48" name="47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6429388" y="0"/>
            <a:ext cx="821744" cy="628634"/>
          </a:xfrm>
          <a:prstGeom prst="rect">
            <a:avLst/>
          </a:prstGeom>
        </p:spPr>
      </p:pic>
      <p:pic>
        <p:nvPicPr>
          <p:cNvPr id="49" name="48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6786578" y="0"/>
            <a:ext cx="821744" cy="628634"/>
          </a:xfrm>
          <a:prstGeom prst="rect">
            <a:avLst/>
          </a:prstGeom>
        </p:spPr>
      </p:pic>
      <p:pic>
        <p:nvPicPr>
          <p:cNvPr id="50" name="49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7143768" y="0"/>
            <a:ext cx="821744" cy="628634"/>
          </a:xfrm>
          <a:prstGeom prst="rect">
            <a:avLst/>
          </a:prstGeom>
        </p:spPr>
      </p:pic>
      <p:pic>
        <p:nvPicPr>
          <p:cNvPr id="51" name="50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7500958" y="0"/>
            <a:ext cx="821744" cy="628634"/>
          </a:xfrm>
          <a:prstGeom prst="rect">
            <a:avLst/>
          </a:prstGeom>
        </p:spPr>
      </p:pic>
      <p:pic>
        <p:nvPicPr>
          <p:cNvPr id="52" name="51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7858148" y="0"/>
            <a:ext cx="821744" cy="628634"/>
          </a:xfrm>
          <a:prstGeom prst="rect">
            <a:avLst/>
          </a:prstGeom>
        </p:spPr>
      </p:pic>
      <p:pic>
        <p:nvPicPr>
          <p:cNvPr id="53" name="52 Imagen" descr="Imagen16.png"/>
          <p:cNvPicPr>
            <a:picLocks noChangeAspect="1"/>
          </p:cNvPicPr>
          <p:nvPr/>
        </p:nvPicPr>
        <p:blipFill>
          <a:blip r:embed="rId3" cstate="print">
            <a:duotone>
              <a:schemeClr val="accent2">
                <a:shade val="45000"/>
                <a:satMod val="135000"/>
              </a:schemeClr>
              <a:prstClr val="white"/>
            </a:duotone>
            <a:lum bright="-30000" contrast="40000"/>
          </a:blip>
          <a:stretch>
            <a:fillRect/>
          </a:stretch>
        </p:blipFill>
        <p:spPr>
          <a:xfrm>
            <a:off x="8322256" y="0"/>
            <a:ext cx="821744" cy="628634"/>
          </a:xfrm>
          <a:prstGeom prst="rect">
            <a:avLst/>
          </a:prstGeom>
        </p:spPr>
      </p:pic>
      <p:sp>
        <p:nvSpPr>
          <p:cNvPr id="54" name="53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4"/>
                                        </p:tgtEl>
                                        <p:attrNameLst>
                                          <p:attrName>style.opacity</p:attrName>
                                        </p:attrNameLst>
                                      </p:cBhvr>
                                      <p:to>
                                        <p:strVal val="0"/>
                                      </p:to>
                                    </p:set>
                                    <p:animEffect filter="image" prLst="opacity: 0">
                                      <p:cBhvr rctx="IE">
                                        <p:cTn id="7" dur="indefinite"/>
                                        <p:tgtEl>
                                          <p:spTgt spid="54"/>
                                        </p:tgtEl>
                                      </p:cBhvr>
                                    </p:animEffect>
                                  </p:childTnLst>
                                </p:cTn>
                              </p:par>
                              <p:par>
                                <p:cTn id="8" presetID="2" presetClass="entr" presetSubtype="8"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additive="base">
                                        <p:cTn id="10" dur="5000" fill="hold"/>
                                        <p:tgtEl>
                                          <p:spTgt spid="30"/>
                                        </p:tgtEl>
                                        <p:attrNameLst>
                                          <p:attrName>ppt_x</p:attrName>
                                        </p:attrNameLst>
                                      </p:cBhvr>
                                      <p:tavLst>
                                        <p:tav tm="0">
                                          <p:val>
                                            <p:strVal val="0-#ppt_w/2"/>
                                          </p:val>
                                        </p:tav>
                                        <p:tav tm="100000">
                                          <p:val>
                                            <p:strVal val="#ppt_x"/>
                                          </p:val>
                                        </p:tav>
                                      </p:tavLst>
                                    </p:anim>
                                    <p:anim calcmode="lin" valueType="num">
                                      <p:cBhvr additive="base">
                                        <p:cTn id="11" dur="5000" fill="hold"/>
                                        <p:tgtEl>
                                          <p:spTgt spid="30"/>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0" fill="hold"/>
                                        <p:tgtEl>
                                          <p:spTgt spid="31"/>
                                        </p:tgtEl>
                                        <p:attrNameLst>
                                          <p:attrName>ppt_x</p:attrName>
                                        </p:attrNameLst>
                                      </p:cBhvr>
                                      <p:tavLst>
                                        <p:tav tm="0">
                                          <p:val>
                                            <p:strVal val="0-#ppt_w/2"/>
                                          </p:val>
                                        </p:tav>
                                        <p:tav tm="100000">
                                          <p:val>
                                            <p:strVal val="#ppt_x"/>
                                          </p:val>
                                        </p:tav>
                                      </p:tavLst>
                                    </p:anim>
                                    <p:anim calcmode="lin" valueType="num">
                                      <p:cBhvr additive="base">
                                        <p:cTn id="15" dur="5000" fill="hold"/>
                                        <p:tgtEl>
                                          <p:spTgt spid="31"/>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5000" fill="hold"/>
                                        <p:tgtEl>
                                          <p:spTgt spid="32"/>
                                        </p:tgtEl>
                                        <p:attrNameLst>
                                          <p:attrName>ppt_x</p:attrName>
                                        </p:attrNameLst>
                                      </p:cBhvr>
                                      <p:tavLst>
                                        <p:tav tm="0">
                                          <p:val>
                                            <p:strVal val="0-#ppt_w/2"/>
                                          </p:val>
                                        </p:tav>
                                        <p:tav tm="100000">
                                          <p:val>
                                            <p:strVal val="#ppt_x"/>
                                          </p:val>
                                        </p:tav>
                                      </p:tavLst>
                                    </p:anim>
                                    <p:anim calcmode="lin" valueType="num">
                                      <p:cBhvr additive="base">
                                        <p:cTn id="19" dur="5000" fill="hold"/>
                                        <p:tgtEl>
                                          <p:spTgt spid="3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0" fill="hold"/>
                                        <p:tgtEl>
                                          <p:spTgt spid="33"/>
                                        </p:tgtEl>
                                        <p:attrNameLst>
                                          <p:attrName>ppt_x</p:attrName>
                                        </p:attrNameLst>
                                      </p:cBhvr>
                                      <p:tavLst>
                                        <p:tav tm="0">
                                          <p:val>
                                            <p:strVal val="0-#ppt_w/2"/>
                                          </p:val>
                                        </p:tav>
                                        <p:tav tm="100000">
                                          <p:val>
                                            <p:strVal val="#ppt_x"/>
                                          </p:val>
                                        </p:tav>
                                      </p:tavLst>
                                    </p:anim>
                                    <p:anim calcmode="lin" valueType="num">
                                      <p:cBhvr additive="base">
                                        <p:cTn id="23" dur="5000" fill="hold"/>
                                        <p:tgtEl>
                                          <p:spTgt spid="3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0" fill="hold"/>
                                        <p:tgtEl>
                                          <p:spTgt spid="34"/>
                                        </p:tgtEl>
                                        <p:attrNameLst>
                                          <p:attrName>ppt_x</p:attrName>
                                        </p:attrNameLst>
                                      </p:cBhvr>
                                      <p:tavLst>
                                        <p:tav tm="0">
                                          <p:val>
                                            <p:strVal val="0-#ppt_w/2"/>
                                          </p:val>
                                        </p:tav>
                                        <p:tav tm="100000">
                                          <p:val>
                                            <p:strVal val="#ppt_x"/>
                                          </p:val>
                                        </p:tav>
                                      </p:tavLst>
                                    </p:anim>
                                    <p:anim calcmode="lin" valueType="num">
                                      <p:cBhvr additive="base">
                                        <p:cTn id="27" dur="5000" fill="hold"/>
                                        <p:tgtEl>
                                          <p:spTgt spid="3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5000" fill="hold"/>
                                        <p:tgtEl>
                                          <p:spTgt spid="35"/>
                                        </p:tgtEl>
                                        <p:attrNameLst>
                                          <p:attrName>ppt_x</p:attrName>
                                        </p:attrNameLst>
                                      </p:cBhvr>
                                      <p:tavLst>
                                        <p:tav tm="0">
                                          <p:val>
                                            <p:strVal val="0-#ppt_w/2"/>
                                          </p:val>
                                        </p:tav>
                                        <p:tav tm="100000">
                                          <p:val>
                                            <p:strVal val="#ppt_x"/>
                                          </p:val>
                                        </p:tav>
                                      </p:tavLst>
                                    </p:anim>
                                    <p:anim calcmode="lin" valueType="num">
                                      <p:cBhvr additive="base">
                                        <p:cTn id="31" dur="5000" fill="hold"/>
                                        <p:tgtEl>
                                          <p:spTgt spid="35"/>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0" fill="hold"/>
                                        <p:tgtEl>
                                          <p:spTgt spid="36"/>
                                        </p:tgtEl>
                                        <p:attrNameLst>
                                          <p:attrName>ppt_x</p:attrName>
                                        </p:attrNameLst>
                                      </p:cBhvr>
                                      <p:tavLst>
                                        <p:tav tm="0">
                                          <p:val>
                                            <p:strVal val="0-#ppt_w/2"/>
                                          </p:val>
                                        </p:tav>
                                        <p:tav tm="100000">
                                          <p:val>
                                            <p:strVal val="#ppt_x"/>
                                          </p:val>
                                        </p:tav>
                                      </p:tavLst>
                                    </p:anim>
                                    <p:anim calcmode="lin" valueType="num">
                                      <p:cBhvr additive="base">
                                        <p:cTn id="35" dur="5000" fill="hold"/>
                                        <p:tgtEl>
                                          <p:spTgt spid="36"/>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0" fill="hold"/>
                                        <p:tgtEl>
                                          <p:spTgt spid="37"/>
                                        </p:tgtEl>
                                        <p:attrNameLst>
                                          <p:attrName>ppt_x</p:attrName>
                                        </p:attrNameLst>
                                      </p:cBhvr>
                                      <p:tavLst>
                                        <p:tav tm="0">
                                          <p:val>
                                            <p:strVal val="0-#ppt_w/2"/>
                                          </p:val>
                                        </p:tav>
                                        <p:tav tm="100000">
                                          <p:val>
                                            <p:strVal val="#ppt_x"/>
                                          </p:val>
                                        </p:tav>
                                      </p:tavLst>
                                    </p:anim>
                                    <p:anim calcmode="lin" valueType="num">
                                      <p:cBhvr additive="base">
                                        <p:cTn id="39" dur="5000" fill="hold"/>
                                        <p:tgtEl>
                                          <p:spTgt spid="37"/>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0" fill="hold"/>
                                        <p:tgtEl>
                                          <p:spTgt spid="38"/>
                                        </p:tgtEl>
                                        <p:attrNameLst>
                                          <p:attrName>ppt_x</p:attrName>
                                        </p:attrNameLst>
                                      </p:cBhvr>
                                      <p:tavLst>
                                        <p:tav tm="0">
                                          <p:val>
                                            <p:strVal val="0-#ppt_w/2"/>
                                          </p:val>
                                        </p:tav>
                                        <p:tav tm="100000">
                                          <p:val>
                                            <p:strVal val="#ppt_x"/>
                                          </p:val>
                                        </p:tav>
                                      </p:tavLst>
                                    </p:anim>
                                    <p:anim calcmode="lin" valueType="num">
                                      <p:cBhvr additive="base">
                                        <p:cTn id="43" dur="5000" fill="hold"/>
                                        <p:tgtEl>
                                          <p:spTgt spid="38"/>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0" fill="hold"/>
                                        <p:tgtEl>
                                          <p:spTgt spid="39"/>
                                        </p:tgtEl>
                                        <p:attrNameLst>
                                          <p:attrName>ppt_x</p:attrName>
                                        </p:attrNameLst>
                                      </p:cBhvr>
                                      <p:tavLst>
                                        <p:tav tm="0">
                                          <p:val>
                                            <p:strVal val="0-#ppt_w/2"/>
                                          </p:val>
                                        </p:tav>
                                        <p:tav tm="100000">
                                          <p:val>
                                            <p:strVal val="#ppt_x"/>
                                          </p:val>
                                        </p:tav>
                                      </p:tavLst>
                                    </p:anim>
                                    <p:anim calcmode="lin" valueType="num">
                                      <p:cBhvr additive="base">
                                        <p:cTn id="47" dur="5000" fill="hold"/>
                                        <p:tgtEl>
                                          <p:spTgt spid="39"/>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additive="base">
                                        <p:cTn id="50" dur="5000" fill="hold"/>
                                        <p:tgtEl>
                                          <p:spTgt spid="40"/>
                                        </p:tgtEl>
                                        <p:attrNameLst>
                                          <p:attrName>ppt_x</p:attrName>
                                        </p:attrNameLst>
                                      </p:cBhvr>
                                      <p:tavLst>
                                        <p:tav tm="0">
                                          <p:val>
                                            <p:strVal val="0-#ppt_w/2"/>
                                          </p:val>
                                        </p:tav>
                                        <p:tav tm="100000">
                                          <p:val>
                                            <p:strVal val="#ppt_x"/>
                                          </p:val>
                                        </p:tav>
                                      </p:tavLst>
                                    </p:anim>
                                    <p:anim calcmode="lin" valueType="num">
                                      <p:cBhvr additive="base">
                                        <p:cTn id="51" dur="5000" fill="hold"/>
                                        <p:tgtEl>
                                          <p:spTgt spid="40"/>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0" fill="hold"/>
                                        <p:tgtEl>
                                          <p:spTgt spid="41"/>
                                        </p:tgtEl>
                                        <p:attrNameLst>
                                          <p:attrName>ppt_x</p:attrName>
                                        </p:attrNameLst>
                                      </p:cBhvr>
                                      <p:tavLst>
                                        <p:tav tm="0">
                                          <p:val>
                                            <p:strVal val="0-#ppt_w/2"/>
                                          </p:val>
                                        </p:tav>
                                        <p:tav tm="100000">
                                          <p:val>
                                            <p:strVal val="#ppt_x"/>
                                          </p:val>
                                        </p:tav>
                                      </p:tavLst>
                                    </p:anim>
                                    <p:anim calcmode="lin" valueType="num">
                                      <p:cBhvr additive="base">
                                        <p:cTn id="55" dur="5000" fill="hold"/>
                                        <p:tgtEl>
                                          <p:spTgt spid="41"/>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42"/>
                                        </p:tgtEl>
                                        <p:attrNameLst>
                                          <p:attrName>style.visibility</p:attrName>
                                        </p:attrNameLst>
                                      </p:cBhvr>
                                      <p:to>
                                        <p:strVal val="visible"/>
                                      </p:to>
                                    </p:set>
                                    <p:anim calcmode="lin" valueType="num">
                                      <p:cBhvr additive="base">
                                        <p:cTn id="58" dur="5000" fill="hold"/>
                                        <p:tgtEl>
                                          <p:spTgt spid="42"/>
                                        </p:tgtEl>
                                        <p:attrNameLst>
                                          <p:attrName>ppt_x</p:attrName>
                                        </p:attrNameLst>
                                      </p:cBhvr>
                                      <p:tavLst>
                                        <p:tav tm="0">
                                          <p:val>
                                            <p:strVal val="0-#ppt_w/2"/>
                                          </p:val>
                                        </p:tav>
                                        <p:tav tm="100000">
                                          <p:val>
                                            <p:strVal val="#ppt_x"/>
                                          </p:val>
                                        </p:tav>
                                      </p:tavLst>
                                    </p:anim>
                                    <p:anim calcmode="lin" valueType="num">
                                      <p:cBhvr additive="base">
                                        <p:cTn id="59" dur="5000" fill="hold"/>
                                        <p:tgtEl>
                                          <p:spTgt spid="42"/>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43"/>
                                        </p:tgtEl>
                                        <p:attrNameLst>
                                          <p:attrName>style.visibility</p:attrName>
                                        </p:attrNameLst>
                                      </p:cBhvr>
                                      <p:to>
                                        <p:strVal val="visible"/>
                                      </p:to>
                                    </p:set>
                                    <p:anim calcmode="lin" valueType="num">
                                      <p:cBhvr additive="base">
                                        <p:cTn id="62" dur="5000" fill="hold"/>
                                        <p:tgtEl>
                                          <p:spTgt spid="43"/>
                                        </p:tgtEl>
                                        <p:attrNameLst>
                                          <p:attrName>ppt_x</p:attrName>
                                        </p:attrNameLst>
                                      </p:cBhvr>
                                      <p:tavLst>
                                        <p:tav tm="0">
                                          <p:val>
                                            <p:strVal val="0-#ppt_w/2"/>
                                          </p:val>
                                        </p:tav>
                                        <p:tav tm="100000">
                                          <p:val>
                                            <p:strVal val="#ppt_x"/>
                                          </p:val>
                                        </p:tav>
                                      </p:tavLst>
                                    </p:anim>
                                    <p:anim calcmode="lin" valueType="num">
                                      <p:cBhvr additive="base">
                                        <p:cTn id="63" dur="5000" fill="hold"/>
                                        <p:tgtEl>
                                          <p:spTgt spid="43"/>
                                        </p:tgtEl>
                                        <p:attrNameLst>
                                          <p:attrName>ppt_y</p:attrName>
                                        </p:attrNameLst>
                                      </p:cBhvr>
                                      <p:tavLst>
                                        <p:tav tm="0">
                                          <p:val>
                                            <p:strVal val="#ppt_y"/>
                                          </p:val>
                                        </p:tav>
                                        <p:tav tm="100000">
                                          <p:val>
                                            <p:strVal val="#ppt_y"/>
                                          </p:val>
                                        </p:tav>
                                      </p:tavLst>
                                    </p:anim>
                                  </p:childTnLst>
                                </p:cTn>
                              </p:par>
                              <p:par>
                                <p:cTn id="64" presetID="2" presetClass="entr" presetSubtype="8" fill="hold" nodeType="withEffect">
                                  <p:stCondLst>
                                    <p:cond delay="0"/>
                                  </p:stCondLst>
                                  <p:childTnLst>
                                    <p:set>
                                      <p:cBhvr>
                                        <p:cTn id="65" dur="1" fill="hold">
                                          <p:stCondLst>
                                            <p:cond delay="0"/>
                                          </p:stCondLst>
                                        </p:cTn>
                                        <p:tgtEl>
                                          <p:spTgt spid="44"/>
                                        </p:tgtEl>
                                        <p:attrNameLst>
                                          <p:attrName>style.visibility</p:attrName>
                                        </p:attrNameLst>
                                      </p:cBhvr>
                                      <p:to>
                                        <p:strVal val="visible"/>
                                      </p:to>
                                    </p:set>
                                    <p:anim calcmode="lin" valueType="num">
                                      <p:cBhvr additive="base">
                                        <p:cTn id="66" dur="5000" fill="hold"/>
                                        <p:tgtEl>
                                          <p:spTgt spid="44"/>
                                        </p:tgtEl>
                                        <p:attrNameLst>
                                          <p:attrName>ppt_x</p:attrName>
                                        </p:attrNameLst>
                                      </p:cBhvr>
                                      <p:tavLst>
                                        <p:tav tm="0">
                                          <p:val>
                                            <p:strVal val="0-#ppt_w/2"/>
                                          </p:val>
                                        </p:tav>
                                        <p:tav tm="100000">
                                          <p:val>
                                            <p:strVal val="#ppt_x"/>
                                          </p:val>
                                        </p:tav>
                                      </p:tavLst>
                                    </p:anim>
                                    <p:anim calcmode="lin" valueType="num">
                                      <p:cBhvr additive="base">
                                        <p:cTn id="67" dur="5000" fill="hold"/>
                                        <p:tgtEl>
                                          <p:spTgt spid="44"/>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45"/>
                                        </p:tgtEl>
                                        <p:attrNameLst>
                                          <p:attrName>style.visibility</p:attrName>
                                        </p:attrNameLst>
                                      </p:cBhvr>
                                      <p:to>
                                        <p:strVal val="visible"/>
                                      </p:to>
                                    </p:set>
                                    <p:anim calcmode="lin" valueType="num">
                                      <p:cBhvr additive="base">
                                        <p:cTn id="70" dur="5000" fill="hold"/>
                                        <p:tgtEl>
                                          <p:spTgt spid="45"/>
                                        </p:tgtEl>
                                        <p:attrNameLst>
                                          <p:attrName>ppt_x</p:attrName>
                                        </p:attrNameLst>
                                      </p:cBhvr>
                                      <p:tavLst>
                                        <p:tav tm="0">
                                          <p:val>
                                            <p:strVal val="0-#ppt_w/2"/>
                                          </p:val>
                                        </p:tav>
                                        <p:tav tm="100000">
                                          <p:val>
                                            <p:strVal val="#ppt_x"/>
                                          </p:val>
                                        </p:tav>
                                      </p:tavLst>
                                    </p:anim>
                                    <p:anim calcmode="lin" valueType="num">
                                      <p:cBhvr additive="base">
                                        <p:cTn id="71" dur="5000" fill="hold"/>
                                        <p:tgtEl>
                                          <p:spTgt spid="45"/>
                                        </p:tgtEl>
                                        <p:attrNameLst>
                                          <p:attrName>ppt_y</p:attrName>
                                        </p:attrNameLst>
                                      </p:cBhvr>
                                      <p:tavLst>
                                        <p:tav tm="0">
                                          <p:val>
                                            <p:strVal val="#ppt_y"/>
                                          </p:val>
                                        </p:tav>
                                        <p:tav tm="100000">
                                          <p:val>
                                            <p:strVal val="#ppt_y"/>
                                          </p:val>
                                        </p:tav>
                                      </p:tavLst>
                                    </p:anim>
                                  </p:childTnLst>
                                </p:cTn>
                              </p:par>
                              <p:par>
                                <p:cTn id="72" presetID="2" presetClass="entr" presetSubtype="8" fill="hold" nodeType="withEffect">
                                  <p:stCondLst>
                                    <p:cond delay="0"/>
                                  </p:stCondLst>
                                  <p:childTnLst>
                                    <p:set>
                                      <p:cBhvr>
                                        <p:cTn id="73" dur="1" fill="hold">
                                          <p:stCondLst>
                                            <p:cond delay="0"/>
                                          </p:stCondLst>
                                        </p:cTn>
                                        <p:tgtEl>
                                          <p:spTgt spid="46"/>
                                        </p:tgtEl>
                                        <p:attrNameLst>
                                          <p:attrName>style.visibility</p:attrName>
                                        </p:attrNameLst>
                                      </p:cBhvr>
                                      <p:to>
                                        <p:strVal val="visible"/>
                                      </p:to>
                                    </p:set>
                                    <p:anim calcmode="lin" valueType="num">
                                      <p:cBhvr additive="base">
                                        <p:cTn id="74" dur="5000" fill="hold"/>
                                        <p:tgtEl>
                                          <p:spTgt spid="46"/>
                                        </p:tgtEl>
                                        <p:attrNameLst>
                                          <p:attrName>ppt_x</p:attrName>
                                        </p:attrNameLst>
                                      </p:cBhvr>
                                      <p:tavLst>
                                        <p:tav tm="0">
                                          <p:val>
                                            <p:strVal val="0-#ppt_w/2"/>
                                          </p:val>
                                        </p:tav>
                                        <p:tav tm="100000">
                                          <p:val>
                                            <p:strVal val="#ppt_x"/>
                                          </p:val>
                                        </p:tav>
                                      </p:tavLst>
                                    </p:anim>
                                    <p:anim calcmode="lin" valueType="num">
                                      <p:cBhvr additive="base">
                                        <p:cTn id="75" dur="5000" fill="hold"/>
                                        <p:tgtEl>
                                          <p:spTgt spid="46"/>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47"/>
                                        </p:tgtEl>
                                        <p:attrNameLst>
                                          <p:attrName>style.visibility</p:attrName>
                                        </p:attrNameLst>
                                      </p:cBhvr>
                                      <p:to>
                                        <p:strVal val="visible"/>
                                      </p:to>
                                    </p:set>
                                    <p:anim calcmode="lin" valueType="num">
                                      <p:cBhvr additive="base">
                                        <p:cTn id="78" dur="5000" fill="hold"/>
                                        <p:tgtEl>
                                          <p:spTgt spid="47"/>
                                        </p:tgtEl>
                                        <p:attrNameLst>
                                          <p:attrName>ppt_x</p:attrName>
                                        </p:attrNameLst>
                                      </p:cBhvr>
                                      <p:tavLst>
                                        <p:tav tm="0">
                                          <p:val>
                                            <p:strVal val="0-#ppt_w/2"/>
                                          </p:val>
                                        </p:tav>
                                        <p:tav tm="100000">
                                          <p:val>
                                            <p:strVal val="#ppt_x"/>
                                          </p:val>
                                        </p:tav>
                                      </p:tavLst>
                                    </p:anim>
                                    <p:anim calcmode="lin" valueType="num">
                                      <p:cBhvr additive="base">
                                        <p:cTn id="79" dur="5000" fill="hold"/>
                                        <p:tgtEl>
                                          <p:spTgt spid="47"/>
                                        </p:tgtEl>
                                        <p:attrNameLst>
                                          <p:attrName>ppt_y</p:attrName>
                                        </p:attrNameLst>
                                      </p:cBhvr>
                                      <p:tavLst>
                                        <p:tav tm="0">
                                          <p:val>
                                            <p:strVal val="#ppt_y"/>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48"/>
                                        </p:tgtEl>
                                        <p:attrNameLst>
                                          <p:attrName>style.visibility</p:attrName>
                                        </p:attrNameLst>
                                      </p:cBhvr>
                                      <p:to>
                                        <p:strVal val="visible"/>
                                      </p:to>
                                    </p:set>
                                    <p:anim calcmode="lin" valueType="num">
                                      <p:cBhvr additive="base">
                                        <p:cTn id="82" dur="5000" fill="hold"/>
                                        <p:tgtEl>
                                          <p:spTgt spid="48"/>
                                        </p:tgtEl>
                                        <p:attrNameLst>
                                          <p:attrName>ppt_x</p:attrName>
                                        </p:attrNameLst>
                                      </p:cBhvr>
                                      <p:tavLst>
                                        <p:tav tm="0">
                                          <p:val>
                                            <p:strVal val="0-#ppt_w/2"/>
                                          </p:val>
                                        </p:tav>
                                        <p:tav tm="100000">
                                          <p:val>
                                            <p:strVal val="#ppt_x"/>
                                          </p:val>
                                        </p:tav>
                                      </p:tavLst>
                                    </p:anim>
                                    <p:anim calcmode="lin" valueType="num">
                                      <p:cBhvr additive="base">
                                        <p:cTn id="83" dur="5000" fill="hold"/>
                                        <p:tgtEl>
                                          <p:spTgt spid="48"/>
                                        </p:tgtEl>
                                        <p:attrNameLst>
                                          <p:attrName>ppt_y</p:attrName>
                                        </p:attrNameLst>
                                      </p:cBhvr>
                                      <p:tavLst>
                                        <p:tav tm="0">
                                          <p:val>
                                            <p:strVal val="#ppt_y"/>
                                          </p:val>
                                        </p:tav>
                                        <p:tav tm="100000">
                                          <p:val>
                                            <p:strVal val="#ppt_y"/>
                                          </p:val>
                                        </p:tav>
                                      </p:tavLst>
                                    </p:anim>
                                  </p:childTnLst>
                                </p:cTn>
                              </p:par>
                              <p:par>
                                <p:cTn id="84" presetID="2" presetClass="entr" presetSubtype="8" fill="hold" nodeType="withEffect">
                                  <p:stCondLst>
                                    <p:cond delay="0"/>
                                  </p:stCondLst>
                                  <p:childTnLst>
                                    <p:set>
                                      <p:cBhvr>
                                        <p:cTn id="85" dur="1" fill="hold">
                                          <p:stCondLst>
                                            <p:cond delay="0"/>
                                          </p:stCondLst>
                                        </p:cTn>
                                        <p:tgtEl>
                                          <p:spTgt spid="49"/>
                                        </p:tgtEl>
                                        <p:attrNameLst>
                                          <p:attrName>style.visibility</p:attrName>
                                        </p:attrNameLst>
                                      </p:cBhvr>
                                      <p:to>
                                        <p:strVal val="visible"/>
                                      </p:to>
                                    </p:set>
                                    <p:anim calcmode="lin" valueType="num">
                                      <p:cBhvr additive="base">
                                        <p:cTn id="86" dur="5000" fill="hold"/>
                                        <p:tgtEl>
                                          <p:spTgt spid="49"/>
                                        </p:tgtEl>
                                        <p:attrNameLst>
                                          <p:attrName>ppt_x</p:attrName>
                                        </p:attrNameLst>
                                      </p:cBhvr>
                                      <p:tavLst>
                                        <p:tav tm="0">
                                          <p:val>
                                            <p:strVal val="0-#ppt_w/2"/>
                                          </p:val>
                                        </p:tav>
                                        <p:tav tm="100000">
                                          <p:val>
                                            <p:strVal val="#ppt_x"/>
                                          </p:val>
                                        </p:tav>
                                      </p:tavLst>
                                    </p:anim>
                                    <p:anim calcmode="lin" valueType="num">
                                      <p:cBhvr additive="base">
                                        <p:cTn id="87" dur="5000" fill="hold"/>
                                        <p:tgtEl>
                                          <p:spTgt spid="49"/>
                                        </p:tgtEl>
                                        <p:attrNameLst>
                                          <p:attrName>ppt_y</p:attrName>
                                        </p:attrNameLst>
                                      </p:cBhvr>
                                      <p:tavLst>
                                        <p:tav tm="0">
                                          <p:val>
                                            <p:strVal val="#ppt_y"/>
                                          </p:val>
                                        </p:tav>
                                        <p:tav tm="100000">
                                          <p:val>
                                            <p:strVal val="#ppt_y"/>
                                          </p:val>
                                        </p:tav>
                                      </p:tavLst>
                                    </p:anim>
                                  </p:childTnLst>
                                </p:cTn>
                              </p:par>
                              <p:par>
                                <p:cTn id="88" presetID="2" presetClass="entr" presetSubtype="8" fill="hold" nodeType="withEffect">
                                  <p:stCondLst>
                                    <p:cond delay="0"/>
                                  </p:stCondLst>
                                  <p:childTnLst>
                                    <p:set>
                                      <p:cBhvr>
                                        <p:cTn id="89" dur="1" fill="hold">
                                          <p:stCondLst>
                                            <p:cond delay="0"/>
                                          </p:stCondLst>
                                        </p:cTn>
                                        <p:tgtEl>
                                          <p:spTgt spid="50"/>
                                        </p:tgtEl>
                                        <p:attrNameLst>
                                          <p:attrName>style.visibility</p:attrName>
                                        </p:attrNameLst>
                                      </p:cBhvr>
                                      <p:to>
                                        <p:strVal val="visible"/>
                                      </p:to>
                                    </p:set>
                                    <p:anim calcmode="lin" valueType="num">
                                      <p:cBhvr additive="base">
                                        <p:cTn id="90" dur="5000" fill="hold"/>
                                        <p:tgtEl>
                                          <p:spTgt spid="50"/>
                                        </p:tgtEl>
                                        <p:attrNameLst>
                                          <p:attrName>ppt_x</p:attrName>
                                        </p:attrNameLst>
                                      </p:cBhvr>
                                      <p:tavLst>
                                        <p:tav tm="0">
                                          <p:val>
                                            <p:strVal val="0-#ppt_w/2"/>
                                          </p:val>
                                        </p:tav>
                                        <p:tav tm="100000">
                                          <p:val>
                                            <p:strVal val="#ppt_x"/>
                                          </p:val>
                                        </p:tav>
                                      </p:tavLst>
                                    </p:anim>
                                    <p:anim calcmode="lin" valueType="num">
                                      <p:cBhvr additive="base">
                                        <p:cTn id="91" dur="5000" fill="hold"/>
                                        <p:tgtEl>
                                          <p:spTgt spid="50"/>
                                        </p:tgtEl>
                                        <p:attrNameLst>
                                          <p:attrName>ppt_y</p:attrName>
                                        </p:attrNameLst>
                                      </p:cBhvr>
                                      <p:tavLst>
                                        <p:tav tm="0">
                                          <p:val>
                                            <p:strVal val="#ppt_y"/>
                                          </p:val>
                                        </p:tav>
                                        <p:tav tm="100000">
                                          <p:val>
                                            <p:strVal val="#ppt_y"/>
                                          </p:val>
                                        </p:tav>
                                      </p:tavLst>
                                    </p:anim>
                                  </p:childTnLst>
                                </p:cTn>
                              </p:par>
                              <p:par>
                                <p:cTn id="92" presetID="2" presetClass="entr" presetSubtype="8" fill="hold" nodeType="withEffect">
                                  <p:stCondLst>
                                    <p:cond delay="0"/>
                                  </p:stCondLst>
                                  <p:childTnLst>
                                    <p:set>
                                      <p:cBhvr>
                                        <p:cTn id="93" dur="1" fill="hold">
                                          <p:stCondLst>
                                            <p:cond delay="0"/>
                                          </p:stCondLst>
                                        </p:cTn>
                                        <p:tgtEl>
                                          <p:spTgt spid="51"/>
                                        </p:tgtEl>
                                        <p:attrNameLst>
                                          <p:attrName>style.visibility</p:attrName>
                                        </p:attrNameLst>
                                      </p:cBhvr>
                                      <p:to>
                                        <p:strVal val="visible"/>
                                      </p:to>
                                    </p:set>
                                    <p:anim calcmode="lin" valueType="num">
                                      <p:cBhvr additive="base">
                                        <p:cTn id="94" dur="5000" fill="hold"/>
                                        <p:tgtEl>
                                          <p:spTgt spid="51"/>
                                        </p:tgtEl>
                                        <p:attrNameLst>
                                          <p:attrName>ppt_x</p:attrName>
                                        </p:attrNameLst>
                                      </p:cBhvr>
                                      <p:tavLst>
                                        <p:tav tm="0">
                                          <p:val>
                                            <p:strVal val="0-#ppt_w/2"/>
                                          </p:val>
                                        </p:tav>
                                        <p:tav tm="100000">
                                          <p:val>
                                            <p:strVal val="#ppt_x"/>
                                          </p:val>
                                        </p:tav>
                                      </p:tavLst>
                                    </p:anim>
                                    <p:anim calcmode="lin" valueType="num">
                                      <p:cBhvr additive="base">
                                        <p:cTn id="95" dur="5000" fill="hold"/>
                                        <p:tgtEl>
                                          <p:spTgt spid="51"/>
                                        </p:tgtEl>
                                        <p:attrNameLst>
                                          <p:attrName>ppt_y</p:attrName>
                                        </p:attrNameLst>
                                      </p:cBhvr>
                                      <p:tavLst>
                                        <p:tav tm="0">
                                          <p:val>
                                            <p:strVal val="#ppt_y"/>
                                          </p:val>
                                        </p:tav>
                                        <p:tav tm="100000">
                                          <p:val>
                                            <p:strVal val="#ppt_y"/>
                                          </p:val>
                                        </p:tav>
                                      </p:tavLst>
                                    </p:anim>
                                  </p:childTnLst>
                                </p:cTn>
                              </p:par>
                              <p:par>
                                <p:cTn id="96" presetID="2" presetClass="entr" presetSubtype="8" fill="hold" nodeType="withEffect">
                                  <p:stCondLst>
                                    <p:cond delay="0"/>
                                  </p:stCondLst>
                                  <p:childTnLst>
                                    <p:set>
                                      <p:cBhvr>
                                        <p:cTn id="97" dur="1" fill="hold">
                                          <p:stCondLst>
                                            <p:cond delay="0"/>
                                          </p:stCondLst>
                                        </p:cTn>
                                        <p:tgtEl>
                                          <p:spTgt spid="52"/>
                                        </p:tgtEl>
                                        <p:attrNameLst>
                                          <p:attrName>style.visibility</p:attrName>
                                        </p:attrNameLst>
                                      </p:cBhvr>
                                      <p:to>
                                        <p:strVal val="visible"/>
                                      </p:to>
                                    </p:set>
                                    <p:anim calcmode="lin" valueType="num">
                                      <p:cBhvr additive="base">
                                        <p:cTn id="98" dur="5000" fill="hold"/>
                                        <p:tgtEl>
                                          <p:spTgt spid="52"/>
                                        </p:tgtEl>
                                        <p:attrNameLst>
                                          <p:attrName>ppt_x</p:attrName>
                                        </p:attrNameLst>
                                      </p:cBhvr>
                                      <p:tavLst>
                                        <p:tav tm="0">
                                          <p:val>
                                            <p:strVal val="0-#ppt_w/2"/>
                                          </p:val>
                                        </p:tav>
                                        <p:tav tm="100000">
                                          <p:val>
                                            <p:strVal val="#ppt_x"/>
                                          </p:val>
                                        </p:tav>
                                      </p:tavLst>
                                    </p:anim>
                                    <p:anim calcmode="lin" valueType="num">
                                      <p:cBhvr additive="base">
                                        <p:cTn id="99" dur="5000" fill="hold"/>
                                        <p:tgtEl>
                                          <p:spTgt spid="52"/>
                                        </p:tgtEl>
                                        <p:attrNameLst>
                                          <p:attrName>ppt_y</p:attrName>
                                        </p:attrNameLst>
                                      </p:cBhvr>
                                      <p:tavLst>
                                        <p:tav tm="0">
                                          <p:val>
                                            <p:strVal val="#ppt_y"/>
                                          </p:val>
                                        </p:tav>
                                        <p:tav tm="100000">
                                          <p:val>
                                            <p:strVal val="#ppt_y"/>
                                          </p:val>
                                        </p:tav>
                                      </p:tavLst>
                                    </p:anim>
                                  </p:childTnLst>
                                </p:cTn>
                              </p:par>
                              <p:par>
                                <p:cTn id="100" presetID="2" presetClass="entr" presetSubtype="8" fill="hold" nodeType="withEffect">
                                  <p:stCondLst>
                                    <p:cond delay="0"/>
                                  </p:stCondLst>
                                  <p:childTnLst>
                                    <p:set>
                                      <p:cBhvr>
                                        <p:cTn id="101" dur="1" fill="hold">
                                          <p:stCondLst>
                                            <p:cond delay="0"/>
                                          </p:stCondLst>
                                        </p:cTn>
                                        <p:tgtEl>
                                          <p:spTgt spid="53"/>
                                        </p:tgtEl>
                                        <p:attrNameLst>
                                          <p:attrName>style.visibility</p:attrName>
                                        </p:attrNameLst>
                                      </p:cBhvr>
                                      <p:to>
                                        <p:strVal val="visible"/>
                                      </p:to>
                                    </p:set>
                                    <p:anim calcmode="lin" valueType="num">
                                      <p:cBhvr additive="base">
                                        <p:cTn id="102" dur="5000" fill="hold"/>
                                        <p:tgtEl>
                                          <p:spTgt spid="53"/>
                                        </p:tgtEl>
                                        <p:attrNameLst>
                                          <p:attrName>ppt_x</p:attrName>
                                        </p:attrNameLst>
                                      </p:cBhvr>
                                      <p:tavLst>
                                        <p:tav tm="0">
                                          <p:val>
                                            <p:strVal val="0-#ppt_w/2"/>
                                          </p:val>
                                        </p:tav>
                                        <p:tav tm="100000">
                                          <p:val>
                                            <p:strVal val="#ppt_x"/>
                                          </p:val>
                                        </p:tav>
                                      </p:tavLst>
                                    </p:anim>
                                    <p:anim calcmode="lin" valueType="num">
                                      <p:cBhvr additive="base">
                                        <p:cTn id="103" dur="5000" fill="hold"/>
                                        <p:tgtEl>
                                          <p:spTgt spid="53"/>
                                        </p:tgtEl>
                                        <p:attrNameLst>
                                          <p:attrName>ppt_y</p:attrName>
                                        </p:attrNameLst>
                                      </p:cBhvr>
                                      <p:tavLst>
                                        <p:tav tm="0">
                                          <p:val>
                                            <p:strVal val="#ppt_y"/>
                                          </p:val>
                                        </p:tav>
                                        <p:tav tm="100000">
                                          <p:val>
                                            <p:strVal val="#ppt_y"/>
                                          </p:val>
                                        </p:tav>
                                      </p:tavLst>
                                    </p:anim>
                                  </p:childTnLst>
                                </p:cTn>
                              </p:par>
                              <p:par>
                                <p:cTn id="104" presetID="48" presetClass="entr" presetSubtype="0" accel="50000" fill="hold"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p:cTn id="106" dur="5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5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108" dur="5000" fill="hold"/>
                                        <p:tgtEl>
                                          <p:spTgt spid="30"/>
                                        </p:tgtEl>
                                        <p:attrNameLst>
                                          <p:attrName>ppt_y</p:attrName>
                                        </p:attrNameLst>
                                      </p:cBhvr>
                                      <p:tavLst>
                                        <p:tav tm="0">
                                          <p:val>
                                            <p:strVal val="#ppt_y"/>
                                          </p:val>
                                        </p:tav>
                                        <p:tav tm="100000">
                                          <p:val>
                                            <p:strVal val="#ppt_y"/>
                                          </p:val>
                                        </p:tav>
                                      </p:tavLst>
                                    </p:anim>
                                    <p:animEffect transition="in" filter="fade">
                                      <p:cBhvr>
                                        <p:cTn id="109" dur="5000"/>
                                        <p:tgtEl>
                                          <p:spTgt spid="30"/>
                                        </p:tgtEl>
                                      </p:cBhvr>
                                    </p:animEffect>
                                  </p:childTnLst>
                                </p:cTn>
                              </p:par>
                              <p:par>
                                <p:cTn id="110" presetID="48" presetClass="entr" presetSubtype="0" accel="50000" fill="hold" nodeType="withEffect">
                                  <p:stCondLst>
                                    <p:cond delay="0"/>
                                  </p:stCondLst>
                                  <p:childTnLst>
                                    <p:set>
                                      <p:cBhvr>
                                        <p:cTn id="111" dur="1" fill="hold">
                                          <p:stCondLst>
                                            <p:cond delay="0"/>
                                          </p:stCondLst>
                                        </p:cTn>
                                        <p:tgtEl>
                                          <p:spTgt spid="31"/>
                                        </p:tgtEl>
                                        <p:attrNameLst>
                                          <p:attrName>style.visibility</p:attrName>
                                        </p:attrNameLst>
                                      </p:cBhvr>
                                      <p:to>
                                        <p:strVal val="visible"/>
                                      </p:to>
                                    </p:set>
                                    <p:anim calcmode="lin" valueType="num">
                                      <p:cBhvr>
                                        <p:cTn id="112" dur="5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5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114" dur="5000" fill="hold"/>
                                        <p:tgtEl>
                                          <p:spTgt spid="31"/>
                                        </p:tgtEl>
                                        <p:attrNameLst>
                                          <p:attrName>ppt_y</p:attrName>
                                        </p:attrNameLst>
                                      </p:cBhvr>
                                      <p:tavLst>
                                        <p:tav tm="0">
                                          <p:val>
                                            <p:strVal val="#ppt_y"/>
                                          </p:val>
                                        </p:tav>
                                        <p:tav tm="100000">
                                          <p:val>
                                            <p:strVal val="#ppt_y"/>
                                          </p:val>
                                        </p:tav>
                                      </p:tavLst>
                                    </p:anim>
                                    <p:animEffect transition="in" filter="fade">
                                      <p:cBhvr>
                                        <p:cTn id="115" dur="5000"/>
                                        <p:tgtEl>
                                          <p:spTgt spid="31"/>
                                        </p:tgtEl>
                                      </p:cBhvr>
                                    </p:animEffect>
                                  </p:childTnLst>
                                </p:cTn>
                              </p:par>
                              <p:par>
                                <p:cTn id="116" presetID="48" presetClass="entr" presetSubtype="0" accel="50000"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5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5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120" dur="5000" fill="hold"/>
                                        <p:tgtEl>
                                          <p:spTgt spid="32"/>
                                        </p:tgtEl>
                                        <p:attrNameLst>
                                          <p:attrName>ppt_y</p:attrName>
                                        </p:attrNameLst>
                                      </p:cBhvr>
                                      <p:tavLst>
                                        <p:tav tm="0">
                                          <p:val>
                                            <p:strVal val="#ppt_y"/>
                                          </p:val>
                                        </p:tav>
                                        <p:tav tm="100000">
                                          <p:val>
                                            <p:strVal val="#ppt_y"/>
                                          </p:val>
                                        </p:tav>
                                      </p:tavLst>
                                    </p:anim>
                                    <p:animEffect transition="in" filter="fade">
                                      <p:cBhvr>
                                        <p:cTn id="121" dur="5000"/>
                                        <p:tgtEl>
                                          <p:spTgt spid="32"/>
                                        </p:tgtEl>
                                      </p:cBhvr>
                                    </p:animEffect>
                                  </p:childTnLst>
                                </p:cTn>
                              </p:par>
                              <p:par>
                                <p:cTn id="122" presetID="48" presetClass="entr" presetSubtype="0" accel="50000" fill="hold" nodeType="withEffect">
                                  <p:stCondLst>
                                    <p:cond delay="0"/>
                                  </p:stCondLst>
                                  <p:childTnLst>
                                    <p:set>
                                      <p:cBhvr>
                                        <p:cTn id="123" dur="1" fill="hold">
                                          <p:stCondLst>
                                            <p:cond delay="0"/>
                                          </p:stCondLst>
                                        </p:cTn>
                                        <p:tgtEl>
                                          <p:spTgt spid="33"/>
                                        </p:tgtEl>
                                        <p:attrNameLst>
                                          <p:attrName>style.visibility</p:attrName>
                                        </p:attrNameLst>
                                      </p:cBhvr>
                                      <p:to>
                                        <p:strVal val="visible"/>
                                      </p:to>
                                    </p:set>
                                    <p:anim calcmode="lin" valueType="num">
                                      <p:cBhvr>
                                        <p:cTn id="124" dur="5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5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126" dur="5000" fill="hold"/>
                                        <p:tgtEl>
                                          <p:spTgt spid="33"/>
                                        </p:tgtEl>
                                        <p:attrNameLst>
                                          <p:attrName>ppt_y</p:attrName>
                                        </p:attrNameLst>
                                      </p:cBhvr>
                                      <p:tavLst>
                                        <p:tav tm="0">
                                          <p:val>
                                            <p:strVal val="#ppt_y"/>
                                          </p:val>
                                        </p:tav>
                                        <p:tav tm="100000">
                                          <p:val>
                                            <p:strVal val="#ppt_y"/>
                                          </p:val>
                                        </p:tav>
                                      </p:tavLst>
                                    </p:anim>
                                    <p:animEffect transition="in" filter="fade">
                                      <p:cBhvr>
                                        <p:cTn id="127" dur="5000"/>
                                        <p:tgtEl>
                                          <p:spTgt spid="33"/>
                                        </p:tgtEl>
                                      </p:cBhvr>
                                    </p:animEffect>
                                  </p:childTnLst>
                                </p:cTn>
                              </p:par>
                              <p:par>
                                <p:cTn id="128" presetID="48" presetClass="entr" presetSubtype="0" accel="50000" fill="hold"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p:cTn id="130" dur="5000" fill="hold"/>
                                        <p:tgtEl>
                                          <p:spTgt spid="3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1" dur="5000" fill="hold"/>
                                        <p:tgtEl>
                                          <p:spTgt spid="34"/>
                                        </p:tgtEl>
                                        <p:attrNameLst>
                                          <p:attrName>ppt_x</p:attrName>
                                        </p:attrNameLst>
                                      </p:cBhvr>
                                      <p:tavLst>
                                        <p:tav tm="0">
                                          <p:val>
                                            <p:fltVal val="-1"/>
                                          </p:val>
                                        </p:tav>
                                        <p:tav tm="50000">
                                          <p:val>
                                            <p:fltVal val="0.95"/>
                                          </p:val>
                                        </p:tav>
                                        <p:tav tm="100000">
                                          <p:val>
                                            <p:strVal val="#ppt_x"/>
                                          </p:val>
                                        </p:tav>
                                      </p:tavLst>
                                    </p:anim>
                                    <p:anim calcmode="lin" valueType="num">
                                      <p:cBhvr>
                                        <p:cTn id="132" dur="5000" fill="hold"/>
                                        <p:tgtEl>
                                          <p:spTgt spid="34"/>
                                        </p:tgtEl>
                                        <p:attrNameLst>
                                          <p:attrName>ppt_y</p:attrName>
                                        </p:attrNameLst>
                                      </p:cBhvr>
                                      <p:tavLst>
                                        <p:tav tm="0">
                                          <p:val>
                                            <p:strVal val="#ppt_y"/>
                                          </p:val>
                                        </p:tav>
                                        <p:tav tm="100000">
                                          <p:val>
                                            <p:strVal val="#ppt_y"/>
                                          </p:val>
                                        </p:tav>
                                      </p:tavLst>
                                    </p:anim>
                                    <p:animEffect transition="in" filter="fade">
                                      <p:cBhvr>
                                        <p:cTn id="133" dur="5000"/>
                                        <p:tgtEl>
                                          <p:spTgt spid="34"/>
                                        </p:tgtEl>
                                      </p:cBhvr>
                                    </p:animEffect>
                                  </p:childTnLst>
                                </p:cTn>
                              </p:par>
                              <p:par>
                                <p:cTn id="134" presetID="48" presetClass="entr" presetSubtype="0" accel="50000" fill="hold" nodeType="withEffect">
                                  <p:stCondLst>
                                    <p:cond delay="0"/>
                                  </p:stCondLst>
                                  <p:childTnLst>
                                    <p:set>
                                      <p:cBhvr>
                                        <p:cTn id="135" dur="1" fill="hold">
                                          <p:stCondLst>
                                            <p:cond delay="0"/>
                                          </p:stCondLst>
                                        </p:cTn>
                                        <p:tgtEl>
                                          <p:spTgt spid="35"/>
                                        </p:tgtEl>
                                        <p:attrNameLst>
                                          <p:attrName>style.visibility</p:attrName>
                                        </p:attrNameLst>
                                      </p:cBhvr>
                                      <p:to>
                                        <p:strVal val="visible"/>
                                      </p:to>
                                    </p:set>
                                    <p:anim calcmode="lin" valueType="num">
                                      <p:cBhvr>
                                        <p:cTn id="136" dur="5000" fill="hold"/>
                                        <p:tgtEl>
                                          <p:spTgt spid="3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5000" fill="hold"/>
                                        <p:tgtEl>
                                          <p:spTgt spid="35"/>
                                        </p:tgtEl>
                                        <p:attrNameLst>
                                          <p:attrName>ppt_x</p:attrName>
                                        </p:attrNameLst>
                                      </p:cBhvr>
                                      <p:tavLst>
                                        <p:tav tm="0">
                                          <p:val>
                                            <p:fltVal val="-1"/>
                                          </p:val>
                                        </p:tav>
                                        <p:tav tm="50000">
                                          <p:val>
                                            <p:fltVal val="0.95"/>
                                          </p:val>
                                        </p:tav>
                                        <p:tav tm="100000">
                                          <p:val>
                                            <p:strVal val="#ppt_x"/>
                                          </p:val>
                                        </p:tav>
                                      </p:tavLst>
                                    </p:anim>
                                    <p:anim calcmode="lin" valueType="num">
                                      <p:cBhvr>
                                        <p:cTn id="138" dur="5000" fill="hold"/>
                                        <p:tgtEl>
                                          <p:spTgt spid="35"/>
                                        </p:tgtEl>
                                        <p:attrNameLst>
                                          <p:attrName>ppt_y</p:attrName>
                                        </p:attrNameLst>
                                      </p:cBhvr>
                                      <p:tavLst>
                                        <p:tav tm="0">
                                          <p:val>
                                            <p:strVal val="#ppt_y"/>
                                          </p:val>
                                        </p:tav>
                                        <p:tav tm="100000">
                                          <p:val>
                                            <p:strVal val="#ppt_y"/>
                                          </p:val>
                                        </p:tav>
                                      </p:tavLst>
                                    </p:anim>
                                    <p:animEffect transition="in" filter="fade">
                                      <p:cBhvr>
                                        <p:cTn id="139" dur="5000"/>
                                        <p:tgtEl>
                                          <p:spTgt spid="35"/>
                                        </p:tgtEl>
                                      </p:cBhvr>
                                    </p:animEffect>
                                  </p:childTnLst>
                                </p:cTn>
                              </p:par>
                              <p:par>
                                <p:cTn id="140" presetID="48" presetClass="entr" presetSubtype="0" accel="50000" fill="hold"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p:cTn id="142" dur="5000" fill="hold"/>
                                        <p:tgtEl>
                                          <p:spTgt spid="3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3" dur="5000" fill="hold"/>
                                        <p:tgtEl>
                                          <p:spTgt spid="36"/>
                                        </p:tgtEl>
                                        <p:attrNameLst>
                                          <p:attrName>ppt_x</p:attrName>
                                        </p:attrNameLst>
                                      </p:cBhvr>
                                      <p:tavLst>
                                        <p:tav tm="0">
                                          <p:val>
                                            <p:fltVal val="-1"/>
                                          </p:val>
                                        </p:tav>
                                        <p:tav tm="50000">
                                          <p:val>
                                            <p:fltVal val="0.95"/>
                                          </p:val>
                                        </p:tav>
                                        <p:tav tm="100000">
                                          <p:val>
                                            <p:strVal val="#ppt_x"/>
                                          </p:val>
                                        </p:tav>
                                      </p:tavLst>
                                    </p:anim>
                                    <p:anim calcmode="lin" valueType="num">
                                      <p:cBhvr>
                                        <p:cTn id="144" dur="5000" fill="hold"/>
                                        <p:tgtEl>
                                          <p:spTgt spid="36"/>
                                        </p:tgtEl>
                                        <p:attrNameLst>
                                          <p:attrName>ppt_y</p:attrName>
                                        </p:attrNameLst>
                                      </p:cBhvr>
                                      <p:tavLst>
                                        <p:tav tm="0">
                                          <p:val>
                                            <p:strVal val="#ppt_y"/>
                                          </p:val>
                                        </p:tav>
                                        <p:tav tm="100000">
                                          <p:val>
                                            <p:strVal val="#ppt_y"/>
                                          </p:val>
                                        </p:tav>
                                      </p:tavLst>
                                    </p:anim>
                                    <p:animEffect transition="in" filter="fade">
                                      <p:cBhvr>
                                        <p:cTn id="145" dur="5000"/>
                                        <p:tgtEl>
                                          <p:spTgt spid="36"/>
                                        </p:tgtEl>
                                      </p:cBhvr>
                                    </p:animEffect>
                                  </p:childTnLst>
                                </p:cTn>
                              </p:par>
                              <p:par>
                                <p:cTn id="146" presetID="48" presetClass="entr" presetSubtype="0" accel="50000" fill="hold" nodeType="withEffect">
                                  <p:stCondLst>
                                    <p:cond delay="0"/>
                                  </p:stCondLst>
                                  <p:childTnLst>
                                    <p:set>
                                      <p:cBhvr>
                                        <p:cTn id="147" dur="1" fill="hold">
                                          <p:stCondLst>
                                            <p:cond delay="0"/>
                                          </p:stCondLst>
                                        </p:cTn>
                                        <p:tgtEl>
                                          <p:spTgt spid="37"/>
                                        </p:tgtEl>
                                        <p:attrNameLst>
                                          <p:attrName>style.visibility</p:attrName>
                                        </p:attrNameLst>
                                      </p:cBhvr>
                                      <p:to>
                                        <p:strVal val="visible"/>
                                      </p:to>
                                    </p:set>
                                    <p:anim calcmode="lin" valueType="num">
                                      <p:cBhvr>
                                        <p:cTn id="148" dur="5000" fill="hold"/>
                                        <p:tgtEl>
                                          <p:spTgt spid="3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9" dur="5000" fill="hold"/>
                                        <p:tgtEl>
                                          <p:spTgt spid="37"/>
                                        </p:tgtEl>
                                        <p:attrNameLst>
                                          <p:attrName>ppt_x</p:attrName>
                                        </p:attrNameLst>
                                      </p:cBhvr>
                                      <p:tavLst>
                                        <p:tav tm="0">
                                          <p:val>
                                            <p:fltVal val="-1"/>
                                          </p:val>
                                        </p:tav>
                                        <p:tav tm="50000">
                                          <p:val>
                                            <p:fltVal val="0.95"/>
                                          </p:val>
                                        </p:tav>
                                        <p:tav tm="100000">
                                          <p:val>
                                            <p:strVal val="#ppt_x"/>
                                          </p:val>
                                        </p:tav>
                                      </p:tavLst>
                                    </p:anim>
                                    <p:anim calcmode="lin" valueType="num">
                                      <p:cBhvr>
                                        <p:cTn id="150" dur="5000" fill="hold"/>
                                        <p:tgtEl>
                                          <p:spTgt spid="37"/>
                                        </p:tgtEl>
                                        <p:attrNameLst>
                                          <p:attrName>ppt_y</p:attrName>
                                        </p:attrNameLst>
                                      </p:cBhvr>
                                      <p:tavLst>
                                        <p:tav tm="0">
                                          <p:val>
                                            <p:strVal val="#ppt_y"/>
                                          </p:val>
                                        </p:tav>
                                        <p:tav tm="100000">
                                          <p:val>
                                            <p:strVal val="#ppt_y"/>
                                          </p:val>
                                        </p:tav>
                                      </p:tavLst>
                                    </p:anim>
                                    <p:animEffect transition="in" filter="fade">
                                      <p:cBhvr>
                                        <p:cTn id="151" dur="5000"/>
                                        <p:tgtEl>
                                          <p:spTgt spid="37"/>
                                        </p:tgtEl>
                                      </p:cBhvr>
                                    </p:animEffect>
                                  </p:childTnLst>
                                </p:cTn>
                              </p:par>
                              <p:par>
                                <p:cTn id="152" presetID="48" presetClass="entr" presetSubtype="0" accel="50000" fill="hold" nodeType="withEffect">
                                  <p:stCondLst>
                                    <p:cond delay="0"/>
                                  </p:stCondLst>
                                  <p:childTnLst>
                                    <p:set>
                                      <p:cBhvr>
                                        <p:cTn id="153" dur="1" fill="hold">
                                          <p:stCondLst>
                                            <p:cond delay="0"/>
                                          </p:stCondLst>
                                        </p:cTn>
                                        <p:tgtEl>
                                          <p:spTgt spid="38"/>
                                        </p:tgtEl>
                                        <p:attrNameLst>
                                          <p:attrName>style.visibility</p:attrName>
                                        </p:attrNameLst>
                                      </p:cBhvr>
                                      <p:to>
                                        <p:strVal val="visible"/>
                                      </p:to>
                                    </p:set>
                                    <p:anim calcmode="lin" valueType="num">
                                      <p:cBhvr>
                                        <p:cTn id="154" dur="5000" fill="hold"/>
                                        <p:tgtEl>
                                          <p:spTgt spid="3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5" dur="5000" fill="hold"/>
                                        <p:tgtEl>
                                          <p:spTgt spid="38"/>
                                        </p:tgtEl>
                                        <p:attrNameLst>
                                          <p:attrName>ppt_x</p:attrName>
                                        </p:attrNameLst>
                                      </p:cBhvr>
                                      <p:tavLst>
                                        <p:tav tm="0">
                                          <p:val>
                                            <p:fltVal val="-1"/>
                                          </p:val>
                                        </p:tav>
                                        <p:tav tm="50000">
                                          <p:val>
                                            <p:fltVal val="0.95"/>
                                          </p:val>
                                        </p:tav>
                                        <p:tav tm="100000">
                                          <p:val>
                                            <p:strVal val="#ppt_x"/>
                                          </p:val>
                                        </p:tav>
                                      </p:tavLst>
                                    </p:anim>
                                    <p:anim calcmode="lin" valueType="num">
                                      <p:cBhvr>
                                        <p:cTn id="156" dur="5000" fill="hold"/>
                                        <p:tgtEl>
                                          <p:spTgt spid="38"/>
                                        </p:tgtEl>
                                        <p:attrNameLst>
                                          <p:attrName>ppt_y</p:attrName>
                                        </p:attrNameLst>
                                      </p:cBhvr>
                                      <p:tavLst>
                                        <p:tav tm="0">
                                          <p:val>
                                            <p:strVal val="#ppt_y"/>
                                          </p:val>
                                        </p:tav>
                                        <p:tav tm="100000">
                                          <p:val>
                                            <p:strVal val="#ppt_y"/>
                                          </p:val>
                                        </p:tav>
                                      </p:tavLst>
                                    </p:anim>
                                    <p:animEffect transition="in" filter="fade">
                                      <p:cBhvr>
                                        <p:cTn id="157" dur="5000"/>
                                        <p:tgtEl>
                                          <p:spTgt spid="38"/>
                                        </p:tgtEl>
                                      </p:cBhvr>
                                    </p:animEffect>
                                  </p:childTnLst>
                                </p:cTn>
                              </p:par>
                              <p:par>
                                <p:cTn id="158" presetID="48" presetClass="entr" presetSubtype="0" accel="50000" fill="hold" nodeType="withEffect">
                                  <p:stCondLst>
                                    <p:cond delay="0"/>
                                  </p:stCondLst>
                                  <p:childTnLst>
                                    <p:set>
                                      <p:cBhvr>
                                        <p:cTn id="159" dur="1" fill="hold">
                                          <p:stCondLst>
                                            <p:cond delay="0"/>
                                          </p:stCondLst>
                                        </p:cTn>
                                        <p:tgtEl>
                                          <p:spTgt spid="39"/>
                                        </p:tgtEl>
                                        <p:attrNameLst>
                                          <p:attrName>style.visibility</p:attrName>
                                        </p:attrNameLst>
                                      </p:cBhvr>
                                      <p:to>
                                        <p:strVal val="visible"/>
                                      </p:to>
                                    </p:set>
                                    <p:anim calcmode="lin" valueType="num">
                                      <p:cBhvr>
                                        <p:cTn id="160" dur="5000" fill="hold"/>
                                        <p:tgtEl>
                                          <p:spTgt spid="3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1" dur="5000" fill="hold"/>
                                        <p:tgtEl>
                                          <p:spTgt spid="39"/>
                                        </p:tgtEl>
                                        <p:attrNameLst>
                                          <p:attrName>ppt_x</p:attrName>
                                        </p:attrNameLst>
                                      </p:cBhvr>
                                      <p:tavLst>
                                        <p:tav tm="0">
                                          <p:val>
                                            <p:fltVal val="-1"/>
                                          </p:val>
                                        </p:tav>
                                        <p:tav tm="50000">
                                          <p:val>
                                            <p:fltVal val="0.95"/>
                                          </p:val>
                                        </p:tav>
                                        <p:tav tm="100000">
                                          <p:val>
                                            <p:strVal val="#ppt_x"/>
                                          </p:val>
                                        </p:tav>
                                      </p:tavLst>
                                    </p:anim>
                                    <p:anim calcmode="lin" valueType="num">
                                      <p:cBhvr>
                                        <p:cTn id="162" dur="5000" fill="hold"/>
                                        <p:tgtEl>
                                          <p:spTgt spid="39"/>
                                        </p:tgtEl>
                                        <p:attrNameLst>
                                          <p:attrName>ppt_y</p:attrName>
                                        </p:attrNameLst>
                                      </p:cBhvr>
                                      <p:tavLst>
                                        <p:tav tm="0">
                                          <p:val>
                                            <p:strVal val="#ppt_y"/>
                                          </p:val>
                                        </p:tav>
                                        <p:tav tm="100000">
                                          <p:val>
                                            <p:strVal val="#ppt_y"/>
                                          </p:val>
                                        </p:tav>
                                      </p:tavLst>
                                    </p:anim>
                                    <p:animEffect transition="in" filter="fade">
                                      <p:cBhvr>
                                        <p:cTn id="163" dur="5000"/>
                                        <p:tgtEl>
                                          <p:spTgt spid="39"/>
                                        </p:tgtEl>
                                      </p:cBhvr>
                                    </p:animEffect>
                                  </p:childTnLst>
                                </p:cTn>
                              </p:par>
                              <p:par>
                                <p:cTn id="164" presetID="48" presetClass="entr" presetSubtype="0" accel="50000" fill="hold" nodeType="withEffect">
                                  <p:stCondLst>
                                    <p:cond delay="0"/>
                                  </p:stCondLst>
                                  <p:childTnLst>
                                    <p:set>
                                      <p:cBhvr>
                                        <p:cTn id="165" dur="1" fill="hold">
                                          <p:stCondLst>
                                            <p:cond delay="0"/>
                                          </p:stCondLst>
                                        </p:cTn>
                                        <p:tgtEl>
                                          <p:spTgt spid="40"/>
                                        </p:tgtEl>
                                        <p:attrNameLst>
                                          <p:attrName>style.visibility</p:attrName>
                                        </p:attrNameLst>
                                      </p:cBhvr>
                                      <p:to>
                                        <p:strVal val="visible"/>
                                      </p:to>
                                    </p:set>
                                    <p:anim calcmode="lin" valueType="num">
                                      <p:cBhvr>
                                        <p:cTn id="166" dur="5000" fill="hold"/>
                                        <p:tgtEl>
                                          <p:spTgt spid="4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7" dur="5000" fill="hold"/>
                                        <p:tgtEl>
                                          <p:spTgt spid="40"/>
                                        </p:tgtEl>
                                        <p:attrNameLst>
                                          <p:attrName>ppt_x</p:attrName>
                                        </p:attrNameLst>
                                      </p:cBhvr>
                                      <p:tavLst>
                                        <p:tav tm="0">
                                          <p:val>
                                            <p:fltVal val="-1"/>
                                          </p:val>
                                        </p:tav>
                                        <p:tav tm="50000">
                                          <p:val>
                                            <p:fltVal val="0.95"/>
                                          </p:val>
                                        </p:tav>
                                        <p:tav tm="100000">
                                          <p:val>
                                            <p:strVal val="#ppt_x"/>
                                          </p:val>
                                        </p:tav>
                                      </p:tavLst>
                                    </p:anim>
                                    <p:anim calcmode="lin" valueType="num">
                                      <p:cBhvr>
                                        <p:cTn id="168" dur="5000" fill="hold"/>
                                        <p:tgtEl>
                                          <p:spTgt spid="40"/>
                                        </p:tgtEl>
                                        <p:attrNameLst>
                                          <p:attrName>ppt_y</p:attrName>
                                        </p:attrNameLst>
                                      </p:cBhvr>
                                      <p:tavLst>
                                        <p:tav tm="0">
                                          <p:val>
                                            <p:strVal val="#ppt_y"/>
                                          </p:val>
                                        </p:tav>
                                        <p:tav tm="100000">
                                          <p:val>
                                            <p:strVal val="#ppt_y"/>
                                          </p:val>
                                        </p:tav>
                                      </p:tavLst>
                                    </p:anim>
                                    <p:animEffect transition="in" filter="fade">
                                      <p:cBhvr>
                                        <p:cTn id="169" dur="5000"/>
                                        <p:tgtEl>
                                          <p:spTgt spid="40"/>
                                        </p:tgtEl>
                                      </p:cBhvr>
                                    </p:animEffect>
                                  </p:childTnLst>
                                </p:cTn>
                              </p:par>
                              <p:par>
                                <p:cTn id="170" presetID="48" presetClass="entr" presetSubtype="0" accel="50000" fill="hold" nodeType="withEffect">
                                  <p:stCondLst>
                                    <p:cond delay="0"/>
                                  </p:stCondLst>
                                  <p:childTnLst>
                                    <p:set>
                                      <p:cBhvr>
                                        <p:cTn id="171" dur="1" fill="hold">
                                          <p:stCondLst>
                                            <p:cond delay="0"/>
                                          </p:stCondLst>
                                        </p:cTn>
                                        <p:tgtEl>
                                          <p:spTgt spid="41"/>
                                        </p:tgtEl>
                                        <p:attrNameLst>
                                          <p:attrName>style.visibility</p:attrName>
                                        </p:attrNameLst>
                                      </p:cBhvr>
                                      <p:to>
                                        <p:strVal val="visible"/>
                                      </p:to>
                                    </p:set>
                                    <p:anim calcmode="lin" valueType="num">
                                      <p:cBhvr>
                                        <p:cTn id="172" dur="5000" fill="hold"/>
                                        <p:tgtEl>
                                          <p:spTgt spid="4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3" dur="5000" fill="hold"/>
                                        <p:tgtEl>
                                          <p:spTgt spid="41"/>
                                        </p:tgtEl>
                                        <p:attrNameLst>
                                          <p:attrName>ppt_x</p:attrName>
                                        </p:attrNameLst>
                                      </p:cBhvr>
                                      <p:tavLst>
                                        <p:tav tm="0">
                                          <p:val>
                                            <p:fltVal val="-1"/>
                                          </p:val>
                                        </p:tav>
                                        <p:tav tm="50000">
                                          <p:val>
                                            <p:fltVal val="0.95"/>
                                          </p:val>
                                        </p:tav>
                                        <p:tav tm="100000">
                                          <p:val>
                                            <p:strVal val="#ppt_x"/>
                                          </p:val>
                                        </p:tav>
                                      </p:tavLst>
                                    </p:anim>
                                    <p:anim calcmode="lin" valueType="num">
                                      <p:cBhvr>
                                        <p:cTn id="174" dur="5000" fill="hold"/>
                                        <p:tgtEl>
                                          <p:spTgt spid="41"/>
                                        </p:tgtEl>
                                        <p:attrNameLst>
                                          <p:attrName>ppt_y</p:attrName>
                                        </p:attrNameLst>
                                      </p:cBhvr>
                                      <p:tavLst>
                                        <p:tav tm="0">
                                          <p:val>
                                            <p:strVal val="#ppt_y"/>
                                          </p:val>
                                        </p:tav>
                                        <p:tav tm="100000">
                                          <p:val>
                                            <p:strVal val="#ppt_y"/>
                                          </p:val>
                                        </p:tav>
                                      </p:tavLst>
                                    </p:anim>
                                    <p:animEffect transition="in" filter="fade">
                                      <p:cBhvr>
                                        <p:cTn id="175" dur="5000"/>
                                        <p:tgtEl>
                                          <p:spTgt spid="41"/>
                                        </p:tgtEl>
                                      </p:cBhvr>
                                    </p:animEffect>
                                  </p:childTnLst>
                                </p:cTn>
                              </p:par>
                              <p:par>
                                <p:cTn id="176" presetID="48" presetClass="entr" presetSubtype="0" accel="50000" fill="hold" nodeType="withEffect">
                                  <p:stCondLst>
                                    <p:cond delay="0"/>
                                  </p:stCondLst>
                                  <p:childTnLst>
                                    <p:set>
                                      <p:cBhvr>
                                        <p:cTn id="177" dur="1" fill="hold">
                                          <p:stCondLst>
                                            <p:cond delay="0"/>
                                          </p:stCondLst>
                                        </p:cTn>
                                        <p:tgtEl>
                                          <p:spTgt spid="42"/>
                                        </p:tgtEl>
                                        <p:attrNameLst>
                                          <p:attrName>style.visibility</p:attrName>
                                        </p:attrNameLst>
                                      </p:cBhvr>
                                      <p:to>
                                        <p:strVal val="visible"/>
                                      </p:to>
                                    </p:set>
                                    <p:anim calcmode="lin" valueType="num">
                                      <p:cBhvr>
                                        <p:cTn id="178" dur="5000" fill="hold"/>
                                        <p:tgtEl>
                                          <p:spTgt spid="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9" dur="5000" fill="hold"/>
                                        <p:tgtEl>
                                          <p:spTgt spid="42"/>
                                        </p:tgtEl>
                                        <p:attrNameLst>
                                          <p:attrName>ppt_x</p:attrName>
                                        </p:attrNameLst>
                                      </p:cBhvr>
                                      <p:tavLst>
                                        <p:tav tm="0">
                                          <p:val>
                                            <p:fltVal val="-1"/>
                                          </p:val>
                                        </p:tav>
                                        <p:tav tm="50000">
                                          <p:val>
                                            <p:fltVal val="0.95"/>
                                          </p:val>
                                        </p:tav>
                                        <p:tav tm="100000">
                                          <p:val>
                                            <p:strVal val="#ppt_x"/>
                                          </p:val>
                                        </p:tav>
                                      </p:tavLst>
                                    </p:anim>
                                    <p:anim calcmode="lin" valueType="num">
                                      <p:cBhvr>
                                        <p:cTn id="180" dur="5000" fill="hold"/>
                                        <p:tgtEl>
                                          <p:spTgt spid="42"/>
                                        </p:tgtEl>
                                        <p:attrNameLst>
                                          <p:attrName>ppt_y</p:attrName>
                                        </p:attrNameLst>
                                      </p:cBhvr>
                                      <p:tavLst>
                                        <p:tav tm="0">
                                          <p:val>
                                            <p:strVal val="#ppt_y"/>
                                          </p:val>
                                        </p:tav>
                                        <p:tav tm="100000">
                                          <p:val>
                                            <p:strVal val="#ppt_y"/>
                                          </p:val>
                                        </p:tav>
                                      </p:tavLst>
                                    </p:anim>
                                    <p:animEffect transition="in" filter="fade">
                                      <p:cBhvr>
                                        <p:cTn id="181" dur="5000"/>
                                        <p:tgtEl>
                                          <p:spTgt spid="42"/>
                                        </p:tgtEl>
                                      </p:cBhvr>
                                    </p:animEffect>
                                  </p:childTnLst>
                                </p:cTn>
                              </p:par>
                              <p:par>
                                <p:cTn id="182" presetID="48" presetClass="entr" presetSubtype="0" accel="50000" fill="hold" nodeType="withEffect">
                                  <p:stCondLst>
                                    <p:cond delay="0"/>
                                  </p:stCondLst>
                                  <p:childTnLst>
                                    <p:set>
                                      <p:cBhvr>
                                        <p:cTn id="183" dur="1" fill="hold">
                                          <p:stCondLst>
                                            <p:cond delay="0"/>
                                          </p:stCondLst>
                                        </p:cTn>
                                        <p:tgtEl>
                                          <p:spTgt spid="43"/>
                                        </p:tgtEl>
                                        <p:attrNameLst>
                                          <p:attrName>style.visibility</p:attrName>
                                        </p:attrNameLst>
                                      </p:cBhvr>
                                      <p:to>
                                        <p:strVal val="visible"/>
                                      </p:to>
                                    </p:set>
                                    <p:anim calcmode="lin" valueType="num">
                                      <p:cBhvr>
                                        <p:cTn id="184" dur="5000" fill="hold"/>
                                        <p:tgtEl>
                                          <p:spTgt spid="4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5" dur="5000" fill="hold"/>
                                        <p:tgtEl>
                                          <p:spTgt spid="43"/>
                                        </p:tgtEl>
                                        <p:attrNameLst>
                                          <p:attrName>ppt_x</p:attrName>
                                        </p:attrNameLst>
                                      </p:cBhvr>
                                      <p:tavLst>
                                        <p:tav tm="0">
                                          <p:val>
                                            <p:fltVal val="-1"/>
                                          </p:val>
                                        </p:tav>
                                        <p:tav tm="50000">
                                          <p:val>
                                            <p:fltVal val="0.95"/>
                                          </p:val>
                                        </p:tav>
                                        <p:tav tm="100000">
                                          <p:val>
                                            <p:strVal val="#ppt_x"/>
                                          </p:val>
                                        </p:tav>
                                      </p:tavLst>
                                    </p:anim>
                                    <p:anim calcmode="lin" valueType="num">
                                      <p:cBhvr>
                                        <p:cTn id="186" dur="5000" fill="hold"/>
                                        <p:tgtEl>
                                          <p:spTgt spid="43"/>
                                        </p:tgtEl>
                                        <p:attrNameLst>
                                          <p:attrName>ppt_y</p:attrName>
                                        </p:attrNameLst>
                                      </p:cBhvr>
                                      <p:tavLst>
                                        <p:tav tm="0">
                                          <p:val>
                                            <p:strVal val="#ppt_y"/>
                                          </p:val>
                                        </p:tav>
                                        <p:tav tm="100000">
                                          <p:val>
                                            <p:strVal val="#ppt_y"/>
                                          </p:val>
                                        </p:tav>
                                      </p:tavLst>
                                    </p:anim>
                                    <p:animEffect transition="in" filter="fade">
                                      <p:cBhvr>
                                        <p:cTn id="187" dur="5000"/>
                                        <p:tgtEl>
                                          <p:spTgt spid="43"/>
                                        </p:tgtEl>
                                      </p:cBhvr>
                                    </p:animEffect>
                                  </p:childTnLst>
                                </p:cTn>
                              </p:par>
                              <p:par>
                                <p:cTn id="188" presetID="48" presetClass="entr" presetSubtype="0" accel="50000" fill="hold" nodeType="withEffect">
                                  <p:stCondLst>
                                    <p:cond delay="0"/>
                                  </p:stCondLst>
                                  <p:childTnLst>
                                    <p:set>
                                      <p:cBhvr>
                                        <p:cTn id="189" dur="1" fill="hold">
                                          <p:stCondLst>
                                            <p:cond delay="0"/>
                                          </p:stCondLst>
                                        </p:cTn>
                                        <p:tgtEl>
                                          <p:spTgt spid="44"/>
                                        </p:tgtEl>
                                        <p:attrNameLst>
                                          <p:attrName>style.visibility</p:attrName>
                                        </p:attrNameLst>
                                      </p:cBhvr>
                                      <p:to>
                                        <p:strVal val="visible"/>
                                      </p:to>
                                    </p:set>
                                    <p:anim calcmode="lin" valueType="num">
                                      <p:cBhvr>
                                        <p:cTn id="190" dur="5000" fill="hold"/>
                                        <p:tgtEl>
                                          <p:spTgt spid="4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1" dur="5000" fill="hold"/>
                                        <p:tgtEl>
                                          <p:spTgt spid="44"/>
                                        </p:tgtEl>
                                        <p:attrNameLst>
                                          <p:attrName>ppt_x</p:attrName>
                                        </p:attrNameLst>
                                      </p:cBhvr>
                                      <p:tavLst>
                                        <p:tav tm="0">
                                          <p:val>
                                            <p:fltVal val="-1"/>
                                          </p:val>
                                        </p:tav>
                                        <p:tav tm="50000">
                                          <p:val>
                                            <p:fltVal val="0.95"/>
                                          </p:val>
                                        </p:tav>
                                        <p:tav tm="100000">
                                          <p:val>
                                            <p:strVal val="#ppt_x"/>
                                          </p:val>
                                        </p:tav>
                                      </p:tavLst>
                                    </p:anim>
                                    <p:anim calcmode="lin" valueType="num">
                                      <p:cBhvr>
                                        <p:cTn id="192" dur="5000" fill="hold"/>
                                        <p:tgtEl>
                                          <p:spTgt spid="44"/>
                                        </p:tgtEl>
                                        <p:attrNameLst>
                                          <p:attrName>ppt_y</p:attrName>
                                        </p:attrNameLst>
                                      </p:cBhvr>
                                      <p:tavLst>
                                        <p:tav tm="0">
                                          <p:val>
                                            <p:strVal val="#ppt_y"/>
                                          </p:val>
                                        </p:tav>
                                        <p:tav tm="100000">
                                          <p:val>
                                            <p:strVal val="#ppt_y"/>
                                          </p:val>
                                        </p:tav>
                                      </p:tavLst>
                                    </p:anim>
                                    <p:animEffect transition="in" filter="fade">
                                      <p:cBhvr>
                                        <p:cTn id="193" dur="5000"/>
                                        <p:tgtEl>
                                          <p:spTgt spid="44"/>
                                        </p:tgtEl>
                                      </p:cBhvr>
                                    </p:animEffect>
                                  </p:childTnLst>
                                </p:cTn>
                              </p:par>
                              <p:par>
                                <p:cTn id="194" presetID="48" presetClass="entr" presetSubtype="0" accel="50000" fill="hold" nodeType="withEffect">
                                  <p:stCondLst>
                                    <p:cond delay="0"/>
                                  </p:stCondLst>
                                  <p:childTnLst>
                                    <p:set>
                                      <p:cBhvr>
                                        <p:cTn id="195" dur="1" fill="hold">
                                          <p:stCondLst>
                                            <p:cond delay="0"/>
                                          </p:stCondLst>
                                        </p:cTn>
                                        <p:tgtEl>
                                          <p:spTgt spid="45"/>
                                        </p:tgtEl>
                                        <p:attrNameLst>
                                          <p:attrName>style.visibility</p:attrName>
                                        </p:attrNameLst>
                                      </p:cBhvr>
                                      <p:to>
                                        <p:strVal val="visible"/>
                                      </p:to>
                                    </p:set>
                                    <p:anim calcmode="lin" valueType="num">
                                      <p:cBhvr>
                                        <p:cTn id="196" dur="5000" fill="hold"/>
                                        <p:tgtEl>
                                          <p:spTgt spid="4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7" dur="5000" fill="hold"/>
                                        <p:tgtEl>
                                          <p:spTgt spid="45"/>
                                        </p:tgtEl>
                                        <p:attrNameLst>
                                          <p:attrName>ppt_x</p:attrName>
                                        </p:attrNameLst>
                                      </p:cBhvr>
                                      <p:tavLst>
                                        <p:tav tm="0">
                                          <p:val>
                                            <p:fltVal val="-1"/>
                                          </p:val>
                                        </p:tav>
                                        <p:tav tm="50000">
                                          <p:val>
                                            <p:fltVal val="0.95"/>
                                          </p:val>
                                        </p:tav>
                                        <p:tav tm="100000">
                                          <p:val>
                                            <p:strVal val="#ppt_x"/>
                                          </p:val>
                                        </p:tav>
                                      </p:tavLst>
                                    </p:anim>
                                    <p:anim calcmode="lin" valueType="num">
                                      <p:cBhvr>
                                        <p:cTn id="198" dur="5000" fill="hold"/>
                                        <p:tgtEl>
                                          <p:spTgt spid="45"/>
                                        </p:tgtEl>
                                        <p:attrNameLst>
                                          <p:attrName>ppt_y</p:attrName>
                                        </p:attrNameLst>
                                      </p:cBhvr>
                                      <p:tavLst>
                                        <p:tav tm="0">
                                          <p:val>
                                            <p:strVal val="#ppt_y"/>
                                          </p:val>
                                        </p:tav>
                                        <p:tav tm="100000">
                                          <p:val>
                                            <p:strVal val="#ppt_y"/>
                                          </p:val>
                                        </p:tav>
                                      </p:tavLst>
                                    </p:anim>
                                    <p:animEffect transition="in" filter="fade">
                                      <p:cBhvr>
                                        <p:cTn id="199" dur="5000"/>
                                        <p:tgtEl>
                                          <p:spTgt spid="45"/>
                                        </p:tgtEl>
                                      </p:cBhvr>
                                    </p:animEffect>
                                  </p:childTnLst>
                                </p:cTn>
                              </p:par>
                              <p:par>
                                <p:cTn id="200" presetID="48" presetClass="entr" presetSubtype="0" accel="50000" fill="hold" nodeType="withEffect">
                                  <p:stCondLst>
                                    <p:cond delay="0"/>
                                  </p:stCondLst>
                                  <p:childTnLst>
                                    <p:set>
                                      <p:cBhvr>
                                        <p:cTn id="201" dur="1" fill="hold">
                                          <p:stCondLst>
                                            <p:cond delay="0"/>
                                          </p:stCondLst>
                                        </p:cTn>
                                        <p:tgtEl>
                                          <p:spTgt spid="46"/>
                                        </p:tgtEl>
                                        <p:attrNameLst>
                                          <p:attrName>style.visibility</p:attrName>
                                        </p:attrNameLst>
                                      </p:cBhvr>
                                      <p:to>
                                        <p:strVal val="visible"/>
                                      </p:to>
                                    </p:set>
                                    <p:anim calcmode="lin" valueType="num">
                                      <p:cBhvr>
                                        <p:cTn id="202" dur="5000" fill="hold"/>
                                        <p:tgtEl>
                                          <p:spTgt spid="4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3" dur="5000" fill="hold"/>
                                        <p:tgtEl>
                                          <p:spTgt spid="46"/>
                                        </p:tgtEl>
                                        <p:attrNameLst>
                                          <p:attrName>ppt_x</p:attrName>
                                        </p:attrNameLst>
                                      </p:cBhvr>
                                      <p:tavLst>
                                        <p:tav tm="0">
                                          <p:val>
                                            <p:fltVal val="-1"/>
                                          </p:val>
                                        </p:tav>
                                        <p:tav tm="50000">
                                          <p:val>
                                            <p:fltVal val="0.95"/>
                                          </p:val>
                                        </p:tav>
                                        <p:tav tm="100000">
                                          <p:val>
                                            <p:strVal val="#ppt_x"/>
                                          </p:val>
                                        </p:tav>
                                      </p:tavLst>
                                    </p:anim>
                                    <p:anim calcmode="lin" valueType="num">
                                      <p:cBhvr>
                                        <p:cTn id="204" dur="5000" fill="hold"/>
                                        <p:tgtEl>
                                          <p:spTgt spid="46"/>
                                        </p:tgtEl>
                                        <p:attrNameLst>
                                          <p:attrName>ppt_y</p:attrName>
                                        </p:attrNameLst>
                                      </p:cBhvr>
                                      <p:tavLst>
                                        <p:tav tm="0">
                                          <p:val>
                                            <p:strVal val="#ppt_y"/>
                                          </p:val>
                                        </p:tav>
                                        <p:tav tm="100000">
                                          <p:val>
                                            <p:strVal val="#ppt_y"/>
                                          </p:val>
                                        </p:tav>
                                      </p:tavLst>
                                    </p:anim>
                                    <p:animEffect transition="in" filter="fade">
                                      <p:cBhvr>
                                        <p:cTn id="205" dur="5000"/>
                                        <p:tgtEl>
                                          <p:spTgt spid="46"/>
                                        </p:tgtEl>
                                      </p:cBhvr>
                                    </p:animEffect>
                                  </p:childTnLst>
                                </p:cTn>
                              </p:par>
                              <p:par>
                                <p:cTn id="206" presetID="48" presetClass="entr" presetSubtype="0" accel="50000" fill="hold" nodeType="withEffect">
                                  <p:stCondLst>
                                    <p:cond delay="0"/>
                                  </p:stCondLst>
                                  <p:childTnLst>
                                    <p:set>
                                      <p:cBhvr>
                                        <p:cTn id="207" dur="1" fill="hold">
                                          <p:stCondLst>
                                            <p:cond delay="0"/>
                                          </p:stCondLst>
                                        </p:cTn>
                                        <p:tgtEl>
                                          <p:spTgt spid="47"/>
                                        </p:tgtEl>
                                        <p:attrNameLst>
                                          <p:attrName>style.visibility</p:attrName>
                                        </p:attrNameLst>
                                      </p:cBhvr>
                                      <p:to>
                                        <p:strVal val="visible"/>
                                      </p:to>
                                    </p:set>
                                    <p:anim calcmode="lin" valueType="num">
                                      <p:cBhvr>
                                        <p:cTn id="208" dur="5000" fill="hold"/>
                                        <p:tgtEl>
                                          <p:spTgt spid="4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9" dur="5000" fill="hold"/>
                                        <p:tgtEl>
                                          <p:spTgt spid="47"/>
                                        </p:tgtEl>
                                        <p:attrNameLst>
                                          <p:attrName>ppt_x</p:attrName>
                                        </p:attrNameLst>
                                      </p:cBhvr>
                                      <p:tavLst>
                                        <p:tav tm="0">
                                          <p:val>
                                            <p:fltVal val="-1"/>
                                          </p:val>
                                        </p:tav>
                                        <p:tav tm="50000">
                                          <p:val>
                                            <p:fltVal val="0.95"/>
                                          </p:val>
                                        </p:tav>
                                        <p:tav tm="100000">
                                          <p:val>
                                            <p:strVal val="#ppt_x"/>
                                          </p:val>
                                        </p:tav>
                                      </p:tavLst>
                                    </p:anim>
                                    <p:anim calcmode="lin" valueType="num">
                                      <p:cBhvr>
                                        <p:cTn id="210" dur="5000" fill="hold"/>
                                        <p:tgtEl>
                                          <p:spTgt spid="47"/>
                                        </p:tgtEl>
                                        <p:attrNameLst>
                                          <p:attrName>ppt_y</p:attrName>
                                        </p:attrNameLst>
                                      </p:cBhvr>
                                      <p:tavLst>
                                        <p:tav tm="0">
                                          <p:val>
                                            <p:strVal val="#ppt_y"/>
                                          </p:val>
                                        </p:tav>
                                        <p:tav tm="100000">
                                          <p:val>
                                            <p:strVal val="#ppt_y"/>
                                          </p:val>
                                        </p:tav>
                                      </p:tavLst>
                                    </p:anim>
                                    <p:animEffect transition="in" filter="fade">
                                      <p:cBhvr>
                                        <p:cTn id="211" dur="5000"/>
                                        <p:tgtEl>
                                          <p:spTgt spid="47"/>
                                        </p:tgtEl>
                                      </p:cBhvr>
                                    </p:animEffect>
                                  </p:childTnLst>
                                </p:cTn>
                              </p:par>
                              <p:par>
                                <p:cTn id="212" presetID="48" presetClass="entr" presetSubtype="0" accel="50000" fill="hold" nodeType="withEffect">
                                  <p:stCondLst>
                                    <p:cond delay="0"/>
                                  </p:stCondLst>
                                  <p:childTnLst>
                                    <p:set>
                                      <p:cBhvr>
                                        <p:cTn id="213" dur="1" fill="hold">
                                          <p:stCondLst>
                                            <p:cond delay="0"/>
                                          </p:stCondLst>
                                        </p:cTn>
                                        <p:tgtEl>
                                          <p:spTgt spid="48"/>
                                        </p:tgtEl>
                                        <p:attrNameLst>
                                          <p:attrName>style.visibility</p:attrName>
                                        </p:attrNameLst>
                                      </p:cBhvr>
                                      <p:to>
                                        <p:strVal val="visible"/>
                                      </p:to>
                                    </p:set>
                                    <p:anim calcmode="lin" valueType="num">
                                      <p:cBhvr>
                                        <p:cTn id="214" dur="5000" fill="hold"/>
                                        <p:tgtEl>
                                          <p:spTgt spid="4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5" dur="5000" fill="hold"/>
                                        <p:tgtEl>
                                          <p:spTgt spid="48"/>
                                        </p:tgtEl>
                                        <p:attrNameLst>
                                          <p:attrName>ppt_x</p:attrName>
                                        </p:attrNameLst>
                                      </p:cBhvr>
                                      <p:tavLst>
                                        <p:tav tm="0">
                                          <p:val>
                                            <p:fltVal val="-1"/>
                                          </p:val>
                                        </p:tav>
                                        <p:tav tm="50000">
                                          <p:val>
                                            <p:fltVal val="0.95"/>
                                          </p:val>
                                        </p:tav>
                                        <p:tav tm="100000">
                                          <p:val>
                                            <p:strVal val="#ppt_x"/>
                                          </p:val>
                                        </p:tav>
                                      </p:tavLst>
                                    </p:anim>
                                    <p:anim calcmode="lin" valueType="num">
                                      <p:cBhvr>
                                        <p:cTn id="216" dur="5000" fill="hold"/>
                                        <p:tgtEl>
                                          <p:spTgt spid="48"/>
                                        </p:tgtEl>
                                        <p:attrNameLst>
                                          <p:attrName>ppt_y</p:attrName>
                                        </p:attrNameLst>
                                      </p:cBhvr>
                                      <p:tavLst>
                                        <p:tav tm="0">
                                          <p:val>
                                            <p:strVal val="#ppt_y"/>
                                          </p:val>
                                        </p:tav>
                                        <p:tav tm="100000">
                                          <p:val>
                                            <p:strVal val="#ppt_y"/>
                                          </p:val>
                                        </p:tav>
                                      </p:tavLst>
                                    </p:anim>
                                    <p:animEffect transition="in" filter="fade">
                                      <p:cBhvr>
                                        <p:cTn id="217" dur="5000"/>
                                        <p:tgtEl>
                                          <p:spTgt spid="48"/>
                                        </p:tgtEl>
                                      </p:cBhvr>
                                    </p:animEffect>
                                  </p:childTnLst>
                                </p:cTn>
                              </p:par>
                              <p:par>
                                <p:cTn id="218" presetID="48" presetClass="entr" presetSubtype="0" accel="50000" fill="hold" nodeType="withEffect">
                                  <p:stCondLst>
                                    <p:cond delay="0"/>
                                  </p:stCondLst>
                                  <p:childTnLst>
                                    <p:set>
                                      <p:cBhvr>
                                        <p:cTn id="219" dur="1" fill="hold">
                                          <p:stCondLst>
                                            <p:cond delay="0"/>
                                          </p:stCondLst>
                                        </p:cTn>
                                        <p:tgtEl>
                                          <p:spTgt spid="49"/>
                                        </p:tgtEl>
                                        <p:attrNameLst>
                                          <p:attrName>style.visibility</p:attrName>
                                        </p:attrNameLst>
                                      </p:cBhvr>
                                      <p:to>
                                        <p:strVal val="visible"/>
                                      </p:to>
                                    </p:set>
                                    <p:anim calcmode="lin" valueType="num">
                                      <p:cBhvr>
                                        <p:cTn id="220" dur="5000" fill="hold"/>
                                        <p:tgtEl>
                                          <p:spTgt spid="4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1" dur="5000" fill="hold"/>
                                        <p:tgtEl>
                                          <p:spTgt spid="49"/>
                                        </p:tgtEl>
                                        <p:attrNameLst>
                                          <p:attrName>ppt_x</p:attrName>
                                        </p:attrNameLst>
                                      </p:cBhvr>
                                      <p:tavLst>
                                        <p:tav tm="0">
                                          <p:val>
                                            <p:fltVal val="-1"/>
                                          </p:val>
                                        </p:tav>
                                        <p:tav tm="50000">
                                          <p:val>
                                            <p:fltVal val="0.95"/>
                                          </p:val>
                                        </p:tav>
                                        <p:tav tm="100000">
                                          <p:val>
                                            <p:strVal val="#ppt_x"/>
                                          </p:val>
                                        </p:tav>
                                      </p:tavLst>
                                    </p:anim>
                                    <p:anim calcmode="lin" valueType="num">
                                      <p:cBhvr>
                                        <p:cTn id="222" dur="5000" fill="hold"/>
                                        <p:tgtEl>
                                          <p:spTgt spid="49"/>
                                        </p:tgtEl>
                                        <p:attrNameLst>
                                          <p:attrName>ppt_y</p:attrName>
                                        </p:attrNameLst>
                                      </p:cBhvr>
                                      <p:tavLst>
                                        <p:tav tm="0">
                                          <p:val>
                                            <p:strVal val="#ppt_y"/>
                                          </p:val>
                                        </p:tav>
                                        <p:tav tm="100000">
                                          <p:val>
                                            <p:strVal val="#ppt_y"/>
                                          </p:val>
                                        </p:tav>
                                      </p:tavLst>
                                    </p:anim>
                                    <p:animEffect transition="in" filter="fade">
                                      <p:cBhvr>
                                        <p:cTn id="223" dur="5000"/>
                                        <p:tgtEl>
                                          <p:spTgt spid="49"/>
                                        </p:tgtEl>
                                      </p:cBhvr>
                                    </p:animEffect>
                                  </p:childTnLst>
                                </p:cTn>
                              </p:par>
                              <p:par>
                                <p:cTn id="224" presetID="48" presetClass="entr" presetSubtype="0" accel="50000" fill="hold" nodeType="withEffect">
                                  <p:stCondLst>
                                    <p:cond delay="0"/>
                                  </p:stCondLst>
                                  <p:childTnLst>
                                    <p:set>
                                      <p:cBhvr>
                                        <p:cTn id="225" dur="1" fill="hold">
                                          <p:stCondLst>
                                            <p:cond delay="0"/>
                                          </p:stCondLst>
                                        </p:cTn>
                                        <p:tgtEl>
                                          <p:spTgt spid="50"/>
                                        </p:tgtEl>
                                        <p:attrNameLst>
                                          <p:attrName>style.visibility</p:attrName>
                                        </p:attrNameLst>
                                      </p:cBhvr>
                                      <p:to>
                                        <p:strVal val="visible"/>
                                      </p:to>
                                    </p:set>
                                    <p:anim calcmode="lin" valueType="num">
                                      <p:cBhvr>
                                        <p:cTn id="226" dur="5000" fill="hold"/>
                                        <p:tgtEl>
                                          <p:spTgt spid="5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7" dur="5000" fill="hold"/>
                                        <p:tgtEl>
                                          <p:spTgt spid="50"/>
                                        </p:tgtEl>
                                        <p:attrNameLst>
                                          <p:attrName>ppt_x</p:attrName>
                                        </p:attrNameLst>
                                      </p:cBhvr>
                                      <p:tavLst>
                                        <p:tav tm="0">
                                          <p:val>
                                            <p:fltVal val="-1"/>
                                          </p:val>
                                        </p:tav>
                                        <p:tav tm="50000">
                                          <p:val>
                                            <p:fltVal val="0.95"/>
                                          </p:val>
                                        </p:tav>
                                        <p:tav tm="100000">
                                          <p:val>
                                            <p:strVal val="#ppt_x"/>
                                          </p:val>
                                        </p:tav>
                                      </p:tavLst>
                                    </p:anim>
                                    <p:anim calcmode="lin" valueType="num">
                                      <p:cBhvr>
                                        <p:cTn id="228" dur="5000" fill="hold"/>
                                        <p:tgtEl>
                                          <p:spTgt spid="50"/>
                                        </p:tgtEl>
                                        <p:attrNameLst>
                                          <p:attrName>ppt_y</p:attrName>
                                        </p:attrNameLst>
                                      </p:cBhvr>
                                      <p:tavLst>
                                        <p:tav tm="0">
                                          <p:val>
                                            <p:strVal val="#ppt_y"/>
                                          </p:val>
                                        </p:tav>
                                        <p:tav tm="100000">
                                          <p:val>
                                            <p:strVal val="#ppt_y"/>
                                          </p:val>
                                        </p:tav>
                                      </p:tavLst>
                                    </p:anim>
                                    <p:animEffect transition="in" filter="fade">
                                      <p:cBhvr>
                                        <p:cTn id="229" dur="5000"/>
                                        <p:tgtEl>
                                          <p:spTgt spid="50"/>
                                        </p:tgtEl>
                                      </p:cBhvr>
                                    </p:animEffect>
                                  </p:childTnLst>
                                </p:cTn>
                              </p:par>
                              <p:par>
                                <p:cTn id="230" presetID="48" presetClass="entr" presetSubtype="0" accel="50000" fill="hold" nodeType="withEffect">
                                  <p:stCondLst>
                                    <p:cond delay="0"/>
                                  </p:stCondLst>
                                  <p:childTnLst>
                                    <p:set>
                                      <p:cBhvr>
                                        <p:cTn id="231" dur="1" fill="hold">
                                          <p:stCondLst>
                                            <p:cond delay="0"/>
                                          </p:stCondLst>
                                        </p:cTn>
                                        <p:tgtEl>
                                          <p:spTgt spid="51"/>
                                        </p:tgtEl>
                                        <p:attrNameLst>
                                          <p:attrName>style.visibility</p:attrName>
                                        </p:attrNameLst>
                                      </p:cBhvr>
                                      <p:to>
                                        <p:strVal val="visible"/>
                                      </p:to>
                                    </p:set>
                                    <p:anim calcmode="lin" valueType="num">
                                      <p:cBhvr>
                                        <p:cTn id="232" dur="5000" fill="hold"/>
                                        <p:tgtEl>
                                          <p:spTgt spid="5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3" dur="5000" fill="hold"/>
                                        <p:tgtEl>
                                          <p:spTgt spid="51"/>
                                        </p:tgtEl>
                                        <p:attrNameLst>
                                          <p:attrName>ppt_x</p:attrName>
                                        </p:attrNameLst>
                                      </p:cBhvr>
                                      <p:tavLst>
                                        <p:tav tm="0">
                                          <p:val>
                                            <p:fltVal val="-1"/>
                                          </p:val>
                                        </p:tav>
                                        <p:tav tm="50000">
                                          <p:val>
                                            <p:fltVal val="0.95"/>
                                          </p:val>
                                        </p:tav>
                                        <p:tav tm="100000">
                                          <p:val>
                                            <p:strVal val="#ppt_x"/>
                                          </p:val>
                                        </p:tav>
                                      </p:tavLst>
                                    </p:anim>
                                    <p:anim calcmode="lin" valueType="num">
                                      <p:cBhvr>
                                        <p:cTn id="234" dur="5000" fill="hold"/>
                                        <p:tgtEl>
                                          <p:spTgt spid="51"/>
                                        </p:tgtEl>
                                        <p:attrNameLst>
                                          <p:attrName>ppt_y</p:attrName>
                                        </p:attrNameLst>
                                      </p:cBhvr>
                                      <p:tavLst>
                                        <p:tav tm="0">
                                          <p:val>
                                            <p:strVal val="#ppt_y"/>
                                          </p:val>
                                        </p:tav>
                                        <p:tav tm="100000">
                                          <p:val>
                                            <p:strVal val="#ppt_y"/>
                                          </p:val>
                                        </p:tav>
                                      </p:tavLst>
                                    </p:anim>
                                    <p:animEffect transition="in" filter="fade">
                                      <p:cBhvr>
                                        <p:cTn id="235" dur="5000"/>
                                        <p:tgtEl>
                                          <p:spTgt spid="51"/>
                                        </p:tgtEl>
                                      </p:cBhvr>
                                    </p:animEffect>
                                  </p:childTnLst>
                                </p:cTn>
                              </p:par>
                              <p:par>
                                <p:cTn id="236" presetID="48" presetClass="entr" presetSubtype="0" accel="50000" fill="hold" nodeType="withEffect">
                                  <p:stCondLst>
                                    <p:cond delay="0"/>
                                  </p:stCondLst>
                                  <p:childTnLst>
                                    <p:set>
                                      <p:cBhvr>
                                        <p:cTn id="237" dur="1" fill="hold">
                                          <p:stCondLst>
                                            <p:cond delay="0"/>
                                          </p:stCondLst>
                                        </p:cTn>
                                        <p:tgtEl>
                                          <p:spTgt spid="52"/>
                                        </p:tgtEl>
                                        <p:attrNameLst>
                                          <p:attrName>style.visibility</p:attrName>
                                        </p:attrNameLst>
                                      </p:cBhvr>
                                      <p:to>
                                        <p:strVal val="visible"/>
                                      </p:to>
                                    </p:set>
                                    <p:anim calcmode="lin" valueType="num">
                                      <p:cBhvr>
                                        <p:cTn id="238" dur="5000" fill="hold"/>
                                        <p:tgtEl>
                                          <p:spTgt spid="5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9" dur="5000" fill="hold"/>
                                        <p:tgtEl>
                                          <p:spTgt spid="52"/>
                                        </p:tgtEl>
                                        <p:attrNameLst>
                                          <p:attrName>ppt_x</p:attrName>
                                        </p:attrNameLst>
                                      </p:cBhvr>
                                      <p:tavLst>
                                        <p:tav tm="0">
                                          <p:val>
                                            <p:fltVal val="-1"/>
                                          </p:val>
                                        </p:tav>
                                        <p:tav tm="50000">
                                          <p:val>
                                            <p:fltVal val="0.95"/>
                                          </p:val>
                                        </p:tav>
                                        <p:tav tm="100000">
                                          <p:val>
                                            <p:strVal val="#ppt_x"/>
                                          </p:val>
                                        </p:tav>
                                      </p:tavLst>
                                    </p:anim>
                                    <p:anim calcmode="lin" valueType="num">
                                      <p:cBhvr>
                                        <p:cTn id="240" dur="5000" fill="hold"/>
                                        <p:tgtEl>
                                          <p:spTgt spid="52"/>
                                        </p:tgtEl>
                                        <p:attrNameLst>
                                          <p:attrName>ppt_y</p:attrName>
                                        </p:attrNameLst>
                                      </p:cBhvr>
                                      <p:tavLst>
                                        <p:tav tm="0">
                                          <p:val>
                                            <p:strVal val="#ppt_y"/>
                                          </p:val>
                                        </p:tav>
                                        <p:tav tm="100000">
                                          <p:val>
                                            <p:strVal val="#ppt_y"/>
                                          </p:val>
                                        </p:tav>
                                      </p:tavLst>
                                    </p:anim>
                                    <p:animEffect transition="in" filter="fade">
                                      <p:cBhvr>
                                        <p:cTn id="241" dur="5000"/>
                                        <p:tgtEl>
                                          <p:spTgt spid="52"/>
                                        </p:tgtEl>
                                      </p:cBhvr>
                                    </p:animEffect>
                                  </p:childTnLst>
                                </p:cTn>
                              </p:par>
                              <p:par>
                                <p:cTn id="242" presetID="48" presetClass="entr" presetSubtype="0" accel="50000" fill="hold" nodeType="withEffect">
                                  <p:stCondLst>
                                    <p:cond delay="0"/>
                                  </p:stCondLst>
                                  <p:childTnLst>
                                    <p:set>
                                      <p:cBhvr>
                                        <p:cTn id="243" dur="1" fill="hold">
                                          <p:stCondLst>
                                            <p:cond delay="0"/>
                                          </p:stCondLst>
                                        </p:cTn>
                                        <p:tgtEl>
                                          <p:spTgt spid="53"/>
                                        </p:tgtEl>
                                        <p:attrNameLst>
                                          <p:attrName>style.visibility</p:attrName>
                                        </p:attrNameLst>
                                      </p:cBhvr>
                                      <p:to>
                                        <p:strVal val="visible"/>
                                      </p:to>
                                    </p:set>
                                    <p:anim calcmode="lin" valueType="num">
                                      <p:cBhvr>
                                        <p:cTn id="244" dur="5000" fill="hold"/>
                                        <p:tgtEl>
                                          <p:spTgt spid="5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5" dur="5000" fill="hold"/>
                                        <p:tgtEl>
                                          <p:spTgt spid="53"/>
                                        </p:tgtEl>
                                        <p:attrNameLst>
                                          <p:attrName>ppt_x</p:attrName>
                                        </p:attrNameLst>
                                      </p:cBhvr>
                                      <p:tavLst>
                                        <p:tav tm="0">
                                          <p:val>
                                            <p:fltVal val="-1"/>
                                          </p:val>
                                        </p:tav>
                                        <p:tav tm="50000">
                                          <p:val>
                                            <p:fltVal val="0.95"/>
                                          </p:val>
                                        </p:tav>
                                        <p:tav tm="100000">
                                          <p:val>
                                            <p:strVal val="#ppt_x"/>
                                          </p:val>
                                        </p:tav>
                                      </p:tavLst>
                                    </p:anim>
                                    <p:anim calcmode="lin" valueType="num">
                                      <p:cBhvr>
                                        <p:cTn id="246" dur="5000" fill="hold"/>
                                        <p:tgtEl>
                                          <p:spTgt spid="53"/>
                                        </p:tgtEl>
                                        <p:attrNameLst>
                                          <p:attrName>ppt_y</p:attrName>
                                        </p:attrNameLst>
                                      </p:cBhvr>
                                      <p:tavLst>
                                        <p:tav tm="0">
                                          <p:val>
                                            <p:strVal val="#ppt_y"/>
                                          </p:val>
                                        </p:tav>
                                        <p:tav tm="100000">
                                          <p:val>
                                            <p:strVal val="#ppt_y"/>
                                          </p:val>
                                        </p:tav>
                                      </p:tavLst>
                                    </p:anim>
                                    <p:animEffect transition="in" filter="fade">
                                      <p:cBhvr>
                                        <p:cTn id="247" dur="5000"/>
                                        <p:tgtEl>
                                          <p:spTgt spid="53"/>
                                        </p:tgtEl>
                                      </p:cBhvr>
                                    </p:animEffect>
                                  </p:childTnLst>
                                </p:cTn>
                              </p:par>
                              <p:par>
                                <p:cTn id="248" presetID="2" presetClass="entr" presetSubtype="8" fill="hold" nodeType="withEffect">
                                  <p:stCondLst>
                                    <p:cond delay="0"/>
                                  </p:stCondLst>
                                  <p:childTnLst>
                                    <p:set>
                                      <p:cBhvr>
                                        <p:cTn id="249" dur="1" fill="hold">
                                          <p:stCondLst>
                                            <p:cond delay="0"/>
                                          </p:stCondLst>
                                        </p:cTn>
                                        <p:tgtEl>
                                          <p:spTgt spid="6"/>
                                        </p:tgtEl>
                                        <p:attrNameLst>
                                          <p:attrName>style.visibility</p:attrName>
                                        </p:attrNameLst>
                                      </p:cBhvr>
                                      <p:to>
                                        <p:strVal val="visible"/>
                                      </p:to>
                                    </p:set>
                                    <p:anim calcmode="lin" valueType="num">
                                      <p:cBhvr additive="base">
                                        <p:cTn id="250" dur="5000" fill="hold"/>
                                        <p:tgtEl>
                                          <p:spTgt spid="6"/>
                                        </p:tgtEl>
                                        <p:attrNameLst>
                                          <p:attrName>ppt_x</p:attrName>
                                        </p:attrNameLst>
                                      </p:cBhvr>
                                      <p:tavLst>
                                        <p:tav tm="0">
                                          <p:val>
                                            <p:strVal val="0-#ppt_w/2"/>
                                          </p:val>
                                        </p:tav>
                                        <p:tav tm="100000">
                                          <p:val>
                                            <p:strVal val="#ppt_x"/>
                                          </p:val>
                                        </p:tav>
                                      </p:tavLst>
                                    </p:anim>
                                    <p:anim calcmode="lin" valueType="num">
                                      <p:cBhvr additive="base">
                                        <p:cTn id="251" dur="5000" fill="hold"/>
                                        <p:tgtEl>
                                          <p:spTgt spid="6"/>
                                        </p:tgtEl>
                                        <p:attrNameLst>
                                          <p:attrName>ppt_y</p:attrName>
                                        </p:attrNameLst>
                                      </p:cBhvr>
                                      <p:tavLst>
                                        <p:tav tm="0">
                                          <p:val>
                                            <p:strVal val="#ppt_y"/>
                                          </p:val>
                                        </p:tav>
                                        <p:tav tm="100000">
                                          <p:val>
                                            <p:strVal val="#ppt_y"/>
                                          </p:val>
                                        </p:tav>
                                      </p:tavLst>
                                    </p:anim>
                                  </p:childTnLst>
                                </p:cTn>
                              </p:par>
                              <p:par>
                                <p:cTn id="252" presetID="2" presetClass="entr" presetSubtype="8" fill="hold" nodeType="withEffect">
                                  <p:stCondLst>
                                    <p:cond delay="0"/>
                                  </p:stCondLst>
                                  <p:childTnLst>
                                    <p:set>
                                      <p:cBhvr>
                                        <p:cTn id="253" dur="1" fill="hold">
                                          <p:stCondLst>
                                            <p:cond delay="0"/>
                                          </p:stCondLst>
                                        </p:cTn>
                                        <p:tgtEl>
                                          <p:spTgt spid="7"/>
                                        </p:tgtEl>
                                        <p:attrNameLst>
                                          <p:attrName>style.visibility</p:attrName>
                                        </p:attrNameLst>
                                      </p:cBhvr>
                                      <p:to>
                                        <p:strVal val="visible"/>
                                      </p:to>
                                    </p:set>
                                    <p:anim calcmode="lin" valueType="num">
                                      <p:cBhvr additive="base">
                                        <p:cTn id="254" dur="5000" fill="hold"/>
                                        <p:tgtEl>
                                          <p:spTgt spid="7"/>
                                        </p:tgtEl>
                                        <p:attrNameLst>
                                          <p:attrName>ppt_x</p:attrName>
                                        </p:attrNameLst>
                                      </p:cBhvr>
                                      <p:tavLst>
                                        <p:tav tm="0">
                                          <p:val>
                                            <p:strVal val="0-#ppt_w/2"/>
                                          </p:val>
                                        </p:tav>
                                        <p:tav tm="100000">
                                          <p:val>
                                            <p:strVal val="#ppt_x"/>
                                          </p:val>
                                        </p:tav>
                                      </p:tavLst>
                                    </p:anim>
                                    <p:anim calcmode="lin" valueType="num">
                                      <p:cBhvr additive="base">
                                        <p:cTn id="255" dur="5000" fill="hold"/>
                                        <p:tgtEl>
                                          <p:spTgt spid="7"/>
                                        </p:tgtEl>
                                        <p:attrNameLst>
                                          <p:attrName>ppt_y</p:attrName>
                                        </p:attrNameLst>
                                      </p:cBhvr>
                                      <p:tavLst>
                                        <p:tav tm="0">
                                          <p:val>
                                            <p:strVal val="#ppt_y"/>
                                          </p:val>
                                        </p:tav>
                                        <p:tav tm="100000">
                                          <p:val>
                                            <p:strVal val="#ppt_y"/>
                                          </p:val>
                                        </p:tav>
                                      </p:tavLst>
                                    </p:anim>
                                  </p:childTnLst>
                                </p:cTn>
                              </p:par>
                              <p:par>
                                <p:cTn id="256" presetID="2" presetClass="entr" presetSubtype="8" fill="hold" nodeType="withEffect">
                                  <p:stCondLst>
                                    <p:cond delay="0"/>
                                  </p:stCondLst>
                                  <p:childTnLst>
                                    <p:set>
                                      <p:cBhvr>
                                        <p:cTn id="257" dur="1" fill="hold">
                                          <p:stCondLst>
                                            <p:cond delay="0"/>
                                          </p:stCondLst>
                                        </p:cTn>
                                        <p:tgtEl>
                                          <p:spTgt spid="8"/>
                                        </p:tgtEl>
                                        <p:attrNameLst>
                                          <p:attrName>style.visibility</p:attrName>
                                        </p:attrNameLst>
                                      </p:cBhvr>
                                      <p:to>
                                        <p:strVal val="visible"/>
                                      </p:to>
                                    </p:set>
                                    <p:anim calcmode="lin" valueType="num">
                                      <p:cBhvr additive="base">
                                        <p:cTn id="258" dur="5000" fill="hold"/>
                                        <p:tgtEl>
                                          <p:spTgt spid="8"/>
                                        </p:tgtEl>
                                        <p:attrNameLst>
                                          <p:attrName>ppt_x</p:attrName>
                                        </p:attrNameLst>
                                      </p:cBhvr>
                                      <p:tavLst>
                                        <p:tav tm="0">
                                          <p:val>
                                            <p:strVal val="0-#ppt_w/2"/>
                                          </p:val>
                                        </p:tav>
                                        <p:tav tm="100000">
                                          <p:val>
                                            <p:strVal val="#ppt_x"/>
                                          </p:val>
                                        </p:tav>
                                      </p:tavLst>
                                    </p:anim>
                                    <p:anim calcmode="lin" valueType="num">
                                      <p:cBhvr additive="base">
                                        <p:cTn id="259" dur="5000" fill="hold"/>
                                        <p:tgtEl>
                                          <p:spTgt spid="8"/>
                                        </p:tgtEl>
                                        <p:attrNameLst>
                                          <p:attrName>ppt_y</p:attrName>
                                        </p:attrNameLst>
                                      </p:cBhvr>
                                      <p:tavLst>
                                        <p:tav tm="0">
                                          <p:val>
                                            <p:strVal val="#ppt_y"/>
                                          </p:val>
                                        </p:tav>
                                        <p:tav tm="100000">
                                          <p:val>
                                            <p:strVal val="#ppt_y"/>
                                          </p:val>
                                        </p:tav>
                                      </p:tavLst>
                                    </p:anim>
                                  </p:childTnLst>
                                </p:cTn>
                              </p:par>
                              <p:par>
                                <p:cTn id="260" presetID="2" presetClass="entr" presetSubtype="8" fill="hold" nodeType="withEffect">
                                  <p:stCondLst>
                                    <p:cond delay="0"/>
                                  </p:stCondLst>
                                  <p:childTnLst>
                                    <p:set>
                                      <p:cBhvr>
                                        <p:cTn id="261" dur="1" fill="hold">
                                          <p:stCondLst>
                                            <p:cond delay="0"/>
                                          </p:stCondLst>
                                        </p:cTn>
                                        <p:tgtEl>
                                          <p:spTgt spid="9"/>
                                        </p:tgtEl>
                                        <p:attrNameLst>
                                          <p:attrName>style.visibility</p:attrName>
                                        </p:attrNameLst>
                                      </p:cBhvr>
                                      <p:to>
                                        <p:strVal val="visible"/>
                                      </p:to>
                                    </p:set>
                                    <p:anim calcmode="lin" valueType="num">
                                      <p:cBhvr additive="base">
                                        <p:cTn id="262" dur="5000" fill="hold"/>
                                        <p:tgtEl>
                                          <p:spTgt spid="9"/>
                                        </p:tgtEl>
                                        <p:attrNameLst>
                                          <p:attrName>ppt_x</p:attrName>
                                        </p:attrNameLst>
                                      </p:cBhvr>
                                      <p:tavLst>
                                        <p:tav tm="0">
                                          <p:val>
                                            <p:strVal val="0-#ppt_w/2"/>
                                          </p:val>
                                        </p:tav>
                                        <p:tav tm="100000">
                                          <p:val>
                                            <p:strVal val="#ppt_x"/>
                                          </p:val>
                                        </p:tav>
                                      </p:tavLst>
                                    </p:anim>
                                    <p:anim calcmode="lin" valueType="num">
                                      <p:cBhvr additive="base">
                                        <p:cTn id="263" dur="5000" fill="hold"/>
                                        <p:tgtEl>
                                          <p:spTgt spid="9"/>
                                        </p:tgtEl>
                                        <p:attrNameLst>
                                          <p:attrName>ppt_y</p:attrName>
                                        </p:attrNameLst>
                                      </p:cBhvr>
                                      <p:tavLst>
                                        <p:tav tm="0">
                                          <p:val>
                                            <p:strVal val="#ppt_y"/>
                                          </p:val>
                                        </p:tav>
                                        <p:tav tm="100000">
                                          <p:val>
                                            <p:strVal val="#ppt_y"/>
                                          </p:val>
                                        </p:tav>
                                      </p:tavLst>
                                    </p:anim>
                                  </p:childTnLst>
                                </p:cTn>
                              </p:par>
                              <p:par>
                                <p:cTn id="264" presetID="2" presetClass="entr" presetSubtype="8" fill="hold" nodeType="withEffect">
                                  <p:stCondLst>
                                    <p:cond delay="0"/>
                                  </p:stCondLst>
                                  <p:childTnLst>
                                    <p:set>
                                      <p:cBhvr>
                                        <p:cTn id="265" dur="1" fill="hold">
                                          <p:stCondLst>
                                            <p:cond delay="0"/>
                                          </p:stCondLst>
                                        </p:cTn>
                                        <p:tgtEl>
                                          <p:spTgt spid="10"/>
                                        </p:tgtEl>
                                        <p:attrNameLst>
                                          <p:attrName>style.visibility</p:attrName>
                                        </p:attrNameLst>
                                      </p:cBhvr>
                                      <p:to>
                                        <p:strVal val="visible"/>
                                      </p:to>
                                    </p:set>
                                    <p:anim calcmode="lin" valueType="num">
                                      <p:cBhvr additive="base">
                                        <p:cTn id="266" dur="5000" fill="hold"/>
                                        <p:tgtEl>
                                          <p:spTgt spid="10"/>
                                        </p:tgtEl>
                                        <p:attrNameLst>
                                          <p:attrName>ppt_x</p:attrName>
                                        </p:attrNameLst>
                                      </p:cBhvr>
                                      <p:tavLst>
                                        <p:tav tm="0">
                                          <p:val>
                                            <p:strVal val="0-#ppt_w/2"/>
                                          </p:val>
                                        </p:tav>
                                        <p:tav tm="100000">
                                          <p:val>
                                            <p:strVal val="#ppt_x"/>
                                          </p:val>
                                        </p:tav>
                                      </p:tavLst>
                                    </p:anim>
                                    <p:anim calcmode="lin" valueType="num">
                                      <p:cBhvr additive="base">
                                        <p:cTn id="267" dur="5000" fill="hold"/>
                                        <p:tgtEl>
                                          <p:spTgt spid="10"/>
                                        </p:tgtEl>
                                        <p:attrNameLst>
                                          <p:attrName>ppt_y</p:attrName>
                                        </p:attrNameLst>
                                      </p:cBhvr>
                                      <p:tavLst>
                                        <p:tav tm="0">
                                          <p:val>
                                            <p:strVal val="#ppt_y"/>
                                          </p:val>
                                        </p:tav>
                                        <p:tav tm="100000">
                                          <p:val>
                                            <p:strVal val="#ppt_y"/>
                                          </p:val>
                                        </p:tav>
                                      </p:tavLst>
                                    </p:anim>
                                  </p:childTnLst>
                                </p:cTn>
                              </p:par>
                              <p:par>
                                <p:cTn id="268" presetID="2" presetClass="entr" presetSubtype="8" fill="hold" nodeType="withEffect">
                                  <p:stCondLst>
                                    <p:cond delay="0"/>
                                  </p:stCondLst>
                                  <p:childTnLst>
                                    <p:set>
                                      <p:cBhvr>
                                        <p:cTn id="269" dur="1" fill="hold">
                                          <p:stCondLst>
                                            <p:cond delay="0"/>
                                          </p:stCondLst>
                                        </p:cTn>
                                        <p:tgtEl>
                                          <p:spTgt spid="11"/>
                                        </p:tgtEl>
                                        <p:attrNameLst>
                                          <p:attrName>style.visibility</p:attrName>
                                        </p:attrNameLst>
                                      </p:cBhvr>
                                      <p:to>
                                        <p:strVal val="visible"/>
                                      </p:to>
                                    </p:set>
                                    <p:anim calcmode="lin" valueType="num">
                                      <p:cBhvr additive="base">
                                        <p:cTn id="270" dur="5000" fill="hold"/>
                                        <p:tgtEl>
                                          <p:spTgt spid="11"/>
                                        </p:tgtEl>
                                        <p:attrNameLst>
                                          <p:attrName>ppt_x</p:attrName>
                                        </p:attrNameLst>
                                      </p:cBhvr>
                                      <p:tavLst>
                                        <p:tav tm="0">
                                          <p:val>
                                            <p:strVal val="0-#ppt_w/2"/>
                                          </p:val>
                                        </p:tav>
                                        <p:tav tm="100000">
                                          <p:val>
                                            <p:strVal val="#ppt_x"/>
                                          </p:val>
                                        </p:tav>
                                      </p:tavLst>
                                    </p:anim>
                                    <p:anim calcmode="lin" valueType="num">
                                      <p:cBhvr additive="base">
                                        <p:cTn id="271" dur="5000" fill="hold"/>
                                        <p:tgtEl>
                                          <p:spTgt spid="11"/>
                                        </p:tgtEl>
                                        <p:attrNameLst>
                                          <p:attrName>ppt_y</p:attrName>
                                        </p:attrNameLst>
                                      </p:cBhvr>
                                      <p:tavLst>
                                        <p:tav tm="0">
                                          <p:val>
                                            <p:strVal val="#ppt_y"/>
                                          </p:val>
                                        </p:tav>
                                        <p:tav tm="100000">
                                          <p:val>
                                            <p:strVal val="#ppt_y"/>
                                          </p:val>
                                        </p:tav>
                                      </p:tavLst>
                                    </p:anim>
                                  </p:childTnLst>
                                </p:cTn>
                              </p:par>
                              <p:par>
                                <p:cTn id="272" presetID="2" presetClass="entr" presetSubtype="8" fill="hold" nodeType="withEffect">
                                  <p:stCondLst>
                                    <p:cond delay="0"/>
                                  </p:stCondLst>
                                  <p:childTnLst>
                                    <p:set>
                                      <p:cBhvr>
                                        <p:cTn id="273" dur="1" fill="hold">
                                          <p:stCondLst>
                                            <p:cond delay="0"/>
                                          </p:stCondLst>
                                        </p:cTn>
                                        <p:tgtEl>
                                          <p:spTgt spid="12"/>
                                        </p:tgtEl>
                                        <p:attrNameLst>
                                          <p:attrName>style.visibility</p:attrName>
                                        </p:attrNameLst>
                                      </p:cBhvr>
                                      <p:to>
                                        <p:strVal val="visible"/>
                                      </p:to>
                                    </p:set>
                                    <p:anim calcmode="lin" valueType="num">
                                      <p:cBhvr additive="base">
                                        <p:cTn id="274" dur="5000" fill="hold"/>
                                        <p:tgtEl>
                                          <p:spTgt spid="12"/>
                                        </p:tgtEl>
                                        <p:attrNameLst>
                                          <p:attrName>ppt_x</p:attrName>
                                        </p:attrNameLst>
                                      </p:cBhvr>
                                      <p:tavLst>
                                        <p:tav tm="0">
                                          <p:val>
                                            <p:strVal val="0-#ppt_w/2"/>
                                          </p:val>
                                        </p:tav>
                                        <p:tav tm="100000">
                                          <p:val>
                                            <p:strVal val="#ppt_x"/>
                                          </p:val>
                                        </p:tav>
                                      </p:tavLst>
                                    </p:anim>
                                    <p:anim calcmode="lin" valueType="num">
                                      <p:cBhvr additive="base">
                                        <p:cTn id="275" dur="5000" fill="hold"/>
                                        <p:tgtEl>
                                          <p:spTgt spid="12"/>
                                        </p:tgtEl>
                                        <p:attrNameLst>
                                          <p:attrName>ppt_y</p:attrName>
                                        </p:attrNameLst>
                                      </p:cBhvr>
                                      <p:tavLst>
                                        <p:tav tm="0">
                                          <p:val>
                                            <p:strVal val="#ppt_y"/>
                                          </p:val>
                                        </p:tav>
                                        <p:tav tm="100000">
                                          <p:val>
                                            <p:strVal val="#ppt_y"/>
                                          </p:val>
                                        </p:tav>
                                      </p:tavLst>
                                    </p:anim>
                                  </p:childTnLst>
                                </p:cTn>
                              </p:par>
                              <p:par>
                                <p:cTn id="276" presetID="2" presetClass="entr" presetSubtype="8" fill="hold" nodeType="withEffect">
                                  <p:stCondLst>
                                    <p:cond delay="0"/>
                                  </p:stCondLst>
                                  <p:childTnLst>
                                    <p:set>
                                      <p:cBhvr>
                                        <p:cTn id="277" dur="1" fill="hold">
                                          <p:stCondLst>
                                            <p:cond delay="0"/>
                                          </p:stCondLst>
                                        </p:cTn>
                                        <p:tgtEl>
                                          <p:spTgt spid="13"/>
                                        </p:tgtEl>
                                        <p:attrNameLst>
                                          <p:attrName>style.visibility</p:attrName>
                                        </p:attrNameLst>
                                      </p:cBhvr>
                                      <p:to>
                                        <p:strVal val="visible"/>
                                      </p:to>
                                    </p:set>
                                    <p:anim calcmode="lin" valueType="num">
                                      <p:cBhvr additive="base">
                                        <p:cTn id="278" dur="5000" fill="hold"/>
                                        <p:tgtEl>
                                          <p:spTgt spid="13"/>
                                        </p:tgtEl>
                                        <p:attrNameLst>
                                          <p:attrName>ppt_x</p:attrName>
                                        </p:attrNameLst>
                                      </p:cBhvr>
                                      <p:tavLst>
                                        <p:tav tm="0">
                                          <p:val>
                                            <p:strVal val="0-#ppt_w/2"/>
                                          </p:val>
                                        </p:tav>
                                        <p:tav tm="100000">
                                          <p:val>
                                            <p:strVal val="#ppt_x"/>
                                          </p:val>
                                        </p:tav>
                                      </p:tavLst>
                                    </p:anim>
                                    <p:anim calcmode="lin" valueType="num">
                                      <p:cBhvr additive="base">
                                        <p:cTn id="279" dur="5000" fill="hold"/>
                                        <p:tgtEl>
                                          <p:spTgt spid="13"/>
                                        </p:tgtEl>
                                        <p:attrNameLst>
                                          <p:attrName>ppt_y</p:attrName>
                                        </p:attrNameLst>
                                      </p:cBhvr>
                                      <p:tavLst>
                                        <p:tav tm="0">
                                          <p:val>
                                            <p:strVal val="#ppt_y"/>
                                          </p:val>
                                        </p:tav>
                                        <p:tav tm="100000">
                                          <p:val>
                                            <p:strVal val="#ppt_y"/>
                                          </p:val>
                                        </p:tav>
                                      </p:tavLst>
                                    </p:anim>
                                  </p:childTnLst>
                                </p:cTn>
                              </p:par>
                              <p:par>
                                <p:cTn id="280" presetID="2" presetClass="entr" presetSubtype="8" fill="hold" nodeType="withEffect">
                                  <p:stCondLst>
                                    <p:cond delay="0"/>
                                  </p:stCondLst>
                                  <p:childTnLst>
                                    <p:set>
                                      <p:cBhvr>
                                        <p:cTn id="281" dur="1" fill="hold">
                                          <p:stCondLst>
                                            <p:cond delay="0"/>
                                          </p:stCondLst>
                                        </p:cTn>
                                        <p:tgtEl>
                                          <p:spTgt spid="14"/>
                                        </p:tgtEl>
                                        <p:attrNameLst>
                                          <p:attrName>style.visibility</p:attrName>
                                        </p:attrNameLst>
                                      </p:cBhvr>
                                      <p:to>
                                        <p:strVal val="visible"/>
                                      </p:to>
                                    </p:set>
                                    <p:anim calcmode="lin" valueType="num">
                                      <p:cBhvr additive="base">
                                        <p:cTn id="282" dur="5000" fill="hold"/>
                                        <p:tgtEl>
                                          <p:spTgt spid="14"/>
                                        </p:tgtEl>
                                        <p:attrNameLst>
                                          <p:attrName>ppt_x</p:attrName>
                                        </p:attrNameLst>
                                      </p:cBhvr>
                                      <p:tavLst>
                                        <p:tav tm="0">
                                          <p:val>
                                            <p:strVal val="0-#ppt_w/2"/>
                                          </p:val>
                                        </p:tav>
                                        <p:tav tm="100000">
                                          <p:val>
                                            <p:strVal val="#ppt_x"/>
                                          </p:val>
                                        </p:tav>
                                      </p:tavLst>
                                    </p:anim>
                                    <p:anim calcmode="lin" valueType="num">
                                      <p:cBhvr additive="base">
                                        <p:cTn id="283" dur="5000" fill="hold"/>
                                        <p:tgtEl>
                                          <p:spTgt spid="14"/>
                                        </p:tgtEl>
                                        <p:attrNameLst>
                                          <p:attrName>ppt_y</p:attrName>
                                        </p:attrNameLst>
                                      </p:cBhvr>
                                      <p:tavLst>
                                        <p:tav tm="0">
                                          <p:val>
                                            <p:strVal val="#ppt_y"/>
                                          </p:val>
                                        </p:tav>
                                        <p:tav tm="100000">
                                          <p:val>
                                            <p:strVal val="#ppt_y"/>
                                          </p:val>
                                        </p:tav>
                                      </p:tavLst>
                                    </p:anim>
                                  </p:childTnLst>
                                </p:cTn>
                              </p:par>
                              <p:par>
                                <p:cTn id="284" presetID="2" presetClass="entr" presetSubtype="8" fill="hold" nodeType="withEffect">
                                  <p:stCondLst>
                                    <p:cond delay="0"/>
                                  </p:stCondLst>
                                  <p:childTnLst>
                                    <p:set>
                                      <p:cBhvr>
                                        <p:cTn id="285" dur="1" fill="hold">
                                          <p:stCondLst>
                                            <p:cond delay="0"/>
                                          </p:stCondLst>
                                        </p:cTn>
                                        <p:tgtEl>
                                          <p:spTgt spid="15"/>
                                        </p:tgtEl>
                                        <p:attrNameLst>
                                          <p:attrName>style.visibility</p:attrName>
                                        </p:attrNameLst>
                                      </p:cBhvr>
                                      <p:to>
                                        <p:strVal val="visible"/>
                                      </p:to>
                                    </p:set>
                                    <p:anim calcmode="lin" valueType="num">
                                      <p:cBhvr additive="base">
                                        <p:cTn id="286" dur="5000" fill="hold"/>
                                        <p:tgtEl>
                                          <p:spTgt spid="15"/>
                                        </p:tgtEl>
                                        <p:attrNameLst>
                                          <p:attrName>ppt_x</p:attrName>
                                        </p:attrNameLst>
                                      </p:cBhvr>
                                      <p:tavLst>
                                        <p:tav tm="0">
                                          <p:val>
                                            <p:strVal val="0-#ppt_w/2"/>
                                          </p:val>
                                        </p:tav>
                                        <p:tav tm="100000">
                                          <p:val>
                                            <p:strVal val="#ppt_x"/>
                                          </p:val>
                                        </p:tav>
                                      </p:tavLst>
                                    </p:anim>
                                    <p:anim calcmode="lin" valueType="num">
                                      <p:cBhvr additive="base">
                                        <p:cTn id="287" dur="5000" fill="hold"/>
                                        <p:tgtEl>
                                          <p:spTgt spid="15"/>
                                        </p:tgtEl>
                                        <p:attrNameLst>
                                          <p:attrName>ppt_y</p:attrName>
                                        </p:attrNameLst>
                                      </p:cBhvr>
                                      <p:tavLst>
                                        <p:tav tm="0">
                                          <p:val>
                                            <p:strVal val="#ppt_y"/>
                                          </p:val>
                                        </p:tav>
                                        <p:tav tm="100000">
                                          <p:val>
                                            <p:strVal val="#ppt_y"/>
                                          </p:val>
                                        </p:tav>
                                      </p:tavLst>
                                    </p:anim>
                                  </p:childTnLst>
                                </p:cTn>
                              </p:par>
                              <p:par>
                                <p:cTn id="288" presetID="2" presetClass="entr" presetSubtype="8" fill="hold" nodeType="withEffect">
                                  <p:stCondLst>
                                    <p:cond delay="0"/>
                                  </p:stCondLst>
                                  <p:childTnLst>
                                    <p:set>
                                      <p:cBhvr>
                                        <p:cTn id="289" dur="1" fill="hold">
                                          <p:stCondLst>
                                            <p:cond delay="0"/>
                                          </p:stCondLst>
                                        </p:cTn>
                                        <p:tgtEl>
                                          <p:spTgt spid="16"/>
                                        </p:tgtEl>
                                        <p:attrNameLst>
                                          <p:attrName>style.visibility</p:attrName>
                                        </p:attrNameLst>
                                      </p:cBhvr>
                                      <p:to>
                                        <p:strVal val="visible"/>
                                      </p:to>
                                    </p:set>
                                    <p:anim calcmode="lin" valueType="num">
                                      <p:cBhvr additive="base">
                                        <p:cTn id="290" dur="5000" fill="hold"/>
                                        <p:tgtEl>
                                          <p:spTgt spid="16"/>
                                        </p:tgtEl>
                                        <p:attrNameLst>
                                          <p:attrName>ppt_x</p:attrName>
                                        </p:attrNameLst>
                                      </p:cBhvr>
                                      <p:tavLst>
                                        <p:tav tm="0">
                                          <p:val>
                                            <p:strVal val="0-#ppt_w/2"/>
                                          </p:val>
                                        </p:tav>
                                        <p:tav tm="100000">
                                          <p:val>
                                            <p:strVal val="#ppt_x"/>
                                          </p:val>
                                        </p:tav>
                                      </p:tavLst>
                                    </p:anim>
                                    <p:anim calcmode="lin" valueType="num">
                                      <p:cBhvr additive="base">
                                        <p:cTn id="291" dur="5000" fill="hold"/>
                                        <p:tgtEl>
                                          <p:spTgt spid="16"/>
                                        </p:tgtEl>
                                        <p:attrNameLst>
                                          <p:attrName>ppt_y</p:attrName>
                                        </p:attrNameLst>
                                      </p:cBhvr>
                                      <p:tavLst>
                                        <p:tav tm="0">
                                          <p:val>
                                            <p:strVal val="#ppt_y"/>
                                          </p:val>
                                        </p:tav>
                                        <p:tav tm="100000">
                                          <p:val>
                                            <p:strVal val="#ppt_y"/>
                                          </p:val>
                                        </p:tav>
                                      </p:tavLst>
                                    </p:anim>
                                  </p:childTnLst>
                                </p:cTn>
                              </p:par>
                              <p:par>
                                <p:cTn id="292" presetID="2" presetClass="entr" presetSubtype="8" fill="hold" nodeType="withEffect">
                                  <p:stCondLst>
                                    <p:cond delay="0"/>
                                  </p:stCondLst>
                                  <p:childTnLst>
                                    <p:set>
                                      <p:cBhvr>
                                        <p:cTn id="293" dur="1" fill="hold">
                                          <p:stCondLst>
                                            <p:cond delay="0"/>
                                          </p:stCondLst>
                                        </p:cTn>
                                        <p:tgtEl>
                                          <p:spTgt spid="17"/>
                                        </p:tgtEl>
                                        <p:attrNameLst>
                                          <p:attrName>style.visibility</p:attrName>
                                        </p:attrNameLst>
                                      </p:cBhvr>
                                      <p:to>
                                        <p:strVal val="visible"/>
                                      </p:to>
                                    </p:set>
                                    <p:anim calcmode="lin" valueType="num">
                                      <p:cBhvr additive="base">
                                        <p:cTn id="294" dur="5000" fill="hold"/>
                                        <p:tgtEl>
                                          <p:spTgt spid="17"/>
                                        </p:tgtEl>
                                        <p:attrNameLst>
                                          <p:attrName>ppt_x</p:attrName>
                                        </p:attrNameLst>
                                      </p:cBhvr>
                                      <p:tavLst>
                                        <p:tav tm="0">
                                          <p:val>
                                            <p:strVal val="0-#ppt_w/2"/>
                                          </p:val>
                                        </p:tav>
                                        <p:tav tm="100000">
                                          <p:val>
                                            <p:strVal val="#ppt_x"/>
                                          </p:val>
                                        </p:tav>
                                      </p:tavLst>
                                    </p:anim>
                                    <p:anim calcmode="lin" valueType="num">
                                      <p:cBhvr additive="base">
                                        <p:cTn id="295" dur="5000" fill="hold"/>
                                        <p:tgtEl>
                                          <p:spTgt spid="17"/>
                                        </p:tgtEl>
                                        <p:attrNameLst>
                                          <p:attrName>ppt_y</p:attrName>
                                        </p:attrNameLst>
                                      </p:cBhvr>
                                      <p:tavLst>
                                        <p:tav tm="0">
                                          <p:val>
                                            <p:strVal val="#ppt_y"/>
                                          </p:val>
                                        </p:tav>
                                        <p:tav tm="100000">
                                          <p:val>
                                            <p:strVal val="#ppt_y"/>
                                          </p:val>
                                        </p:tav>
                                      </p:tavLst>
                                    </p:anim>
                                  </p:childTnLst>
                                </p:cTn>
                              </p:par>
                              <p:par>
                                <p:cTn id="296" presetID="2" presetClass="entr" presetSubtype="8" fill="hold" nodeType="withEffect">
                                  <p:stCondLst>
                                    <p:cond delay="0"/>
                                  </p:stCondLst>
                                  <p:childTnLst>
                                    <p:set>
                                      <p:cBhvr>
                                        <p:cTn id="297" dur="1" fill="hold">
                                          <p:stCondLst>
                                            <p:cond delay="0"/>
                                          </p:stCondLst>
                                        </p:cTn>
                                        <p:tgtEl>
                                          <p:spTgt spid="18"/>
                                        </p:tgtEl>
                                        <p:attrNameLst>
                                          <p:attrName>style.visibility</p:attrName>
                                        </p:attrNameLst>
                                      </p:cBhvr>
                                      <p:to>
                                        <p:strVal val="visible"/>
                                      </p:to>
                                    </p:set>
                                    <p:anim calcmode="lin" valueType="num">
                                      <p:cBhvr additive="base">
                                        <p:cTn id="298" dur="5000" fill="hold"/>
                                        <p:tgtEl>
                                          <p:spTgt spid="18"/>
                                        </p:tgtEl>
                                        <p:attrNameLst>
                                          <p:attrName>ppt_x</p:attrName>
                                        </p:attrNameLst>
                                      </p:cBhvr>
                                      <p:tavLst>
                                        <p:tav tm="0">
                                          <p:val>
                                            <p:strVal val="0-#ppt_w/2"/>
                                          </p:val>
                                        </p:tav>
                                        <p:tav tm="100000">
                                          <p:val>
                                            <p:strVal val="#ppt_x"/>
                                          </p:val>
                                        </p:tav>
                                      </p:tavLst>
                                    </p:anim>
                                    <p:anim calcmode="lin" valueType="num">
                                      <p:cBhvr additive="base">
                                        <p:cTn id="299" dur="5000" fill="hold"/>
                                        <p:tgtEl>
                                          <p:spTgt spid="18"/>
                                        </p:tgtEl>
                                        <p:attrNameLst>
                                          <p:attrName>ppt_y</p:attrName>
                                        </p:attrNameLst>
                                      </p:cBhvr>
                                      <p:tavLst>
                                        <p:tav tm="0">
                                          <p:val>
                                            <p:strVal val="#ppt_y"/>
                                          </p:val>
                                        </p:tav>
                                        <p:tav tm="100000">
                                          <p:val>
                                            <p:strVal val="#ppt_y"/>
                                          </p:val>
                                        </p:tav>
                                      </p:tavLst>
                                    </p:anim>
                                  </p:childTnLst>
                                </p:cTn>
                              </p:par>
                              <p:par>
                                <p:cTn id="300" presetID="2" presetClass="entr" presetSubtype="8" fill="hold" nodeType="withEffect">
                                  <p:stCondLst>
                                    <p:cond delay="0"/>
                                  </p:stCondLst>
                                  <p:childTnLst>
                                    <p:set>
                                      <p:cBhvr>
                                        <p:cTn id="301" dur="1" fill="hold">
                                          <p:stCondLst>
                                            <p:cond delay="0"/>
                                          </p:stCondLst>
                                        </p:cTn>
                                        <p:tgtEl>
                                          <p:spTgt spid="19"/>
                                        </p:tgtEl>
                                        <p:attrNameLst>
                                          <p:attrName>style.visibility</p:attrName>
                                        </p:attrNameLst>
                                      </p:cBhvr>
                                      <p:to>
                                        <p:strVal val="visible"/>
                                      </p:to>
                                    </p:set>
                                    <p:anim calcmode="lin" valueType="num">
                                      <p:cBhvr additive="base">
                                        <p:cTn id="302" dur="5000" fill="hold"/>
                                        <p:tgtEl>
                                          <p:spTgt spid="19"/>
                                        </p:tgtEl>
                                        <p:attrNameLst>
                                          <p:attrName>ppt_x</p:attrName>
                                        </p:attrNameLst>
                                      </p:cBhvr>
                                      <p:tavLst>
                                        <p:tav tm="0">
                                          <p:val>
                                            <p:strVal val="0-#ppt_w/2"/>
                                          </p:val>
                                        </p:tav>
                                        <p:tav tm="100000">
                                          <p:val>
                                            <p:strVal val="#ppt_x"/>
                                          </p:val>
                                        </p:tav>
                                      </p:tavLst>
                                    </p:anim>
                                    <p:anim calcmode="lin" valueType="num">
                                      <p:cBhvr additive="base">
                                        <p:cTn id="303" dur="5000" fill="hold"/>
                                        <p:tgtEl>
                                          <p:spTgt spid="19"/>
                                        </p:tgtEl>
                                        <p:attrNameLst>
                                          <p:attrName>ppt_y</p:attrName>
                                        </p:attrNameLst>
                                      </p:cBhvr>
                                      <p:tavLst>
                                        <p:tav tm="0">
                                          <p:val>
                                            <p:strVal val="#ppt_y"/>
                                          </p:val>
                                        </p:tav>
                                        <p:tav tm="100000">
                                          <p:val>
                                            <p:strVal val="#ppt_y"/>
                                          </p:val>
                                        </p:tav>
                                      </p:tavLst>
                                    </p:anim>
                                  </p:childTnLst>
                                </p:cTn>
                              </p:par>
                              <p:par>
                                <p:cTn id="304" presetID="2" presetClass="entr" presetSubtype="8" fill="hold" nodeType="withEffect">
                                  <p:stCondLst>
                                    <p:cond delay="0"/>
                                  </p:stCondLst>
                                  <p:childTnLst>
                                    <p:set>
                                      <p:cBhvr>
                                        <p:cTn id="305" dur="1" fill="hold">
                                          <p:stCondLst>
                                            <p:cond delay="0"/>
                                          </p:stCondLst>
                                        </p:cTn>
                                        <p:tgtEl>
                                          <p:spTgt spid="20"/>
                                        </p:tgtEl>
                                        <p:attrNameLst>
                                          <p:attrName>style.visibility</p:attrName>
                                        </p:attrNameLst>
                                      </p:cBhvr>
                                      <p:to>
                                        <p:strVal val="visible"/>
                                      </p:to>
                                    </p:set>
                                    <p:anim calcmode="lin" valueType="num">
                                      <p:cBhvr additive="base">
                                        <p:cTn id="306" dur="5000" fill="hold"/>
                                        <p:tgtEl>
                                          <p:spTgt spid="20"/>
                                        </p:tgtEl>
                                        <p:attrNameLst>
                                          <p:attrName>ppt_x</p:attrName>
                                        </p:attrNameLst>
                                      </p:cBhvr>
                                      <p:tavLst>
                                        <p:tav tm="0">
                                          <p:val>
                                            <p:strVal val="0-#ppt_w/2"/>
                                          </p:val>
                                        </p:tav>
                                        <p:tav tm="100000">
                                          <p:val>
                                            <p:strVal val="#ppt_x"/>
                                          </p:val>
                                        </p:tav>
                                      </p:tavLst>
                                    </p:anim>
                                    <p:anim calcmode="lin" valueType="num">
                                      <p:cBhvr additive="base">
                                        <p:cTn id="307" dur="5000" fill="hold"/>
                                        <p:tgtEl>
                                          <p:spTgt spid="20"/>
                                        </p:tgtEl>
                                        <p:attrNameLst>
                                          <p:attrName>ppt_y</p:attrName>
                                        </p:attrNameLst>
                                      </p:cBhvr>
                                      <p:tavLst>
                                        <p:tav tm="0">
                                          <p:val>
                                            <p:strVal val="#ppt_y"/>
                                          </p:val>
                                        </p:tav>
                                        <p:tav tm="100000">
                                          <p:val>
                                            <p:strVal val="#ppt_y"/>
                                          </p:val>
                                        </p:tav>
                                      </p:tavLst>
                                    </p:anim>
                                  </p:childTnLst>
                                </p:cTn>
                              </p:par>
                              <p:par>
                                <p:cTn id="308" presetID="2" presetClass="entr" presetSubtype="8" fill="hold" nodeType="withEffect">
                                  <p:stCondLst>
                                    <p:cond delay="0"/>
                                  </p:stCondLst>
                                  <p:childTnLst>
                                    <p:set>
                                      <p:cBhvr>
                                        <p:cTn id="309" dur="1" fill="hold">
                                          <p:stCondLst>
                                            <p:cond delay="0"/>
                                          </p:stCondLst>
                                        </p:cTn>
                                        <p:tgtEl>
                                          <p:spTgt spid="21"/>
                                        </p:tgtEl>
                                        <p:attrNameLst>
                                          <p:attrName>style.visibility</p:attrName>
                                        </p:attrNameLst>
                                      </p:cBhvr>
                                      <p:to>
                                        <p:strVal val="visible"/>
                                      </p:to>
                                    </p:set>
                                    <p:anim calcmode="lin" valueType="num">
                                      <p:cBhvr additive="base">
                                        <p:cTn id="310" dur="5000" fill="hold"/>
                                        <p:tgtEl>
                                          <p:spTgt spid="21"/>
                                        </p:tgtEl>
                                        <p:attrNameLst>
                                          <p:attrName>ppt_x</p:attrName>
                                        </p:attrNameLst>
                                      </p:cBhvr>
                                      <p:tavLst>
                                        <p:tav tm="0">
                                          <p:val>
                                            <p:strVal val="0-#ppt_w/2"/>
                                          </p:val>
                                        </p:tav>
                                        <p:tav tm="100000">
                                          <p:val>
                                            <p:strVal val="#ppt_x"/>
                                          </p:val>
                                        </p:tav>
                                      </p:tavLst>
                                    </p:anim>
                                    <p:anim calcmode="lin" valueType="num">
                                      <p:cBhvr additive="base">
                                        <p:cTn id="311" dur="5000" fill="hold"/>
                                        <p:tgtEl>
                                          <p:spTgt spid="21"/>
                                        </p:tgtEl>
                                        <p:attrNameLst>
                                          <p:attrName>ppt_y</p:attrName>
                                        </p:attrNameLst>
                                      </p:cBhvr>
                                      <p:tavLst>
                                        <p:tav tm="0">
                                          <p:val>
                                            <p:strVal val="#ppt_y"/>
                                          </p:val>
                                        </p:tav>
                                        <p:tav tm="100000">
                                          <p:val>
                                            <p:strVal val="#ppt_y"/>
                                          </p:val>
                                        </p:tav>
                                      </p:tavLst>
                                    </p:anim>
                                  </p:childTnLst>
                                </p:cTn>
                              </p:par>
                              <p:par>
                                <p:cTn id="312" presetID="2" presetClass="entr" presetSubtype="8" fill="hold" nodeType="withEffect">
                                  <p:stCondLst>
                                    <p:cond delay="0"/>
                                  </p:stCondLst>
                                  <p:childTnLst>
                                    <p:set>
                                      <p:cBhvr>
                                        <p:cTn id="313" dur="1" fill="hold">
                                          <p:stCondLst>
                                            <p:cond delay="0"/>
                                          </p:stCondLst>
                                        </p:cTn>
                                        <p:tgtEl>
                                          <p:spTgt spid="22"/>
                                        </p:tgtEl>
                                        <p:attrNameLst>
                                          <p:attrName>style.visibility</p:attrName>
                                        </p:attrNameLst>
                                      </p:cBhvr>
                                      <p:to>
                                        <p:strVal val="visible"/>
                                      </p:to>
                                    </p:set>
                                    <p:anim calcmode="lin" valueType="num">
                                      <p:cBhvr additive="base">
                                        <p:cTn id="314" dur="5000" fill="hold"/>
                                        <p:tgtEl>
                                          <p:spTgt spid="22"/>
                                        </p:tgtEl>
                                        <p:attrNameLst>
                                          <p:attrName>ppt_x</p:attrName>
                                        </p:attrNameLst>
                                      </p:cBhvr>
                                      <p:tavLst>
                                        <p:tav tm="0">
                                          <p:val>
                                            <p:strVal val="0-#ppt_w/2"/>
                                          </p:val>
                                        </p:tav>
                                        <p:tav tm="100000">
                                          <p:val>
                                            <p:strVal val="#ppt_x"/>
                                          </p:val>
                                        </p:tav>
                                      </p:tavLst>
                                    </p:anim>
                                    <p:anim calcmode="lin" valueType="num">
                                      <p:cBhvr additive="base">
                                        <p:cTn id="315" dur="5000" fill="hold"/>
                                        <p:tgtEl>
                                          <p:spTgt spid="22"/>
                                        </p:tgtEl>
                                        <p:attrNameLst>
                                          <p:attrName>ppt_y</p:attrName>
                                        </p:attrNameLst>
                                      </p:cBhvr>
                                      <p:tavLst>
                                        <p:tav tm="0">
                                          <p:val>
                                            <p:strVal val="#ppt_y"/>
                                          </p:val>
                                        </p:tav>
                                        <p:tav tm="100000">
                                          <p:val>
                                            <p:strVal val="#ppt_y"/>
                                          </p:val>
                                        </p:tav>
                                      </p:tavLst>
                                    </p:anim>
                                  </p:childTnLst>
                                </p:cTn>
                              </p:par>
                              <p:par>
                                <p:cTn id="316" presetID="2" presetClass="entr" presetSubtype="8" fill="hold" nodeType="withEffect">
                                  <p:stCondLst>
                                    <p:cond delay="0"/>
                                  </p:stCondLst>
                                  <p:childTnLst>
                                    <p:set>
                                      <p:cBhvr>
                                        <p:cTn id="317" dur="1" fill="hold">
                                          <p:stCondLst>
                                            <p:cond delay="0"/>
                                          </p:stCondLst>
                                        </p:cTn>
                                        <p:tgtEl>
                                          <p:spTgt spid="23"/>
                                        </p:tgtEl>
                                        <p:attrNameLst>
                                          <p:attrName>style.visibility</p:attrName>
                                        </p:attrNameLst>
                                      </p:cBhvr>
                                      <p:to>
                                        <p:strVal val="visible"/>
                                      </p:to>
                                    </p:set>
                                    <p:anim calcmode="lin" valueType="num">
                                      <p:cBhvr additive="base">
                                        <p:cTn id="318" dur="5000" fill="hold"/>
                                        <p:tgtEl>
                                          <p:spTgt spid="23"/>
                                        </p:tgtEl>
                                        <p:attrNameLst>
                                          <p:attrName>ppt_x</p:attrName>
                                        </p:attrNameLst>
                                      </p:cBhvr>
                                      <p:tavLst>
                                        <p:tav tm="0">
                                          <p:val>
                                            <p:strVal val="0-#ppt_w/2"/>
                                          </p:val>
                                        </p:tav>
                                        <p:tav tm="100000">
                                          <p:val>
                                            <p:strVal val="#ppt_x"/>
                                          </p:val>
                                        </p:tav>
                                      </p:tavLst>
                                    </p:anim>
                                    <p:anim calcmode="lin" valueType="num">
                                      <p:cBhvr additive="base">
                                        <p:cTn id="319" dur="5000" fill="hold"/>
                                        <p:tgtEl>
                                          <p:spTgt spid="23"/>
                                        </p:tgtEl>
                                        <p:attrNameLst>
                                          <p:attrName>ppt_y</p:attrName>
                                        </p:attrNameLst>
                                      </p:cBhvr>
                                      <p:tavLst>
                                        <p:tav tm="0">
                                          <p:val>
                                            <p:strVal val="#ppt_y"/>
                                          </p:val>
                                        </p:tav>
                                        <p:tav tm="100000">
                                          <p:val>
                                            <p:strVal val="#ppt_y"/>
                                          </p:val>
                                        </p:tav>
                                      </p:tavLst>
                                    </p:anim>
                                  </p:childTnLst>
                                </p:cTn>
                              </p:par>
                              <p:par>
                                <p:cTn id="320" presetID="2" presetClass="entr" presetSubtype="8" fill="hold" nodeType="withEffect">
                                  <p:stCondLst>
                                    <p:cond delay="0"/>
                                  </p:stCondLst>
                                  <p:childTnLst>
                                    <p:set>
                                      <p:cBhvr>
                                        <p:cTn id="321" dur="1" fill="hold">
                                          <p:stCondLst>
                                            <p:cond delay="0"/>
                                          </p:stCondLst>
                                        </p:cTn>
                                        <p:tgtEl>
                                          <p:spTgt spid="24"/>
                                        </p:tgtEl>
                                        <p:attrNameLst>
                                          <p:attrName>style.visibility</p:attrName>
                                        </p:attrNameLst>
                                      </p:cBhvr>
                                      <p:to>
                                        <p:strVal val="visible"/>
                                      </p:to>
                                    </p:set>
                                    <p:anim calcmode="lin" valueType="num">
                                      <p:cBhvr additive="base">
                                        <p:cTn id="322" dur="5000" fill="hold"/>
                                        <p:tgtEl>
                                          <p:spTgt spid="24"/>
                                        </p:tgtEl>
                                        <p:attrNameLst>
                                          <p:attrName>ppt_x</p:attrName>
                                        </p:attrNameLst>
                                      </p:cBhvr>
                                      <p:tavLst>
                                        <p:tav tm="0">
                                          <p:val>
                                            <p:strVal val="0-#ppt_w/2"/>
                                          </p:val>
                                        </p:tav>
                                        <p:tav tm="100000">
                                          <p:val>
                                            <p:strVal val="#ppt_x"/>
                                          </p:val>
                                        </p:tav>
                                      </p:tavLst>
                                    </p:anim>
                                    <p:anim calcmode="lin" valueType="num">
                                      <p:cBhvr additive="base">
                                        <p:cTn id="323" dur="5000" fill="hold"/>
                                        <p:tgtEl>
                                          <p:spTgt spid="24"/>
                                        </p:tgtEl>
                                        <p:attrNameLst>
                                          <p:attrName>ppt_y</p:attrName>
                                        </p:attrNameLst>
                                      </p:cBhvr>
                                      <p:tavLst>
                                        <p:tav tm="0">
                                          <p:val>
                                            <p:strVal val="#ppt_y"/>
                                          </p:val>
                                        </p:tav>
                                        <p:tav tm="100000">
                                          <p:val>
                                            <p:strVal val="#ppt_y"/>
                                          </p:val>
                                        </p:tav>
                                      </p:tavLst>
                                    </p:anim>
                                  </p:childTnLst>
                                </p:cTn>
                              </p:par>
                              <p:par>
                                <p:cTn id="324" presetID="2" presetClass="entr" presetSubtype="8" fill="hold" nodeType="withEffect">
                                  <p:stCondLst>
                                    <p:cond delay="0"/>
                                  </p:stCondLst>
                                  <p:childTnLst>
                                    <p:set>
                                      <p:cBhvr>
                                        <p:cTn id="325" dur="1" fill="hold">
                                          <p:stCondLst>
                                            <p:cond delay="0"/>
                                          </p:stCondLst>
                                        </p:cTn>
                                        <p:tgtEl>
                                          <p:spTgt spid="25"/>
                                        </p:tgtEl>
                                        <p:attrNameLst>
                                          <p:attrName>style.visibility</p:attrName>
                                        </p:attrNameLst>
                                      </p:cBhvr>
                                      <p:to>
                                        <p:strVal val="visible"/>
                                      </p:to>
                                    </p:set>
                                    <p:anim calcmode="lin" valueType="num">
                                      <p:cBhvr additive="base">
                                        <p:cTn id="326" dur="5000" fill="hold"/>
                                        <p:tgtEl>
                                          <p:spTgt spid="25"/>
                                        </p:tgtEl>
                                        <p:attrNameLst>
                                          <p:attrName>ppt_x</p:attrName>
                                        </p:attrNameLst>
                                      </p:cBhvr>
                                      <p:tavLst>
                                        <p:tav tm="0">
                                          <p:val>
                                            <p:strVal val="0-#ppt_w/2"/>
                                          </p:val>
                                        </p:tav>
                                        <p:tav tm="100000">
                                          <p:val>
                                            <p:strVal val="#ppt_x"/>
                                          </p:val>
                                        </p:tav>
                                      </p:tavLst>
                                    </p:anim>
                                    <p:anim calcmode="lin" valueType="num">
                                      <p:cBhvr additive="base">
                                        <p:cTn id="327" dur="5000" fill="hold"/>
                                        <p:tgtEl>
                                          <p:spTgt spid="25"/>
                                        </p:tgtEl>
                                        <p:attrNameLst>
                                          <p:attrName>ppt_y</p:attrName>
                                        </p:attrNameLst>
                                      </p:cBhvr>
                                      <p:tavLst>
                                        <p:tav tm="0">
                                          <p:val>
                                            <p:strVal val="#ppt_y"/>
                                          </p:val>
                                        </p:tav>
                                        <p:tav tm="100000">
                                          <p:val>
                                            <p:strVal val="#ppt_y"/>
                                          </p:val>
                                        </p:tav>
                                      </p:tavLst>
                                    </p:anim>
                                  </p:childTnLst>
                                </p:cTn>
                              </p:par>
                              <p:par>
                                <p:cTn id="328" presetID="2" presetClass="entr" presetSubtype="8" fill="hold" nodeType="withEffect">
                                  <p:stCondLst>
                                    <p:cond delay="0"/>
                                  </p:stCondLst>
                                  <p:childTnLst>
                                    <p:set>
                                      <p:cBhvr>
                                        <p:cTn id="329" dur="1" fill="hold">
                                          <p:stCondLst>
                                            <p:cond delay="0"/>
                                          </p:stCondLst>
                                        </p:cTn>
                                        <p:tgtEl>
                                          <p:spTgt spid="26"/>
                                        </p:tgtEl>
                                        <p:attrNameLst>
                                          <p:attrName>style.visibility</p:attrName>
                                        </p:attrNameLst>
                                      </p:cBhvr>
                                      <p:to>
                                        <p:strVal val="visible"/>
                                      </p:to>
                                    </p:set>
                                    <p:anim calcmode="lin" valueType="num">
                                      <p:cBhvr additive="base">
                                        <p:cTn id="330" dur="5000" fill="hold"/>
                                        <p:tgtEl>
                                          <p:spTgt spid="26"/>
                                        </p:tgtEl>
                                        <p:attrNameLst>
                                          <p:attrName>ppt_x</p:attrName>
                                        </p:attrNameLst>
                                      </p:cBhvr>
                                      <p:tavLst>
                                        <p:tav tm="0">
                                          <p:val>
                                            <p:strVal val="0-#ppt_w/2"/>
                                          </p:val>
                                        </p:tav>
                                        <p:tav tm="100000">
                                          <p:val>
                                            <p:strVal val="#ppt_x"/>
                                          </p:val>
                                        </p:tav>
                                      </p:tavLst>
                                    </p:anim>
                                    <p:anim calcmode="lin" valueType="num">
                                      <p:cBhvr additive="base">
                                        <p:cTn id="331" dur="5000" fill="hold"/>
                                        <p:tgtEl>
                                          <p:spTgt spid="26"/>
                                        </p:tgtEl>
                                        <p:attrNameLst>
                                          <p:attrName>ppt_y</p:attrName>
                                        </p:attrNameLst>
                                      </p:cBhvr>
                                      <p:tavLst>
                                        <p:tav tm="0">
                                          <p:val>
                                            <p:strVal val="#ppt_y"/>
                                          </p:val>
                                        </p:tav>
                                        <p:tav tm="100000">
                                          <p:val>
                                            <p:strVal val="#ppt_y"/>
                                          </p:val>
                                        </p:tav>
                                      </p:tavLst>
                                    </p:anim>
                                  </p:childTnLst>
                                </p:cTn>
                              </p:par>
                              <p:par>
                                <p:cTn id="332" presetID="2" presetClass="entr" presetSubtype="8" fill="hold" nodeType="withEffect">
                                  <p:stCondLst>
                                    <p:cond delay="0"/>
                                  </p:stCondLst>
                                  <p:childTnLst>
                                    <p:set>
                                      <p:cBhvr>
                                        <p:cTn id="333" dur="1" fill="hold">
                                          <p:stCondLst>
                                            <p:cond delay="0"/>
                                          </p:stCondLst>
                                        </p:cTn>
                                        <p:tgtEl>
                                          <p:spTgt spid="27"/>
                                        </p:tgtEl>
                                        <p:attrNameLst>
                                          <p:attrName>style.visibility</p:attrName>
                                        </p:attrNameLst>
                                      </p:cBhvr>
                                      <p:to>
                                        <p:strVal val="visible"/>
                                      </p:to>
                                    </p:set>
                                    <p:anim calcmode="lin" valueType="num">
                                      <p:cBhvr additive="base">
                                        <p:cTn id="334" dur="5000" fill="hold"/>
                                        <p:tgtEl>
                                          <p:spTgt spid="27"/>
                                        </p:tgtEl>
                                        <p:attrNameLst>
                                          <p:attrName>ppt_x</p:attrName>
                                        </p:attrNameLst>
                                      </p:cBhvr>
                                      <p:tavLst>
                                        <p:tav tm="0">
                                          <p:val>
                                            <p:strVal val="0-#ppt_w/2"/>
                                          </p:val>
                                        </p:tav>
                                        <p:tav tm="100000">
                                          <p:val>
                                            <p:strVal val="#ppt_x"/>
                                          </p:val>
                                        </p:tav>
                                      </p:tavLst>
                                    </p:anim>
                                    <p:anim calcmode="lin" valueType="num">
                                      <p:cBhvr additive="base">
                                        <p:cTn id="335" dur="5000" fill="hold"/>
                                        <p:tgtEl>
                                          <p:spTgt spid="27"/>
                                        </p:tgtEl>
                                        <p:attrNameLst>
                                          <p:attrName>ppt_y</p:attrName>
                                        </p:attrNameLst>
                                      </p:cBhvr>
                                      <p:tavLst>
                                        <p:tav tm="0">
                                          <p:val>
                                            <p:strVal val="#ppt_y"/>
                                          </p:val>
                                        </p:tav>
                                        <p:tav tm="100000">
                                          <p:val>
                                            <p:strVal val="#ppt_y"/>
                                          </p:val>
                                        </p:tav>
                                      </p:tavLst>
                                    </p:anim>
                                  </p:childTnLst>
                                </p:cTn>
                              </p:par>
                              <p:par>
                                <p:cTn id="336" presetID="2" presetClass="entr" presetSubtype="8" fill="hold" nodeType="withEffect">
                                  <p:stCondLst>
                                    <p:cond delay="0"/>
                                  </p:stCondLst>
                                  <p:childTnLst>
                                    <p:set>
                                      <p:cBhvr>
                                        <p:cTn id="337" dur="1" fill="hold">
                                          <p:stCondLst>
                                            <p:cond delay="0"/>
                                          </p:stCondLst>
                                        </p:cTn>
                                        <p:tgtEl>
                                          <p:spTgt spid="28"/>
                                        </p:tgtEl>
                                        <p:attrNameLst>
                                          <p:attrName>style.visibility</p:attrName>
                                        </p:attrNameLst>
                                      </p:cBhvr>
                                      <p:to>
                                        <p:strVal val="visible"/>
                                      </p:to>
                                    </p:set>
                                    <p:anim calcmode="lin" valueType="num">
                                      <p:cBhvr additive="base">
                                        <p:cTn id="338" dur="5000" fill="hold"/>
                                        <p:tgtEl>
                                          <p:spTgt spid="28"/>
                                        </p:tgtEl>
                                        <p:attrNameLst>
                                          <p:attrName>ppt_x</p:attrName>
                                        </p:attrNameLst>
                                      </p:cBhvr>
                                      <p:tavLst>
                                        <p:tav tm="0">
                                          <p:val>
                                            <p:strVal val="0-#ppt_w/2"/>
                                          </p:val>
                                        </p:tav>
                                        <p:tav tm="100000">
                                          <p:val>
                                            <p:strVal val="#ppt_x"/>
                                          </p:val>
                                        </p:tav>
                                      </p:tavLst>
                                    </p:anim>
                                    <p:anim calcmode="lin" valueType="num">
                                      <p:cBhvr additive="base">
                                        <p:cTn id="339" dur="5000" fill="hold"/>
                                        <p:tgtEl>
                                          <p:spTgt spid="28"/>
                                        </p:tgtEl>
                                        <p:attrNameLst>
                                          <p:attrName>ppt_y</p:attrName>
                                        </p:attrNameLst>
                                      </p:cBhvr>
                                      <p:tavLst>
                                        <p:tav tm="0">
                                          <p:val>
                                            <p:strVal val="#ppt_y"/>
                                          </p:val>
                                        </p:tav>
                                        <p:tav tm="100000">
                                          <p:val>
                                            <p:strVal val="#ppt_y"/>
                                          </p:val>
                                        </p:tav>
                                      </p:tavLst>
                                    </p:anim>
                                  </p:childTnLst>
                                </p:cTn>
                              </p:par>
                              <p:par>
                                <p:cTn id="340" presetID="2" presetClass="entr" presetSubtype="8" fill="hold" nodeType="withEffect">
                                  <p:stCondLst>
                                    <p:cond delay="0"/>
                                  </p:stCondLst>
                                  <p:childTnLst>
                                    <p:set>
                                      <p:cBhvr>
                                        <p:cTn id="341" dur="1" fill="hold">
                                          <p:stCondLst>
                                            <p:cond delay="0"/>
                                          </p:stCondLst>
                                        </p:cTn>
                                        <p:tgtEl>
                                          <p:spTgt spid="29"/>
                                        </p:tgtEl>
                                        <p:attrNameLst>
                                          <p:attrName>style.visibility</p:attrName>
                                        </p:attrNameLst>
                                      </p:cBhvr>
                                      <p:to>
                                        <p:strVal val="visible"/>
                                      </p:to>
                                    </p:set>
                                    <p:anim calcmode="lin" valueType="num">
                                      <p:cBhvr additive="base">
                                        <p:cTn id="342" dur="5000" fill="hold"/>
                                        <p:tgtEl>
                                          <p:spTgt spid="29"/>
                                        </p:tgtEl>
                                        <p:attrNameLst>
                                          <p:attrName>ppt_x</p:attrName>
                                        </p:attrNameLst>
                                      </p:cBhvr>
                                      <p:tavLst>
                                        <p:tav tm="0">
                                          <p:val>
                                            <p:strVal val="0-#ppt_w/2"/>
                                          </p:val>
                                        </p:tav>
                                        <p:tav tm="100000">
                                          <p:val>
                                            <p:strVal val="#ppt_x"/>
                                          </p:val>
                                        </p:tav>
                                      </p:tavLst>
                                    </p:anim>
                                    <p:anim calcmode="lin" valueType="num">
                                      <p:cBhvr additive="base">
                                        <p:cTn id="343" dur="5000" fill="hold"/>
                                        <p:tgtEl>
                                          <p:spTgt spid="29"/>
                                        </p:tgtEl>
                                        <p:attrNameLst>
                                          <p:attrName>ppt_y</p:attrName>
                                        </p:attrNameLst>
                                      </p:cBhvr>
                                      <p:tavLst>
                                        <p:tav tm="0">
                                          <p:val>
                                            <p:strVal val="#ppt_y"/>
                                          </p:val>
                                        </p:tav>
                                        <p:tav tm="100000">
                                          <p:val>
                                            <p:strVal val="#ppt_y"/>
                                          </p:val>
                                        </p:tav>
                                      </p:tavLst>
                                    </p:anim>
                                  </p:childTnLst>
                                </p:cTn>
                              </p:par>
                              <p:par>
                                <p:cTn id="344" presetID="48" presetClass="entr" presetSubtype="0" accel="50000" fill="hold" nodeType="withEffect">
                                  <p:stCondLst>
                                    <p:cond delay="0"/>
                                  </p:stCondLst>
                                  <p:childTnLst>
                                    <p:set>
                                      <p:cBhvr>
                                        <p:cTn id="345" dur="1" fill="hold">
                                          <p:stCondLst>
                                            <p:cond delay="0"/>
                                          </p:stCondLst>
                                        </p:cTn>
                                        <p:tgtEl>
                                          <p:spTgt spid="6"/>
                                        </p:tgtEl>
                                        <p:attrNameLst>
                                          <p:attrName>style.visibility</p:attrName>
                                        </p:attrNameLst>
                                      </p:cBhvr>
                                      <p:to>
                                        <p:strVal val="visible"/>
                                      </p:to>
                                    </p:set>
                                    <p:anim calcmode="lin" valueType="num">
                                      <p:cBhvr>
                                        <p:cTn id="346" dur="5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7" dur="5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348" dur="5000" fill="hold"/>
                                        <p:tgtEl>
                                          <p:spTgt spid="6"/>
                                        </p:tgtEl>
                                        <p:attrNameLst>
                                          <p:attrName>ppt_y</p:attrName>
                                        </p:attrNameLst>
                                      </p:cBhvr>
                                      <p:tavLst>
                                        <p:tav tm="0">
                                          <p:val>
                                            <p:strVal val="#ppt_y"/>
                                          </p:val>
                                        </p:tav>
                                        <p:tav tm="100000">
                                          <p:val>
                                            <p:strVal val="#ppt_y"/>
                                          </p:val>
                                        </p:tav>
                                      </p:tavLst>
                                    </p:anim>
                                    <p:animEffect transition="in" filter="fade">
                                      <p:cBhvr>
                                        <p:cTn id="349" dur="5000"/>
                                        <p:tgtEl>
                                          <p:spTgt spid="6"/>
                                        </p:tgtEl>
                                      </p:cBhvr>
                                    </p:animEffect>
                                  </p:childTnLst>
                                </p:cTn>
                              </p:par>
                              <p:par>
                                <p:cTn id="350" presetID="48" presetClass="entr" presetSubtype="0" accel="50000" fill="hold" nodeType="withEffect">
                                  <p:stCondLst>
                                    <p:cond delay="0"/>
                                  </p:stCondLst>
                                  <p:childTnLst>
                                    <p:set>
                                      <p:cBhvr>
                                        <p:cTn id="351" dur="1" fill="hold">
                                          <p:stCondLst>
                                            <p:cond delay="0"/>
                                          </p:stCondLst>
                                        </p:cTn>
                                        <p:tgtEl>
                                          <p:spTgt spid="7"/>
                                        </p:tgtEl>
                                        <p:attrNameLst>
                                          <p:attrName>style.visibility</p:attrName>
                                        </p:attrNameLst>
                                      </p:cBhvr>
                                      <p:to>
                                        <p:strVal val="visible"/>
                                      </p:to>
                                    </p:set>
                                    <p:anim calcmode="lin" valueType="num">
                                      <p:cBhvr>
                                        <p:cTn id="352" dur="5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3" dur="5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54" dur="5000" fill="hold"/>
                                        <p:tgtEl>
                                          <p:spTgt spid="7"/>
                                        </p:tgtEl>
                                        <p:attrNameLst>
                                          <p:attrName>ppt_y</p:attrName>
                                        </p:attrNameLst>
                                      </p:cBhvr>
                                      <p:tavLst>
                                        <p:tav tm="0">
                                          <p:val>
                                            <p:strVal val="#ppt_y"/>
                                          </p:val>
                                        </p:tav>
                                        <p:tav tm="100000">
                                          <p:val>
                                            <p:strVal val="#ppt_y"/>
                                          </p:val>
                                        </p:tav>
                                      </p:tavLst>
                                    </p:anim>
                                    <p:animEffect transition="in" filter="fade">
                                      <p:cBhvr>
                                        <p:cTn id="355" dur="5000"/>
                                        <p:tgtEl>
                                          <p:spTgt spid="7"/>
                                        </p:tgtEl>
                                      </p:cBhvr>
                                    </p:animEffect>
                                  </p:childTnLst>
                                </p:cTn>
                              </p:par>
                              <p:par>
                                <p:cTn id="356" presetID="48" presetClass="entr" presetSubtype="0" accel="50000" fill="hold" nodeType="withEffect">
                                  <p:stCondLst>
                                    <p:cond delay="0"/>
                                  </p:stCondLst>
                                  <p:childTnLst>
                                    <p:set>
                                      <p:cBhvr>
                                        <p:cTn id="357" dur="1" fill="hold">
                                          <p:stCondLst>
                                            <p:cond delay="0"/>
                                          </p:stCondLst>
                                        </p:cTn>
                                        <p:tgtEl>
                                          <p:spTgt spid="8"/>
                                        </p:tgtEl>
                                        <p:attrNameLst>
                                          <p:attrName>style.visibility</p:attrName>
                                        </p:attrNameLst>
                                      </p:cBhvr>
                                      <p:to>
                                        <p:strVal val="visible"/>
                                      </p:to>
                                    </p:set>
                                    <p:anim calcmode="lin" valueType="num">
                                      <p:cBhvr>
                                        <p:cTn id="358" dur="5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9" dur="5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60" dur="5000" fill="hold"/>
                                        <p:tgtEl>
                                          <p:spTgt spid="8"/>
                                        </p:tgtEl>
                                        <p:attrNameLst>
                                          <p:attrName>ppt_y</p:attrName>
                                        </p:attrNameLst>
                                      </p:cBhvr>
                                      <p:tavLst>
                                        <p:tav tm="0">
                                          <p:val>
                                            <p:strVal val="#ppt_y"/>
                                          </p:val>
                                        </p:tav>
                                        <p:tav tm="100000">
                                          <p:val>
                                            <p:strVal val="#ppt_y"/>
                                          </p:val>
                                        </p:tav>
                                      </p:tavLst>
                                    </p:anim>
                                    <p:animEffect transition="in" filter="fade">
                                      <p:cBhvr>
                                        <p:cTn id="361" dur="5000"/>
                                        <p:tgtEl>
                                          <p:spTgt spid="8"/>
                                        </p:tgtEl>
                                      </p:cBhvr>
                                    </p:animEffect>
                                  </p:childTnLst>
                                </p:cTn>
                              </p:par>
                              <p:par>
                                <p:cTn id="362" presetID="48" presetClass="entr" presetSubtype="0" accel="50000" fill="hold" nodeType="withEffect">
                                  <p:stCondLst>
                                    <p:cond delay="0"/>
                                  </p:stCondLst>
                                  <p:childTnLst>
                                    <p:set>
                                      <p:cBhvr>
                                        <p:cTn id="363" dur="1" fill="hold">
                                          <p:stCondLst>
                                            <p:cond delay="0"/>
                                          </p:stCondLst>
                                        </p:cTn>
                                        <p:tgtEl>
                                          <p:spTgt spid="9"/>
                                        </p:tgtEl>
                                        <p:attrNameLst>
                                          <p:attrName>style.visibility</p:attrName>
                                        </p:attrNameLst>
                                      </p:cBhvr>
                                      <p:to>
                                        <p:strVal val="visible"/>
                                      </p:to>
                                    </p:set>
                                    <p:anim calcmode="lin" valueType="num">
                                      <p:cBhvr>
                                        <p:cTn id="364" dur="5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5" dur="5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66" dur="5000" fill="hold"/>
                                        <p:tgtEl>
                                          <p:spTgt spid="9"/>
                                        </p:tgtEl>
                                        <p:attrNameLst>
                                          <p:attrName>ppt_y</p:attrName>
                                        </p:attrNameLst>
                                      </p:cBhvr>
                                      <p:tavLst>
                                        <p:tav tm="0">
                                          <p:val>
                                            <p:strVal val="#ppt_y"/>
                                          </p:val>
                                        </p:tav>
                                        <p:tav tm="100000">
                                          <p:val>
                                            <p:strVal val="#ppt_y"/>
                                          </p:val>
                                        </p:tav>
                                      </p:tavLst>
                                    </p:anim>
                                    <p:animEffect transition="in" filter="fade">
                                      <p:cBhvr>
                                        <p:cTn id="367" dur="5000"/>
                                        <p:tgtEl>
                                          <p:spTgt spid="9"/>
                                        </p:tgtEl>
                                      </p:cBhvr>
                                    </p:animEffect>
                                  </p:childTnLst>
                                </p:cTn>
                              </p:par>
                              <p:par>
                                <p:cTn id="368" presetID="48" presetClass="entr" presetSubtype="0" accel="50000" fill="hold" nodeType="withEffect">
                                  <p:stCondLst>
                                    <p:cond delay="0"/>
                                  </p:stCondLst>
                                  <p:childTnLst>
                                    <p:set>
                                      <p:cBhvr>
                                        <p:cTn id="369" dur="1" fill="hold">
                                          <p:stCondLst>
                                            <p:cond delay="0"/>
                                          </p:stCondLst>
                                        </p:cTn>
                                        <p:tgtEl>
                                          <p:spTgt spid="10"/>
                                        </p:tgtEl>
                                        <p:attrNameLst>
                                          <p:attrName>style.visibility</p:attrName>
                                        </p:attrNameLst>
                                      </p:cBhvr>
                                      <p:to>
                                        <p:strVal val="visible"/>
                                      </p:to>
                                    </p:set>
                                    <p:anim calcmode="lin" valueType="num">
                                      <p:cBhvr>
                                        <p:cTn id="370" dur="5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1" dur="5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72" dur="5000" fill="hold"/>
                                        <p:tgtEl>
                                          <p:spTgt spid="10"/>
                                        </p:tgtEl>
                                        <p:attrNameLst>
                                          <p:attrName>ppt_y</p:attrName>
                                        </p:attrNameLst>
                                      </p:cBhvr>
                                      <p:tavLst>
                                        <p:tav tm="0">
                                          <p:val>
                                            <p:strVal val="#ppt_y"/>
                                          </p:val>
                                        </p:tav>
                                        <p:tav tm="100000">
                                          <p:val>
                                            <p:strVal val="#ppt_y"/>
                                          </p:val>
                                        </p:tav>
                                      </p:tavLst>
                                    </p:anim>
                                    <p:animEffect transition="in" filter="fade">
                                      <p:cBhvr>
                                        <p:cTn id="373" dur="5000"/>
                                        <p:tgtEl>
                                          <p:spTgt spid="10"/>
                                        </p:tgtEl>
                                      </p:cBhvr>
                                    </p:animEffect>
                                  </p:childTnLst>
                                </p:cTn>
                              </p:par>
                              <p:par>
                                <p:cTn id="374" presetID="48" presetClass="entr" presetSubtype="0" accel="50000" fill="hold" nodeType="withEffect">
                                  <p:stCondLst>
                                    <p:cond delay="0"/>
                                  </p:stCondLst>
                                  <p:childTnLst>
                                    <p:set>
                                      <p:cBhvr>
                                        <p:cTn id="375" dur="1" fill="hold">
                                          <p:stCondLst>
                                            <p:cond delay="0"/>
                                          </p:stCondLst>
                                        </p:cTn>
                                        <p:tgtEl>
                                          <p:spTgt spid="11"/>
                                        </p:tgtEl>
                                        <p:attrNameLst>
                                          <p:attrName>style.visibility</p:attrName>
                                        </p:attrNameLst>
                                      </p:cBhvr>
                                      <p:to>
                                        <p:strVal val="visible"/>
                                      </p:to>
                                    </p:set>
                                    <p:anim calcmode="lin" valueType="num">
                                      <p:cBhvr>
                                        <p:cTn id="376" dur="5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7" dur="5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378" dur="5000" fill="hold"/>
                                        <p:tgtEl>
                                          <p:spTgt spid="11"/>
                                        </p:tgtEl>
                                        <p:attrNameLst>
                                          <p:attrName>ppt_y</p:attrName>
                                        </p:attrNameLst>
                                      </p:cBhvr>
                                      <p:tavLst>
                                        <p:tav tm="0">
                                          <p:val>
                                            <p:strVal val="#ppt_y"/>
                                          </p:val>
                                        </p:tav>
                                        <p:tav tm="100000">
                                          <p:val>
                                            <p:strVal val="#ppt_y"/>
                                          </p:val>
                                        </p:tav>
                                      </p:tavLst>
                                    </p:anim>
                                    <p:animEffect transition="in" filter="fade">
                                      <p:cBhvr>
                                        <p:cTn id="379" dur="5000"/>
                                        <p:tgtEl>
                                          <p:spTgt spid="11"/>
                                        </p:tgtEl>
                                      </p:cBhvr>
                                    </p:animEffect>
                                  </p:childTnLst>
                                </p:cTn>
                              </p:par>
                              <p:par>
                                <p:cTn id="380" presetID="48" presetClass="entr" presetSubtype="0" accel="50000" fill="hold" nodeType="withEffect">
                                  <p:stCondLst>
                                    <p:cond delay="0"/>
                                  </p:stCondLst>
                                  <p:childTnLst>
                                    <p:set>
                                      <p:cBhvr>
                                        <p:cTn id="381" dur="1" fill="hold">
                                          <p:stCondLst>
                                            <p:cond delay="0"/>
                                          </p:stCondLst>
                                        </p:cTn>
                                        <p:tgtEl>
                                          <p:spTgt spid="12"/>
                                        </p:tgtEl>
                                        <p:attrNameLst>
                                          <p:attrName>style.visibility</p:attrName>
                                        </p:attrNameLst>
                                      </p:cBhvr>
                                      <p:to>
                                        <p:strVal val="visible"/>
                                      </p:to>
                                    </p:set>
                                    <p:anim calcmode="lin" valueType="num">
                                      <p:cBhvr>
                                        <p:cTn id="382" dur="5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3" dur="5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384" dur="5000" fill="hold"/>
                                        <p:tgtEl>
                                          <p:spTgt spid="12"/>
                                        </p:tgtEl>
                                        <p:attrNameLst>
                                          <p:attrName>ppt_y</p:attrName>
                                        </p:attrNameLst>
                                      </p:cBhvr>
                                      <p:tavLst>
                                        <p:tav tm="0">
                                          <p:val>
                                            <p:strVal val="#ppt_y"/>
                                          </p:val>
                                        </p:tav>
                                        <p:tav tm="100000">
                                          <p:val>
                                            <p:strVal val="#ppt_y"/>
                                          </p:val>
                                        </p:tav>
                                      </p:tavLst>
                                    </p:anim>
                                    <p:animEffect transition="in" filter="fade">
                                      <p:cBhvr>
                                        <p:cTn id="385" dur="5000"/>
                                        <p:tgtEl>
                                          <p:spTgt spid="12"/>
                                        </p:tgtEl>
                                      </p:cBhvr>
                                    </p:animEffect>
                                  </p:childTnLst>
                                </p:cTn>
                              </p:par>
                              <p:par>
                                <p:cTn id="386" presetID="48" presetClass="entr" presetSubtype="0" accel="50000" fill="hold" nodeType="withEffect">
                                  <p:stCondLst>
                                    <p:cond delay="0"/>
                                  </p:stCondLst>
                                  <p:childTnLst>
                                    <p:set>
                                      <p:cBhvr>
                                        <p:cTn id="387" dur="1" fill="hold">
                                          <p:stCondLst>
                                            <p:cond delay="0"/>
                                          </p:stCondLst>
                                        </p:cTn>
                                        <p:tgtEl>
                                          <p:spTgt spid="13"/>
                                        </p:tgtEl>
                                        <p:attrNameLst>
                                          <p:attrName>style.visibility</p:attrName>
                                        </p:attrNameLst>
                                      </p:cBhvr>
                                      <p:to>
                                        <p:strVal val="visible"/>
                                      </p:to>
                                    </p:set>
                                    <p:anim calcmode="lin" valueType="num">
                                      <p:cBhvr>
                                        <p:cTn id="388" dur="5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9" dur="5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390" dur="5000" fill="hold"/>
                                        <p:tgtEl>
                                          <p:spTgt spid="13"/>
                                        </p:tgtEl>
                                        <p:attrNameLst>
                                          <p:attrName>ppt_y</p:attrName>
                                        </p:attrNameLst>
                                      </p:cBhvr>
                                      <p:tavLst>
                                        <p:tav tm="0">
                                          <p:val>
                                            <p:strVal val="#ppt_y"/>
                                          </p:val>
                                        </p:tav>
                                        <p:tav tm="100000">
                                          <p:val>
                                            <p:strVal val="#ppt_y"/>
                                          </p:val>
                                        </p:tav>
                                      </p:tavLst>
                                    </p:anim>
                                    <p:animEffect transition="in" filter="fade">
                                      <p:cBhvr>
                                        <p:cTn id="391" dur="5000"/>
                                        <p:tgtEl>
                                          <p:spTgt spid="13"/>
                                        </p:tgtEl>
                                      </p:cBhvr>
                                    </p:animEffect>
                                  </p:childTnLst>
                                </p:cTn>
                              </p:par>
                              <p:par>
                                <p:cTn id="392" presetID="48" presetClass="entr" presetSubtype="0" accel="50000" fill="hold" nodeType="withEffect">
                                  <p:stCondLst>
                                    <p:cond delay="0"/>
                                  </p:stCondLst>
                                  <p:childTnLst>
                                    <p:set>
                                      <p:cBhvr>
                                        <p:cTn id="393" dur="1" fill="hold">
                                          <p:stCondLst>
                                            <p:cond delay="0"/>
                                          </p:stCondLst>
                                        </p:cTn>
                                        <p:tgtEl>
                                          <p:spTgt spid="14"/>
                                        </p:tgtEl>
                                        <p:attrNameLst>
                                          <p:attrName>style.visibility</p:attrName>
                                        </p:attrNameLst>
                                      </p:cBhvr>
                                      <p:to>
                                        <p:strVal val="visible"/>
                                      </p:to>
                                    </p:set>
                                    <p:anim calcmode="lin" valueType="num">
                                      <p:cBhvr>
                                        <p:cTn id="394" dur="5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5" dur="5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396" dur="5000" fill="hold"/>
                                        <p:tgtEl>
                                          <p:spTgt spid="14"/>
                                        </p:tgtEl>
                                        <p:attrNameLst>
                                          <p:attrName>ppt_y</p:attrName>
                                        </p:attrNameLst>
                                      </p:cBhvr>
                                      <p:tavLst>
                                        <p:tav tm="0">
                                          <p:val>
                                            <p:strVal val="#ppt_y"/>
                                          </p:val>
                                        </p:tav>
                                        <p:tav tm="100000">
                                          <p:val>
                                            <p:strVal val="#ppt_y"/>
                                          </p:val>
                                        </p:tav>
                                      </p:tavLst>
                                    </p:anim>
                                    <p:animEffect transition="in" filter="fade">
                                      <p:cBhvr>
                                        <p:cTn id="397" dur="5000"/>
                                        <p:tgtEl>
                                          <p:spTgt spid="14"/>
                                        </p:tgtEl>
                                      </p:cBhvr>
                                    </p:animEffect>
                                  </p:childTnLst>
                                </p:cTn>
                              </p:par>
                              <p:par>
                                <p:cTn id="398" presetID="48" presetClass="entr" presetSubtype="0" accel="50000" fill="hold" nodeType="withEffect">
                                  <p:stCondLst>
                                    <p:cond delay="0"/>
                                  </p:stCondLst>
                                  <p:childTnLst>
                                    <p:set>
                                      <p:cBhvr>
                                        <p:cTn id="399" dur="1" fill="hold">
                                          <p:stCondLst>
                                            <p:cond delay="0"/>
                                          </p:stCondLst>
                                        </p:cTn>
                                        <p:tgtEl>
                                          <p:spTgt spid="15"/>
                                        </p:tgtEl>
                                        <p:attrNameLst>
                                          <p:attrName>style.visibility</p:attrName>
                                        </p:attrNameLst>
                                      </p:cBhvr>
                                      <p:to>
                                        <p:strVal val="visible"/>
                                      </p:to>
                                    </p:set>
                                    <p:anim calcmode="lin" valueType="num">
                                      <p:cBhvr>
                                        <p:cTn id="400" dur="5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1" dur="5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402" dur="5000" fill="hold"/>
                                        <p:tgtEl>
                                          <p:spTgt spid="15"/>
                                        </p:tgtEl>
                                        <p:attrNameLst>
                                          <p:attrName>ppt_y</p:attrName>
                                        </p:attrNameLst>
                                      </p:cBhvr>
                                      <p:tavLst>
                                        <p:tav tm="0">
                                          <p:val>
                                            <p:strVal val="#ppt_y"/>
                                          </p:val>
                                        </p:tav>
                                        <p:tav tm="100000">
                                          <p:val>
                                            <p:strVal val="#ppt_y"/>
                                          </p:val>
                                        </p:tav>
                                      </p:tavLst>
                                    </p:anim>
                                    <p:animEffect transition="in" filter="fade">
                                      <p:cBhvr>
                                        <p:cTn id="403" dur="5000"/>
                                        <p:tgtEl>
                                          <p:spTgt spid="15"/>
                                        </p:tgtEl>
                                      </p:cBhvr>
                                    </p:animEffect>
                                  </p:childTnLst>
                                </p:cTn>
                              </p:par>
                              <p:par>
                                <p:cTn id="404" presetID="48" presetClass="entr" presetSubtype="0" accel="50000" fill="hold" nodeType="withEffect">
                                  <p:stCondLst>
                                    <p:cond delay="0"/>
                                  </p:stCondLst>
                                  <p:childTnLst>
                                    <p:set>
                                      <p:cBhvr>
                                        <p:cTn id="405" dur="1" fill="hold">
                                          <p:stCondLst>
                                            <p:cond delay="0"/>
                                          </p:stCondLst>
                                        </p:cTn>
                                        <p:tgtEl>
                                          <p:spTgt spid="16"/>
                                        </p:tgtEl>
                                        <p:attrNameLst>
                                          <p:attrName>style.visibility</p:attrName>
                                        </p:attrNameLst>
                                      </p:cBhvr>
                                      <p:to>
                                        <p:strVal val="visible"/>
                                      </p:to>
                                    </p:set>
                                    <p:anim calcmode="lin" valueType="num">
                                      <p:cBhvr>
                                        <p:cTn id="406" dur="5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7" dur="5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408" dur="5000" fill="hold"/>
                                        <p:tgtEl>
                                          <p:spTgt spid="16"/>
                                        </p:tgtEl>
                                        <p:attrNameLst>
                                          <p:attrName>ppt_y</p:attrName>
                                        </p:attrNameLst>
                                      </p:cBhvr>
                                      <p:tavLst>
                                        <p:tav tm="0">
                                          <p:val>
                                            <p:strVal val="#ppt_y"/>
                                          </p:val>
                                        </p:tav>
                                        <p:tav tm="100000">
                                          <p:val>
                                            <p:strVal val="#ppt_y"/>
                                          </p:val>
                                        </p:tav>
                                      </p:tavLst>
                                    </p:anim>
                                    <p:animEffect transition="in" filter="fade">
                                      <p:cBhvr>
                                        <p:cTn id="409" dur="5000"/>
                                        <p:tgtEl>
                                          <p:spTgt spid="16"/>
                                        </p:tgtEl>
                                      </p:cBhvr>
                                    </p:animEffect>
                                  </p:childTnLst>
                                </p:cTn>
                              </p:par>
                              <p:par>
                                <p:cTn id="410" presetID="48" presetClass="entr" presetSubtype="0" accel="50000" fill="hold" nodeType="withEffect">
                                  <p:stCondLst>
                                    <p:cond delay="0"/>
                                  </p:stCondLst>
                                  <p:childTnLst>
                                    <p:set>
                                      <p:cBhvr>
                                        <p:cTn id="411" dur="1" fill="hold">
                                          <p:stCondLst>
                                            <p:cond delay="0"/>
                                          </p:stCondLst>
                                        </p:cTn>
                                        <p:tgtEl>
                                          <p:spTgt spid="17"/>
                                        </p:tgtEl>
                                        <p:attrNameLst>
                                          <p:attrName>style.visibility</p:attrName>
                                        </p:attrNameLst>
                                      </p:cBhvr>
                                      <p:to>
                                        <p:strVal val="visible"/>
                                      </p:to>
                                    </p:set>
                                    <p:anim calcmode="lin" valueType="num">
                                      <p:cBhvr>
                                        <p:cTn id="412" dur="5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3" dur="5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414" dur="5000" fill="hold"/>
                                        <p:tgtEl>
                                          <p:spTgt spid="17"/>
                                        </p:tgtEl>
                                        <p:attrNameLst>
                                          <p:attrName>ppt_y</p:attrName>
                                        </p:attrNameLst>
                                      </p:cBhvr>
                                      <p:tavLst>
                                        <p:tav tm="0">
                                          <p:val>
                                            <p:strVal val="#ppt_y"/>
                                          </p:val>
                                        </p:tav>
                                        <p:tav tm="100000">
                                          <p:val>
                                            <p:strVal val="#ppt_y"/>
                                          </p:val>
                                        </p:tav>
                                      </p:tavLst>
                                    </p:anim>
                                    <p:animEffect transition="in" filter="fade">
                                      <p:cBhvr>
                                        <p:cTn id="415" dur="5000"/>
                                        <p:tgtEl>
                                          <p:spTgt spid="17"/>
                                        </p:tgtEl>
                                      </p:cBhvr>
                                    </p:animEffect>
                                  </p:childTnLst>
                                </p:cTn>
                              </p:par>
                              <p:par>
                                <p:cTn id="416" presetID="48" presetClass="entr" presetSubtype="0" accel="50000" fill="hold" nodeType="withEffect">
                                  <p:stCondLst>
                                    <p:cond delay="0"/>
                                  </p:stCondLst>
                                  <p:childTnLst>
                                    <p:set>
                                      <p:cBhvr>
                                        <p:cTn id="417" dur="1" fill="hold">
                                          <p:stCondLst>
                                            <p:cond delay="0"/>
                                          </p:stCondLst>
                                        </p:cTn>
                                        <p:tgtEl>
                                          <p:spTgt spid="18"/>
                                        </p:tgtEl>
                                        <p:attrNameLst>
                                          <p:attrName>style.visibility</p:attrName>
                                        </p:attrNameLst>
                                      </p:cBhvr>
                                      <p:to>
                                        <p:strVal val="visible"/>
                                      </p:to>
                                    </p:set>
                                    <p:anim calcmode="lin" valueType="num">
                                      <p:cBhvr>
                                        <p:cTn id="418" dur="5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9" dur="5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420" dur="5000" fill="hold"/>
                                        <p:tgtEl>
                                          <p:spTgt spid="18"/>
                                        </p:tgtEl>
                                        <p:attrNameLst>
                                          <p:attrName>ppt_y</p:attrName>
                                        </p:attrNameLst>
                                      </p:cBhvr>
                                      <p:tavLst>
                                        <p:tav tm="0">
                                          <p:val>
                                            <p:strVal val="#ppt_y"/>
                                          </p:val>
                                        </p:tav>
                                        <p:tav tm="100000">
                                          <p:val>
                                            <p:strVal val="#ppt_y"/>
                                          </p:val>
                                        </p:tav>
                                      </p:tavLst>
                                    </p:anim>
                                    <p:animEffect transition="in" filter="fade">
                                      <p:cBhvr>
                                        <p:cTn id="421" dur="5000"/>
                                        <p:tgtEl>
                                          <p:spTgt spid="18"/>
                                        </p:tgtEl>
                                      </p:cBhvr>
                                    </p:animEffect>
                                  </p:childTnLst>
                                </p:cTn>
                              </p:par>
                              <p:par>
                                <p:cTn id="422" presetID="48" presetClass="entr" presetSubtype="0" accel="50000" fill="hold" nodeType="withEffect">
                                  <p:stCondLst>
                                    <p:cond delay="0"/>
                                  </p:stCondLst>
                                  <p:childTnLst>
                                    <p:set>
                                      <p:cBhvr>
                                        <p:cTn id="423" dur="1" fill="hold">
                                          <p:stCondLst>
                                            <p:cond delay="0"/>
                                          </p:stCondLst>
                                        </p:cTn>
                                        <p:tgtEl>
                                          <p:spTgt spid="19"/>
                                        </p:tgtEl>
                                        <p:attrNameLst>
                                          <p:attrName>style.visibility</p:attrName>
                                        </p:attrNameLst>
                                      </p:cBhvr>
                                      <p:to>
                                        <p:strVal val="visible"/>
                                      </p:to>
                                    </p:set>
                                    <p:anim calcmode="lin" valueType="num">
                                      <p:cBhvr>
                                        <p:cTn id="424" dur="5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5" dur="5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426" dur="5000" fill="hold"/>
                                        <p:tgtEl>
                                          <p:spTgt spid="19"/>
                                        </p:tgtEl>
                                        <p:attrNameLst>
                                          <p:attrName>ppt_y</p:attrName>
                                        </p:attrNameLst>
                                      </p:cBhvr>
                                      <p:tavLst>
                                        <p:tav tm="0">
                                          <p:val>
                                            <p:strVal val="#ppt_y"/>
                                          </p:val>
                                        </p:tav>
                                        <p:tav tm="100000">
                                          <p:val>
                                            <p:strVal val="#ppt_y"/>
                                          </p:val>
                                        </p:tav>
                                      </p:tavLst>
                                    </p:anim>
                                    <p:animEffect transition="in" filter="fade">
                                      <p:cBhvr>
                                        <p:cTn id="427" dur="5000"/>
                                        <p:tgtEl>
                                          <p:spTgt spid="19"/>
                                        </p:tgtEl>
                                      </p:cBhvr>
                                    </p:animEffect>
                                  </p:childTnLst>
                                </p:cTn>
                              </p:par>
                              <p:par>
                                <p:cTn id="428" presetID="48" presetClass="entr" presetSubtype="0" accel="50000" fill="hold" nodeType="withEffect">
                                  <p:stCondLst>
                                    <p:cond delay="0"/>
                                  </p:stCondLst>
                                  <p:childTnLst>
                                    <p:set>
                                      <p:cBhvr>
                                        <p:cTn id="429" dur="1" fill="hold">
                                          <p:stCondLst>
                                            <p:cond delay="0"/>
                                          </p:stCondLst>
                                        </p:cTn>
                                        <p:tgtEl>
                                          <p:spTgt spid="20"/>
                                        </p:tgtEl>
                                        <p:attrNameLst>
                                          <p:attrName>style.visibility</p:attrName>
                                        </p:attrNameLst>
                                      </p:cBhvr>
                                      <p:to>
                                        <p:strVal val="visible"/>
                                      </p:to>
                                    </p:set>
                                    <p:anim calcmode="lin" valueType="num">
                                      <p:cBhvr>
                                        <p:cTn id="430" dur="5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1" dur="5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432" dur="5000" fill="hold"/>
                                        <p:tgtEl>
                                          <p:spTgt spid="20"/>
                                        </p:tgtEl>
                                        <p:attrNameLst>
                                          <p:attrName>ppt_y</p:attrName>
                                        </p:attrNameLst>
                                      </p:cBhvr>
                                      <p:tavLst>
                                        <p:tav tm="0">
                                          <p:val>
                                            <p:strVal val="#ppt_y"/>
                                          </p:val>
                                        </p:tav>
                                        <p:tav tm="100000">
                                          <p:val>
                                            <p:strVal val="#ppt_y"/>
                                          </p:val>
                                        </p:tav>
                                      </p:tavLst>
                                    </p:anim>
                                    <p:animEffect transition="in" filter="fade">
                                      <p:cBhvr>
                                        <p:cTn id="433" dur="5000"/>
                                        <p:tgtEl>
                                          <p:spTgt spid="20"/>
                                        </p:tgtEl>
                                      </p:cBhvr>
                                    </p:animEffect>
                                  </p:childTnLst>
                                </p:cTn>
                              </p:par>
                              <p:par>
                                <p:cTn id="434" presetID="48" presetClass="entr" presetSubtype="0" accel="50000" fill="hold" nodeType="withEffect">
                                  <p:stCondLst>
                                    <p:cond delay="0"/>
                                  </p:stCondLst>
                                  <p:childTnLst>
                                    <p:set>
                                      <p:cBhvr>
                                        <p:cTn id="435" dur="1" fill="hold">
                                          <p:stCondLst>
                                            <p:cond delay="0"/>
                                          </p:stCondLst>
                                        </p:cTn>
                                        <p:tgtEl>
                                          <p:spTgt spid="21"/>
                                        </p:tgtEl>
                                        <p:attrNameLst>
                                          <p:attrName>style.visibility</p:attrName>
                                        </p:attrNameLst>
                                      </p:cBhvr>
                                      <p:to>
                                        <p:strVal val="visible"/>
                                      </p:to>
                                    </p:set>
                                    <p:anim calcmode="lin" valueType="num">
                                      <p:cBhvr>
                                        <p:cTn id="436" dur="5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7" dur="5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438" dur="5000" fill="hold"/>
                                        <p:tgtEl>
                                          <p:spTgt spid="21"/>
                                        </p:tgtEl>
                                        <p:attrNameLst>
                                          <p:attrName>ppt_y</p:attrName>
                                        </p:attrNameLst>
                                      </p:cBhvr>
                                      <p:tavLst>
                                        <p:tav tm="0">
                                          <p:val>
                                            <p:strVal val="#ppt_y"/>
                                          </p:val>
                                        </p:tav>
                                        <p:tav tm="100000">
                                          <p:val>
                                            <p:strVal val="#ppt_y"/>
                                          </p:val>
                                        </p:tav>
                                      </p:tavLst>
                                    </p:anim>
                                    <p:animEffect transition="in" filter="fade">
                                      <p:cBhvr>
                                        <p:cTn id="439" dur="5000"/>
                                        <p:tgtEl>
                                          <p:spTgt spid="21"/>
                                        </p:tgtEl>
                                      </p:cBhvr>
                                    </p:animEffect>
                                  </p:childTnLst>
                                </p:cTn>
                              </p:par>
                              <p:par>
                                <p:cTn id="440" presetID="48" presetClass="entr" presetSubtype="0" accel="50000" fill="hold" nodeType="withEffect">
                                  <p:stCondLst>
                                    <p:cond delay="0"/>
                                  </p:stCondLst>
                                  <p:childTnLst>
                                    <p:set>
                                      <p:cBhvr>
                                        <p:cTn id="441" dur="1" fill="hold">
                                          <p:stCondLst>
                                            <p:cond delay="0"/>
                                          </p:stCondLst>
                                        </p:cTn>
                                        <p:tgtEl>
                                          <p:spTgt spid="22"/>
                                        </p:tgtEl>
                                        <p:attrNameLst>
                                          <p:attrName>style.visibility</p:attrName>
                                        </p:attrNameLst>
                                      </p:cBhvr>
                                      <p:to>
                                        <p:strVal val="visible"/>
                                      </p:to>
                                    </p:set>
                                    <p:anim calcmode="lin" valueType="num">
                                      <p:cBhvr>
                                        <p:cTn id="442" dur="5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3" dur="5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444" dur="5000" fill="hold"/>
                                        <p:tgtEl>
                                          <p:spTgt spid="22"/>
                                        </p:tgtEl>
                                        <p:attrNameLst>
                                          <p:attrName>ppt_y</p:attrName>
                                        </p:attrNameLst>
                                      </p:cBhvr>
                                      <p:tavLst>
                                        <p:tav tm="0">
                                          <p:val>
                                            <p:strVal val="#ppt_y"/>
                                          </p:val>
                                        </p:tav>
                                        <p:tav tm="100000">
                                          <p:val>
                                            <p:strVal val="#ppt_y"/>
                                          </p:val>
                                        </p:tav>
                                      </p:tavLst>
                                    </p:anim>
                                    <p:animEffect transition="in" filter="fade">
                                      <p:cBhvr>
                                        <p:cTn id="445" dur="5000"/>
                                        <p:tgtEl>
                                          <p:spTgt spid="22"/>
                                        </p:tgtEl>
                                      </p:cBhvr>
                                    </p:animEffect>
                                  </p:childTnLst>
                                </p:cTn>
                              </p:par>
                              <p:par>
                                <p:cTn id="446" presetID="48" presetClass="entr" presetSubtype="0" accel="50000" fill="hold" nodeType="withEffect">
                                  <p:stCondLst>
                                    <p:cond delay="0"/>
                                  </p:stCondLst>
                                  <p:childTnLst>
                                    <p:set>
                                      <p:cBhvr>
                                        <p:cTn id="447" dur="1" fill="hold">
                                          <p:stCondLst>
                                            <p:cond delay="0"/>
                                          </p:stCondLst>
                                        </p:cTn>
                                        <p:tgtEl>
                                          <p:spTgt spid="23"/>
                                        </p:tgtEl>
                                        <p:attrNameLst>
                                          <p:attrName>style.visibility</p:attrName>
                                        </p:attrNameLst>
                                      </p:cBhvr>
                                      <p:to>
                                        <p:strVal val="visible"/>
                                      </p:to>
                                    </p:set>
                                    <p:anim calcmode="lin" valueType="num">
                                      <p:cBhvr>
                                        <p:cTn id="448" dur="5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9" dur="5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450" dur="5000" fill="hold"/>
                                        <p:tgtEl>
                                          <p:spTgt spid="23"/>
                                        </p:tgtEl>
                                        <p:attrNameLst>
                                          <p:attrName>ppt_y</p:attrName>
                                        </p:attrNameLst>
                                      </p:cBhvr>
                                      <p:tavLst>
                                        <p:tav tm="0">
                                          <p:val>
                                            <p:strVal val="#ppt_y"/>
                                          </p:val>
                                        </p:tav>
                                        <p:tav tm="100000">
                                          <p:val>
                                            <p:strVal val="#ppt_y"/>
                                          </p:val>
                                        </p:tav>
                                      </p:tavLst>
                                    </p:anim>
                                    <p:animEffect transition="in" filter="fade">
                                      <p:cBhvr>
                                        <p:cTn id="451" dur="5000"/>
                                        <p:tgtEl>
                                          <p:spTgt spid="23"/>
                                        </p:tgtEl>
                                      </p:cBhvr>
                                    </p:animEffect>
                                  </p:childTnLst>
                                </p:cTn>
                              </p:par>
                              <p:par>
                                <p:cTn id="452" presetID="48" presetClass="entr" presetSubtype="0" accel="50000" fill="hold" nodeType="withEffect">
                                  <p:stCondLst>
                                    <p:cond delay="0"/>
                                  </p:stCondLst>
                                  <p:childTnLst>
                                    <p:set>
                                      <p:cBhvr>
                                        <p:cTn id="453" dur="1" fill="hold">
                                          <p:stCondLst>
                                            <p:cond delay="0"/>
                                          </p:stCondLst>
                                        </p:cTn>
                                        <p:tgtEl>
                                          <p:spTgt spid="24"/>
                                        </p:tgtEl>
                                        <p:attrNameLst>
                                          <p:attrName>style.visibility</p:attrName>
                                        </p:attrNameLst>
                                      </p:cBhvr>
                                      <p:to>
                                        <p:strVal val="visible"/>
                                      </p:to>
                                    </p:set>
                                    <p:anim calcmode="lin" valueType="num">
                                      <p:cBhvr>
                                        <p:cTn id="454" dur="5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5" dur="5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456" dur="5000" fill="hold"/>
                                        <p:tgtEl>
                                          <p:spTgt spid="24"/>
                                        </p:tgtEl>
                                        <p:attrNameLst>
                                          <p:attrName>ppt_y</p:attrName>
                                        </p:attrNameLst>
                                      </p:cBhvr>
                                      <p:tavLst>
                                        <p:tav tm="0">
                                          <p:val>
                                            <p:strVal val="#ppt_y"/>
                                          </p:val>
                                        </p:tav>
                                        <p:tav tm="100000">
                                          <p:val>
                                            <p:strVal val="#ppt_y"/>
                                          </p:val>
                                        </p:tav>
                                      </p:tavLst>
                                    </p:anim>
                                    <p:animEffect transition="in" filter="fade">
                                      <p:cBhvr>
                                        <p:cTn id="457" dur="5000"/>
                                        <p:tgtEl>
                                          <p:spTgt spid="24"/>
                                        </p:tgtEl>
                                      </p:cBhvr>
                                    </p:animEffect>
                                  </p:childTnLst>
                                </p:cTn>
                              </p:par>
                              <p:par>
                                <p:cTn id="458" presetID="48" presetClass="entr" presetSubtype="0" accel="50000" fill="hold" nodeType="withEffect">
                                  <p:stCondLst>
                                    <p:cond delay="0"/>
                                  </p:stCondLst>
                                  <p:childTnLst>
                                    <p:set>
                                      <p:cBhvr>
                                        <p:cTn id="459" dur="1" fill="hold">
                                          <p:stCondLst>
                                            <p:cond delay="0"/>
                                          </p:stCondLst>
                                        </p:cTn>
                                        <p:tgtEl>
                                          <p:spTgt spid="25"/>
                                        </p:tgtEl>
                                        <p:attrNameLst>
                                          <p:attrName>style.visibility</p:attrName>
                                        </p:attrNameLst>
                                      </p:cBhvr>
                                      <p:to>
                                        <p:strVal val="visible"/>
                                      </p:to>
                                    </p:set>
                                    <p:anim calcmode="lin" valueType="num">
                                      <p:cBhvr>
                                        <p:cTn id="460" dur="5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1" dur="5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462" dur="5000" fill="hold"/>
                                        <p:tgtEl>
                                          <p:spTgt spid="25"/>
                                        </p:tgtEl>
                                        <p:attrNameLst>
                                          <p:attrName>ppt_y</p:attrName>
                                        </p:attrNameLst>
                                      </p:cBhvr>
                                      <p:tavLst>
                                        <p:tav tm="0">
                                          <p:val>
                                            <p:strVal val="#ppt_y"/>
                                          </p:val>
                                        </p:tav>
                                        <p:tav tm="100000">
                                          <p:val>
                                            <p:strVal val="#ppt_y"/>
                                          </p:val>
                                        </p:tav>
                                      </p:tavLst>
                                    </p:anim>
                                    <p:animEffect transition="in" filter="fade">
                                      <p:cBhvr>
                                        <p:cTn id="463" dur="5000"/>
                                        <p:tgtEl>
                                          <p:spTgt spid="25"/>
                                        </p:tgtEl>
                                      </p:cBhvr>
                                    </p:animEffect>
                                  </p:childTnLst>
                                </p:cTn>
                              </p:par>
                              <p:par>
                                <p:cTn id="464" presetID="48" presetClass="entr" presetSubtype="0" accel="50000" fill="hold" nodeType="withEffect">
                                  <p:stCondLst>
                                    <p:cond delay="0"/>
                                  </p:stCondLst>
                                  <p:childTnLst>
                                    <p:set>
                                      <p:cBhvr>
                                        <p:cTn id="465" dur="1" fill="hold">
                                          <p:stCondLst>
                                            <p:cond delay="0"/>
                                          </p:stCondLst>
                                        </p:cTn>
                                        <p:tgtEl>
                                          <p:spTgt spid="26"/>
                                        </p:tgtEl>
                                        <p:attrNameLst>
                                          <p:attrName>style.visibility</p:attrName>
                                        </p:attrNameLst>
                                      </p:cBhvr>
                                      <p:to>
                                        <p:strVal val="visible"/>
                                      </p:to>
                                    </p:set>
                                    <p:anim calcmode="lin" valueType="num">
                                      <p:cBhvr>
                                        <p:cTn id="466" dur="5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7" dur="5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468" dur="5000" fill="hold"/>
                                        <p:tgtEl>
                                          <p:spTgt spid="26"/>
                                        </p:tgtEl>
                                        <p:attrNameLst>
                                          <p:attrName>ppt_y</p:attrName>
                                        </p:attrNameLst>
                                      </p:cBhvr>
                                      <p:tavLst>
                                        <p:tav tm="0">
                                          <p:val>
                                            <p:strVal val="#ppt_y"/>
                                          </p:val>
                                        </p:tav>
                                        <p:tav tm="100000">
                                          <p:val>
                                            <p:strVal val="#ppt_y"/>
                                          </p:val>
                                        </p:tav>
                                      </p:tavLst>
                                    </p:anim>
                                    <p:animEffect transition="in" filter="fade">
                                      <p:cBhvr>
                                        <p:cTn id="469" dur="5000"/>
                                        <p:tgtEl>
                                          <p:spTgt spid="26"/>
                                        </p:tgtEl>
                                      </p:cBhvr>
                                    </p:animEffect>
                                  </p:childTnLst>
                                </p:cTn>
                              </p:par>
                              <p:par>
                                <p:cTn id="470" presetID="48" presetClass="entr" presetSubtype="0" accel="50000" fill="hold" nodeType="withEffect">
                                  <p:stCondLst>
                                    <p:cond delay="0"/>
                                  </p:stCondLst>
                                  <p:childTnLst>
                                    <p:set>
                                      <p:cBhvr>
                                        <p:cTn id="471" dur="1" fill="hold">
                                          <p:stCondLst>
                                            <p:cond delay="0"/>
                                          </p:stCondLst>
                                        </p:cTn>
                                        <p:tgtEl>
                                          <p:spTgt spid="27"/>
                                        </p:tgtEl>
                                        <p:attrNameLst>
                                          <p:attrName>style.visibility</p:attrName>
                                        </p:attrNameLst>
                                      </p:cBhvr>
                                      <p:to>
                                        <p:strVal val="visible"/>
                                      </p:to>
                                    </p:set>
                                    <p:anim calcmode="lin" valueType="num">
                                      <p:cBhvr>
                                        <p:cTn id="472" dur="5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3" dur="5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474" dur="5000" fill="hold"/>
                                        <p:tgtEl>
                                          <p:spTgt spid="27"/>
                                        </p:tgtEl>
                                        <p:attrNameLst>
                                          <p:attrName>ppt_y</p:attrName>
                                        </p:attrNameLst>
                                      </p:cBhvr>
                                      <p:tavLst>
                                        <p:tav tm="0">
                                          <p:val>
                                            <p:strVal val="#ppt_y"/>
                                          </p:val>
                                        </p:tav>
                                        <p:tav tm="100000">
                                          <p:val>
                                            <p:strVal val="#ppt_y"/>
                                          </p:val>
                                        </p:tav>
                                      </p:tavLst>
                                    </p:anim>
                                    <p:animEffect transition="in" filter="fade">
                                      <p:cBhvr>
                                        <p:cTn id="475" dur="5000"/>
                                        <p:tgtEl>
                                          <p:spTgt spid="27"/>
                                        </p:tgtEl>
                                      </p:cBhvr>
                                    </p:animEffect>
                                  </p:childTnLst>
                                </p:cTn>
                              </p:par>
                              <p:par>
                                <p:cTn id="476" presetID="48" presetClass="entr" presetSubtype="0" accel="50000" fill="hold" nodeType="withEffect">
                                  <p:stCondLst>
                                    <p:cond delay="0"/>
                                  </p:stCondLst>
                                  <p:childTnLst>
                                    <p:set>
                                      <p:cBhvr>
                                        <p:cTn id="477" dur="1" fill="hold">
                                          <p:stCondLst>
                                            <p:cond delay="0"/>
                                          </p:stCondLst>
                                        </p:cTn>
                                        <p:tgtEl>
                                          <p:spTgt spid="28"/>
                                        </p:tgtEl>
                                        <p:attrNameLst>
                                          <p:attrName>style.visibility</p:attrName>
                                        </p:attrNameLst>
                                      </p:cBhvr>
                                      <p:to>
                                        <p:strVal val="visible"/>
                                      </p:to>
                                    </p:set>
                                    <p:anim calcmode="lin" valueType="num">
                                      <p:cBhvr>
                                        <p:cTn id="478" dur="5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9" dur="5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480" dur="5000" fill="hold"/>
                                        <p:tgtEl>
                                          <p:spTgt spid="28"/>
                                        </p:tgtEl>
                                        <p:attrNameLst>
                                          <p:attrName>ppt_y</p:attrName>
                                        </p:attrNameLst>
                                      </p:cBhvr>
                                      <p:tavLst>
                                        <p:tav tm="0">
                                          <p:val>
                                            <p:strVal val="#ppt_y"/>
                                          </p:val>
                                        </p:tav>
                                        <p:tav tm="100000">
                                          <p:val>
                                            <p:strVal val="#ppt_y"/>
                                          </p:val>
                                        </p:tav>
                                      </p:tavLst>
                                    </p:anim>
                                    <p:animEffect transition="in" filter="fade">
                                      <p:cBhvr>
                                        <p:cTn id="481" dur="5000"/>
                                        <p:tgtEl>
                                          <p:spTgt spid="28"/>
                                        </p:tgtEl>
                                      </p:cBhvr>
                                    </p:animEffect>
                                  </p:childTnLst>
                                </p:cTn>
                              </p:par>
                              <p:par>
                                <p:cTn id="482" presetID="48" presetClass="entr" presetSubtype="0" accel="50000" fill="hold" nodeType="withEffect">
                                  <p:stCondLst>
                                    <p:cond delay="0"/>
                                  </p:stCondLst>
                                  <p:childTnLst>
                                    <p:set>
                                      <p:cBhvr>
                                        <p:cTn id="483" dur="1" fill="hold">
                                          <p:stCondLst>
                                            <p:cond delay="0"/>
                                          </p:stCondLst>
                                        </p:cTn>
                                        <p:tgtEl>
                                          <p:spTgt spid="29"/>
                                        </p:tgtEl>
                                        <p:attrNameLst>
                                          <p:attrName>style.visibility</p:attrName>
                                        </p:attrNameLst>
                                      </p:cBhvr>
                                      <p:to>
                                        <p:strVal val="visible"/>
                                      </p:to>
                                    </p:set>
                                    <p:anim calcmode="lin" valueType="num">
                                      <p:cBhvr>
                                        <p:cTn id="484" dur="5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5" dur="5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486" dur="5000" fill="hold"/>
                                        <p:tgtEl>
                                          <p:spTgt spid="29"/>
                                        </p:tgtEl>
                                        <p:attrNameLst>
                                          <p:attrName>ppt_y</p:attrName>
                                        </p:attrNameLst>
                                      </p:cBhvr>
                                      <p:tavLst>
                                        <p:tav tm="0">
                                          <p:val>
                                            <p:strVal val="#ppt_y"/>
                                          </p:val>
                                        </p:tav>
                                        <p:tav tm="100000">
                                          <p:val>
                                            <p:strVal val="#ppt_y"/>
                                          </p:val>
                                        </p:tav>
                                      </p:tavLst>
                                    </p:anim>
                                    <p:animEffect transition="in" filter="fade">
                                      <p:cBhvr>
                                        <p:cTn id="487" dur="5000"/>
                                        <p:tgtEl>
                                          <p:spTgt spid="29"/>
                                        </p:tgtEl>
                                      </p:cBhvr>
                                    </p:animEffect>
                                  </p:childTnLst>
                                </p:cTn>
                              </p:par>
                              <p:par>
                                <p:cTn id="488" presetID="2" presetClass="entr" presetSubtype="8" fill="hold" nodeType="withEffect">
                                  <p:stCondLst>
                                    <p:cond delay="0"/>
                                  </p:stCondLst>
                                  <p:childTnLst>
                                    <p:set>
                                      <p:cBhvr>
                                        <p:cTn id="489" dur="1" fill="hold">
                                          <p:stCondLst>
                                            <p:cond delay="0"/>
                                          </p:stCondLst>
                                        </p:cTn>
                                        <p:tgtEl>
                                          <p:spTgt spid="4"/>
                                        </p:tgtEl>
                                        <p:attrNameLst>
                                          <p:attrName>style.visibility</p:attrName>
                                        </p:attrNameLst>
                                      </p:cBhvr>
                                      <p:to>
                                        <p:strVal val="visible"/>
                                      </p:to>
                                    </p:set>
                                    <p:anim calcmode="lin" valueType="num">
                                      <p:cBhvr additive="base">
                                        <p:cTn id="490" dur="5000" fill="hold"/>
                                        <p:tgtEl>
                                          <p:spTgt spid="4"/>
                                        </p:tgtEl>
                                        <p:attrNameLst>
                                          <p:attrName>ppt_x</p:attrName>
                                        </p:attrNameLst>
                                      </p:cBhvr>
                                      <p:tavLst>
                                        <p:tav tm="0">
                                          <p:val>
                                            <p:strVal val="0-#ppt_w/2"/>
                                          </p:val>
                                        </p:tav>
                                        <p:tav tm="100000">
                                          <p:val>
                                            <p:strVal val="#ppt_x"/>
                                          </p:val>
                                        </p:tav>
                                      </p:tavLst>
                                    </p:anim>
                                    <p:anim calcmode="lin" valueType="num">
                                      <p:cBhvr additive="base">
                                        <p:cTn id="491"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lipanesvitral.jpg"/>
          <p:cNvPicPr>
            <a:picLocks noChangeAspect="1"/>
          </p:cNvPicPr>
          <p:nvPr/>
        </p:nvPicPr>
        <p:blipFill>
          <a:blip r:embed="rId2"/>
          <a:stretch>
            <a:fillRect/>
          </a:stretch>
        </p:blipFill>
        <p:spPr>
          <a:xfrm>
            <a:off x="1071538" y="0"/>
            <a:ext cx="6732908" cy="6858000"/>
          </a:xfrm>
          <a:prstGeom prst="rect">
            <a:avLst/>
          </a:prstGeom>
        </p:spPr>
      </p:pic>
      <p:sp>
        <p:nvSpPr>
          <p:cNvPr id="6" name="5 Rectángulo"/>
          <p:cNvSpPr/>
          <p:nvPr/>
        </p:nvSpPr>
        <p:spPr>
          <a:xfrm>
            <a:off x="285720" y="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85720" y="50004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20" y="100013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20" y="1500174"/>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20" y="2000264"/>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20" y="2500306"/>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20" y="3000396"/>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20" y="350043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20" y="400052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20" y="450057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20" y="500066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5720" y="550070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20" y="6500834"/>
            <a:ext cx="500034" cy="357166"/>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20" y="600076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358214" y="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358214" y="50004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358214" y="100013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358214" y="1500174"/>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358214" y="2000264"/>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358214" y="2500306"/>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3000396"/>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358214" y="350043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358214" y="400052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358214" y="450057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358214" y="500066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8358214" y="550070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8358214" y="6500834"/>
            <a:ext cx="500034" cy="357166"/>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358214" y="600076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ppt_x"/>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ppt_x"/>
                                          </p:val>
                                        </p:tav>
                                        <p:tav tm="100000">
                                          <p:val>
                                            <p:strVal val="#ppt_x"/>
                                          </p:val>
                                        </p:tav>
                                      </p:tavLst>
                                    </p:anim>
                                    <p:anim calcmode="lin" valueType="num">
                                      <p:cBhvr additive="base">
                                        <p:cTn id="95" dur="3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ppt_x"/>
                                          </p:val>
                                        </p:tav>
                                        <p:tav tm="100000">
                                          <p:val>
                                            <p:strVal val="#ppt_x"/>
                                          </p:val>
                                        </p:tav>
                                      </p:tavLst>
                                    </p:anim>
                                    <p:anim calcmode="lin" valueType="num">
                                      <p:cBhvr additive="base">
                                        <p:cTn id="99" dur="3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ppt_x"/>
                                          </p:val>
                                        </p:tav>
                                        <p:tav tm="100000">
                                          <p:val>
                                            <p:strVal val="#ppt_x"/>
                                          </p:val>
                                        </p:tav>
                                      </p:tavLst>
                                    </p:anim>
                                    <p:anim calcmode="lin" valueType="num">
                                      <p:cBhvr additive="base">
                                        <p:cTn id="103" dur="3000" fill="hold"/>
                                        <p:tgtEl>
                                          <p:spTgt spid="29"/>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additive="base">
                                        <p:cTn id="106" dur="3000" fill="hold"/>
                                        <p:tgtEl>
                                          <p:spTgt spid="30"/>
                                        </p:tgtEl>
                                        <p:attrNameLst>
                                          <p:attrName>ppt_x</p:attrName>
                                        </p:attrNameLst>
                                      </p:cBhvr>
                                      <p:tavLst>
                                        <p:tav tm="0">
                                          <p:val>
                                            <p:strVal val="#ppt_x"/>
                                          </p:val>
                                        </p:tav>
                                        <p:tav tm="100000">
                                          <p:val>
                                            <p:strVal val="#ppt_x"/>
                                          </p:val>
                                        </p:tav>
                                      </p:tavLst>
                                    </p:anim>
                                    <p:anim calcmode="lin" valueType="num">
                                      <p:cBhvr additive="base">
                                        <p:cTn id="107" dur="3000" fill="hold"/>
                                        <p:tgtEl>
                                          <p:spTgt spid="30"/>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ppt_x"/>
                                          </p:val>
                                        </p:tav>
                                        <p:tav tm="100000">
                                          <p:val>
                                            <p:strVal val="#ppt_x"/>
                                          </p:val>
                                        </p:tav>
                                      </p:tavLst>
                                    </p:anim>
                                    <p:anim calcmode="lin" valueType="num">
                                      <p:cBhvr additive="base">
                                        <p:cTn id="111" dur="3000" fill="hold"/>
                                        <p:tgtEl>
                                          <p:spTgt spid="31"/>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additive="base">
                                        <p:cTn id="114" dur="3000" fill="hold"/>
                                        <p:tgtEl>
                                          <p:spTgt spid="32"/>
                                        </p:tgtEl>
                                        <p:attrNameLst>
                                          <p:attrName>ppt_x</p:attrName>
                                        </p:attrNameLst>
                                      </p:cBhvr>
                                      <p:tavLst>
                                        <p:tav tm="0">
                                          <p:val>
                                            <p:strVal val="#ppt_x"/>
                                          </p:val>
                                        </p:tav>
                                        <p:tav tm="100000">
                                          <p:val>
                                            <p:strVal val="#ppt_x"/>
                                          </p:val>
                                        </p:tav>
                                      </p:tavLst>
                                    </p:anim>
                                    <p:anim calcmode="lin" valueType="num">
                                      <p:cBhvr additive="base">
                                        <p:cTn id="115" dur="3000" fill="hold"/>
                                        <p:tgtEl>
                                          <p:spTgt spid="32"/>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3000" fill="hold"/>
                                        <p:tgtEl>
                                          <p:spTgt spid="33"/>
                                        </p:tgtEl>
                                        <p:attrNameLst>
                                          <p:attrName>ppt_x</p:attrName>
                                        </p:attrNameLst>
                                      </p:cBhvr>
                                      <p:tavLst>
                                        <p:tav tm="0">
                                          <p:val>
                                            <p:strVal val="#ppt_x"/>
                                          </p:val>
                                        </p:tav>
                                        <p:tav tm="100000">
                                          <p:val>
                                            <p:strVal val="#ppt_x"/>
                                          </p:val>
                                        </p:tav>
                                      </p:tavLst>
                                    </p:anim>
                                    <p:anim calcmode="lin" valueType="num">
                                      <p:cBhvr additive="base">
                                        <p:cTn id="119" dur="3000" fill="hold"/>
                                        <p:tgtEl>
                                          <p:spTgt spid="33"/>
                                        </p:tgtEl>
                                        <p:attrNameLst>
                                          <p:attrName>ppt_y</p:attrName>
                                        </p:attrNameLst>
                                      </p:cBhvr>
                                      <p:tavLst>
                                        <p:tav tm="0">
                                          <p:val>
                                            <p:strVal val="1+#ppt_h/2"/>
                                          </p:val>
                                        </p:tav>
                                        <p:tav tm="100000">
                                          <p:val>
                                            <p:strVal val="#ppt_y"/>
                                          </p:val>
                                        </p:tav>
                                      </p:tavLst>
                                    </p:anim>
                                  </p:childTnLst>
                                </p:cTn>
                              </p:par>
                              <p:par>
                                <p:cTn id="120" presetID="13" presetClass="entr" presetSubtype="16" fill="hold" grpId="1" nodeType="withEffect">
                                  <p:stCondLst>
                                    <p:cond delay="0"/>
                                  </p:stCondLst>
                                  <p:childTnLst>
                                    <p:set>
                                      <p:cBhvr>
                                        <p:cTn id="121" dur="1" fill="hold">
                                          <p:stCondLst>
                                            <p:cond delay="0"/>
                                          </p:stCondLst>
                                        </p:cTn>
                                        <p:tgtEl>
                                          <p:spTgt spid="6"/>
                                        </p:tgtEl>
                                        <p:attrNameLst>
                                          <p:attrName>style.visibility</p:attrName>
                                        </p:attrNameLst>
                                      </p:cBhvr>
                                      <p:to>
                                        <p:strVal val="visible"/>
                                      </p:to>
                                    </p:set>
                                    <p:animEffect transition="in" filter="plus(in)">
                                      <p:cBhvr>
                                        <p:cTn id="122" dur="3000"/>
                                        <p:tgtEl>
                                          <p:spTgt spid="6"/>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7"/>
                                        </p:tgtEl>
                                        <p:attrNameLst>
                                          <p:attrName>style.visibility</p:attrName>
                                        </p:attrNameLst>
                                      </p:cBhvr>
                                      <p:to>
                                        <p:strVal val="visible"/>
                                      </p:to>
                                    </p:set>
                                    <p:animEffect transition="in" filter="plus(in)">
                                      <p:cBhvr>
                                        <p:cTn id="125" dur="3000"/>
                                        <p:tgtEl>
                                          <p:spTgt spid="7"/>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8"/>
                                        </p:tgtEl>
                                        <p:attrNameLst>
                                          <p:attrName>style.visibility</p:attrName>
                                        </p:attrNameLst>
                                      </p:cBhvr>
                                      <p:to>
                                        <p:strVal val="visible"/>
                                      </p:to>
                                    </p:set>
                                    <p:animEffect transition="in" filter="plus(in)">
                                      <p:cBhvr>
                                        <p:cTn id="128" dur="3000"/>
                                        <p:tgtEl>
                                          <p:spTgt spid="8"/>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9"/>
                                        </p:tgtEl>
                                        <p:attrNameLst>
                                          <p:attrName>style.visibility</p:attrName>
                                        </p:attrNameLst>
                                      </p:cBhvr>
                                      <p:to>
                                        <p:strVal val="visible"/>
                                      </p:to>
                                    </p:set>
                                    <p:animEffect transition="in" filter="plus(in)">
                                      <p:cBhvr>
                                        <p:cTn id="131" dur="3000"/>
                                        <p:tgtEl>
                                          <p:spTgt spid="9"/>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0"/>
                                        </p:tgtEl>
                                        <p:attrNameLst>
                                          <p:attrName>style.visibility</p:attrName>
                                        </p:attrNameLst>
                                      </p:cBhvr>
                                      <p:to>
                                        <p:strVal val="visible"/>
                                      </p:to>
                                    </p:set>
                                    <p:animEffect transition="in" filter="plus(in)">
                                      <p:cBhvr>
                                        <p:cTn id="134" dur="3000"/>
                                        <p:tgtEl>
                                          <p:spTgt spid="10"/>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plus(in)">
                                      <p:cBhvr>
                                        <p:cTn id="137" dur="3000"/>
                                        <p:tgtEl>
                                          <p:spTgt spid="11"/>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12"/>
                                        </p:tgtEl>
                                        <p:attrNameLst>
                                          <p:attrName>style.visibility</p:attrName>
                                        </p:attrNameLst>
                                      </p:cBhvr>
                                      <p:to>
                                        <p:strVal val="visible"/>
                                      </p:to>
                                    </p:set>
                                    <p:animEffect transition="in" filter="plus(in)">
                                      <p:cBhvr>
                                        <p:cTn id="140" dur="3000"/>
                                        <p:tgtEl>
                                          <p:spTgt spid="12"/>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13"/>
                                        </p:tgtEl>
                                        <p:attrNameLst>
                                          <p:attrName>style.visibility</p:attrName>
                                        </p:attrNameLst>
                                      </p:cBhvr>
                                      <p:to>
                                        <p:strVal val="visible"/>
                                      </p:to>
                                    </p:set>
                                    <p:animEffect transition="in" filter="plus(in)">
                                      <p:cBhvr>
                                        <p:cTn id="143" dur="3000"/>
                                        <p:tgtEl>
                                          <p:spTgt spid="13"/>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14"/>
                                        </p:tgtEl>
                                        <p:attrNameLst>
                                          <p:attrName>style.visibility</p:attrName>
                                        </p:attrNameLst>
                                      </p:cBhvr>
                                      <p:to>
                                        <p:strVal val="visible"/>
                                      </p:to>
                                    </p:set>
                                    <p:animEffect transition="in" filter="plus(in)">
                                      <p:cBhvr>
                                        <p:cTn id="146" dur="3000"/>
                                        <p:tgtEl>
                                          <p:spTgt spid="14"/>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15"/>
                                        </p:tgtEl>
                                        <p:attrNameLst>
                                          <p:attrName>style.visibility</p:attrName>
                                        </p:attrNameLst>
                                      </p:cBhvr>
                                      <p:to>
                                        <p:strVal val="visible"/>
                                      </p:to>
                                    </p:set>
                                    <p:animEffect transition="in" filter="plus(in)">
                                      <p:cBhvr>
                                        <p:cTn id="149" dur="3000"/>
                                        <p:tgtEl>
                                          <p:spTgt spid="15"/>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16"/>
                                        </p:tgtEl>
                                        <p:attrNameLst>
                                          <p:attrName>style.visibility</p:attrName>
                                        </p:attrNameLst>
                                      </p:cBhvr>
                                      <p:to>
                                        <p:strVal val="visible"/>
                                      </p:to>
                                    </p:set>
                                    <p:animEffect transition="in" filter="plus(in)">
                                      <p:cBhvr>
                                        <p:cTn id="152" dur="3000"/>
                                        <p:tgtEl>
                                          <p:spTgt spid="16"/>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17"/>
                                        </p:tgtEl>
                                        <p:attrNameLst>
                                          <p:attrName>style.visibility</p:attrName>
                                        </p:attrNameLst>
                                      </p:cBhvr>
                                      <p:to>
                                        <p:strVal val="visible"/>
                                      </p:to>
                                    </p:set>
                                    <p:animEffect transition="in" filter="plus(in)">
                                      <p:cBhvr>
                                        <p:cTn id="155" dur="3000"/>
                                        <p:tgtEl>
                                          <p:spTgt spid="17"/>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Effect transition="in" filter="plus(in)">
                                      <p:cBhvr>
                                        <p:cTn id="158" dur="3000"/>
                                        <p:tgtEl>
                                          <p:spTgt spid="18"/>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plus(in)">
                                      <p:cBhvr>
                                        <p:cTn id="161" dur="3000"/>
                                        <p:tgtEl>
                                          <p:spTgt spid="19"/>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20"/>
                                        </p:tgtEl>
                                        <p:attrNameLst>
                                          <p:attrName>style.visibility</p:attrName>
                                        </p:attrNameLst>
                                      </p:cBhvr>
                                      <p:to>
                                        <p:strVal val="visible"/>
                                      </p:to>
                                    </p:set>
                                    <p:animEffect transition="in" filter="plus(in)">
                                      <p:cBhvr>
                                        <p:cTn id="164" dur="3000"/>
                                        <p:tgtEl>
                                          <p:spTgt spid="20"/>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21"/>
                                        </p:tgtEl>
                                        <p:attrNameLst>
                                          <p:attrName>style.visibility</p:attrName>
                                        </p:attrNameLst>
                                      </p:cBhvr>
                                      <p:to>
                                        <p:strVal val="visible"/>
                                      </p:to>
                                    </p:set>
                                    <p:animEffect transition="in" filter="plus(in)">
                                      <p:cBhvr>
                                        <p:cTn id="167" dur="3000"/>
                                        <p:tgtEl>
                                          <p:spTgt spid="21"/>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22"/>
                                        </p:tgtEl>
                                        <p:attrNameLst>
                                          <p:attrName>style.visibility</p:attrName>
                                        </p:attrNameLst>
                                      </p:cBhvr>
                                      <p:to>
                                        <p:strVal val="visible"/>
                                      </p:to>
                                    </p:set>
                                    <p:animEffect transition="in" filter="plus(in)">
                                      <p:cBhvr>
                                        <p:cTn id="170" dur="3000"/>
                                        <p:tgtEl>
                                          <p:spTgt spid="22"/>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23"/>
                                        </p:tgtEl>
                                        <p:attrNameLst>
                                          <p:attrName>style.visibility</p:attrName>
                                        </p:attrNameLst>
                                      </p:cBhvr>
                                      <p:to>
                                        <p:strVal val="visible"/>
                                      </p:to>
                                    </p:set>
                                    <p:animEffect transition="in" filter="plus(in)">
                                      <p:cBhvr>
                                        <p:cTn id="173" dur="3000"/>
                                        <p:tgtEl>
                                          <p:spTgt spid="23"/>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4"/>
                                        </p:tgtEl>
                                        <p:attrNameLst>
                                          <p:attrName>style.visibility</p:attrName>
                                        </p:attrNameLst>
                                      </p:cBhvr>
                                      <p:to>
                                        <p:strVal val="visible"/>
                                      </p:to>
                                    </p:set>
                                    <p:animEffect transition="in" filter="plus(in)">
                                      <p:cBhvr>
                                        <p:cTn id="176" dur="3000"/>
                                        <p:tgtEl>
                                          <p:spTgt spid="24"/>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5"/>
                                        </p:tgtEl>
                                        <p:attrNameLst>
                                          <p:attrName>style.visibility</p:attrName>
                                        </p:attrNameLst>
                                      </p:cBhvr>
                                      <p:to>
                                        <p:strVal val="visible"/>
                                      </p:to>
                                    </p:set>
                                    <p:animEffect transition="in" filter="plus(in)">
                                      <p:cBhvr>
                                        <p:cTn id="179" dur="3000"/>
                                        <p:tgtEl>
                                          <p:spTgt spid="25"/>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6"/>
                                        </p:tgtEl>
                                        <p:attrNameLst>
                                          <p:attrName>style.visibility</p:attrName>
                                        </p:attrNameLst>
                                      </p:cBhvr>
                                      <p:to>
                                        <p:strVal val="visible"/>
                                      </p:to>
                                    </p:set>
                                    <p:animEffect transition="in" filter="plus(in)">
                                      <p:cBhvr>
                                        <p:cTn id="182" dur="3000"/>
                                        <p:tgtEl>
                                          <p:spTgt spid="26"/>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7"/>
                                        </p:tgtEl>
                                        <p:attrNameLst>
                                          <p:attrName>style.visibility</p:attrName>
                                        </p:attrNameLst>
                                      </p:cBhvr>
                                      <p:to>
                                        <p:strVal val="visible"/>
                                      </p:to>
                                    </p:set>
                                    <p:animEffect transition="in" filter="plus(in)">
                                      <p:cBhvr>
                                        <p:cTn id="185" dur="3000"/>
                                        <p:tgtEl>
                                          <p:spTgt spid="27"/>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8"/>
                                        </p:tgtEl>
                                        <p:attrNameLst>
                                          <p:attrName>style.visibility</p:attrName>
                                        </p:attrNameLst>
                                      </p:cBhvr>
                                      <p:to>
                                        <p:strVal val="visible"/>
                                      </p:to>
                                    </p:set>
                                    <p:animEffect transition="in" filter="plus(in)">
                                      <p:cBhvr>
                                        <p:cTn id="188" dur="3000"/>
                                        <p:tgtEl>
                                          <p:spTgt spid="28"/>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29"/>
                                        </p:tgtEl>
                                        <p:attrNameLst>
                                          <p:attrName>style.visibility</p:attrName>
                                        </p:attrNameLst>
                                      </p:cBhvr>
                                      <p:to>
                                        <p:strVal val="visible"/>
                                      </p:to>
                                    </p:set>
                                    <p:animEffect transition="in" filter="plus(in)">
                                      <p:cBhvr>
                                        <p:cTn id="191" dur="3000"/>
                                        <p:tgtEl>
                                          <p:spTgt spid="29"/>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30"/>
                                        </p:tgtEl>
                                        <p:attrNameLst>
                                          <p:attrName>style.visibility</p:attrName>
                                        </p:attrNameLst>
                                      </p:cBhvr>
                                      <p:to>
                                        <p:strVal val="visible"/>
                                      </p:to>
                                    </p:set>
                                    <p:animEffect transition="in" filter="plus(in)">
                                      <p:cBhvr>
                                        <p:cTn id="194" dur="3000"/>
                                        <p:tgtEl>
                                          <p:spTgt spid="30"/>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31"/>
                                        </p:tgtEl>
                                        <p:attrNameLst>
                                          <p:attrName>style.visibility</p:attrName>
                                        </p:attrNameLst>
                                      </p:cBhvr>
                                      <p:to>
                                        <p:strVal val="visible"/>
                                      </p:to>
                                    </p:set>
                                    <p:animEffect transition="in" filter="plus(in)">
                                      <p:cBhvr>
                                        <p:cTn id="197" dur="3000"/>
                                        <p:tgtEl>
                                          <p:spTgt spid="31"/>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32"/>
                                        </p:tgtEl>
                                        <p:attrNameLst>
                                          <p:attrName>style.visibility</p:attrName>
                                        </p:attrNameLst>
                                      </p:cBhvr>
                                      <p:to>
                                        <p:strVal val="visible"/>
                                      </p:to>
                                    </p:set>
                                    <p:animEffect transition="in" filter="plus(in)">
                                      <p:cBhvr>
                                        <p:cTn id="200" dur="3000"/>
                                        <p:tgtEl>
                                          <p:spTgt spid="32"/>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33"/>
                                        </p:tgtEl>
                                        <p:attrNameLst>
                                          <p:attrName>style.visibility</p:attrName>
                                        </p:attrNameLst>
                                      </p:cBhvr>
                                      <p:to>
                                        <p:strVal val="visible"/>
                                      </p:to>
                                    </p:set>
                                    <p:animEffect transition="in" filter="plus(in)">
                                      <p:cBhvr>
                                        <p:cTn id="203" dur="3000"/>
                                        <p:tgtEl>
                                          <p:spTgt spid="33"/>
                                        </p:tgtEl>
                                      </p:cBhvr>
                                    </p:animEffect>
                                  </p:childTnLst>
                                </p:cTn>
                              </p:par>
                              <p:par>
                                <p:cTn id="204" presetID="47" presetClass="entr" presetSubtype="0"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fade">
                                      <p:cBhvr>
                                        <p:cTn id="206" dur="3000"/>
                                        <p:tgtEl>
                                          <p:spTgt spid="4"/>
                                        </p:tgtEl>
                                      </p:cBhvr>
                                    </p:animEffect>
                                    <p:anim calcmode="lin" valueType="num">
                                      <p:cBhvr>
                                        <p:cTn id="207" dur="3000" fill="hold"/>
                                        <p:tgtEl>
                                          <p:spTgt spid="4"/>
                                        </p:tgtEl>
                                        <p:attrNameLst>
                                          <p:attrName>ppt_x</p:attrName>
                                        </p:attrNameLst>
                                      </p:cBhvr>
                                      <p:tavLst>
                                        <p:tav tm="0">
                                          <p:val>
                                            <p:strVal val="#ppt_x"/>
                                          </p:val>
                                        </p:tav>
                                        <p:tav tm="100000">
                                          <p:val>
                                            <p:strVal val="#ppt_x"/>
                                          </p:val>
                                        </p:tav>
                                      </p:tavLst>
                                    </p:anim>
                                    <p:anim calcmode="lin" valueType="num">
                                      <p:cBhvr>
                                        <p:cTn id="20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lips.jpg"/>
          <p:cNvPicPr>
            <a:picLocks noChangeAspect="1"/>
          </p:cNvPicPr>
          <p:nvPr/>
        </p:nvPicPr>
        <p:blipFill>
          <a:blip r:embed="rId2"/>
          <a:srcRect t="4013" b="5016"/>
          <a:stretch>
            <a:fillRect/>
          </a:stretch>
        </p:blipFill>
        <p:spPr>
          <a:xfrm>
            <a:off x="0" y="571480"/>
            <a:ext cx="9144000" cy="5786478"/>
          </a:xfrm>
          <a:prstGeom prst="rect">
            <a:avLst/>
          </a:prstGeom>
        </p:spPr>
      </p:pic>
      <p:sp>
        <p:nvSpPr>
          <p:cNvPr id="38" name="37 Rectángulo"/>
          <p:cNvSpPr/>
          <p:nvPr/>
        </p:nvSpPr>
        <p:spPr>
          <a:xfrm>
            <a:off x="0"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472"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1143008"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1714480"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2286016"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2857488"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3429024"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000496"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643470"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214942"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786478"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357950"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929486"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500958"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072494"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643966" y="0"/>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0"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571472"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1143008"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1714480"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2286016"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2857488"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3429024"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4000496"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4643470"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5214942"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5786478"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6357950"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6929486"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7500958"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8072494"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8643966" y="6429396"/>
            <a:ext cx="500034" cy="428604"/>
          </a:xfrm>
          <a:prstGeom prst="rect">
            <a:avLst/>
          </a:prstGeom>
          <a:solidFill>
            <a:srgbClr val="C0000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 calcmode="lin" valueType="num">
                                      <p:cBhvr additive="base">
                                        <p:cTn id="10" dur="3000" fill="hold"/>
                                        <p:tgtEl>
                                          <p:spTgt spid="38"/>
                                        </p:tgtEl>
                                        <p:attrNameLst>
                                          <p:attrName>ppt_x</p:attrName>
                                        </p:attrNameLst>
                                      </p:cBhvr>
                                      <p:tavLst>
                                        <p:tav tm="0">
                                          <p:val>
                                            <p:strVal val="0-#ppt_w/2"/>
                                          </p:val>
                                        </p:tav>
                                        <p:tav tm="100000">
                                          <p:val>
                                            <p:strVal val="#ppt_x"/>
                                          </p:val>
                                        </p:tav>
                                      </p:tavLst>
                                    </p:anim>
                                    <p:anim calcmode="lin" valueType="num">
                                      <p:cBhvr additive="base">
                                        <p:cTn id="11" dur="3000" fill="hold"/>
                                        <p:tgtEl>
                                          <p:spTgt spid="3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3000" fill="hold"/>
                                        <p:tgtEl>
                                          <p:spTgt spid="39"/>
                                        </p:tgtEl>
                                        <p:attrNameLst>
                                          <p:attrName>ppt_x</p:attrName>
                                        </p:attrNameLst>
                                      </p:cBhvr>
                                      <p:tavLst>
                                        <p:tav tm="0">
                                          <p:val>
                                            <p:strVal val="0-#ppt_w/2"/>
                                          </p:val>
                                        </p:tav>
                                        <p:tav tm="100000">
                                          <p:val>
                                            <p:strVal val="#ppt_x"/>
                                          </p:val>
                                        </p:tav>
                                      </p:tavLst>
                                    </p:anim>
                                    <p:anim calcmode="lin" valueType="num">
                                      <p:cBhvr additive="base">
                                        <p:cTn id="15" dur="30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3000" fill="hold"/>
                                        <p:tgtEl>
                                          <p:spTgt spid="40"/>
                                        </p:tgtEl>
                                        <p:attrNameLst>
                                          <p:attrName>ppt_x</p:attrName>
                                        </p:attrNameLst>
                                      </p:cBhvr>
                                      <p:tavLst>
                                        <p:tav tm="0">
                                          <p:val>
                                            <p:strVal val="0-#ppt_w/2"/>
                                          </p:val>
                                        </p:tav>
                                        <p:tav tm="100000">
                                          <p:val>
                                            <p:strVal val="#ppt_x"/>
                                          </p:val>
                                        </p:tav>
                                      </p:tavLst>
                                    </p:anim>
                                    <p:anim calcmode="lin" valueType="num">
                                      <p:cBhvr additive="base">
                                        <p:cTn id="19" dur="3000" fill="hold"/>
                                        <p:tgtEl>
                                          <p:spTgt spid="4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3000" fill="hold"/>
                                        <p:tgtEl>
                                          <p:spTgt spid="41"/>
                                        </p:tgtEl>
                                        <p:attrNameLst>
                                          <p:attrName>ppt_x</p:attrName>
                                        </p:attrNameLst>
                                      </p:cBhvr>
                                      <p:tavLst>
                                        <p:tav tm="0">
                                          <p:val>
                                            <p:strVal val="0-#ppt_w/2"/>
                                          </p:val>
                                        </p:tav>
                                        <p:tav tm="100000">
                                          <p:val>
                                            <p:strVal val="#ppt_x"/>
                                          </p:val>
                                        </p:tav>
                                      </p:tavLst>
                                    </p:anim>
                                    <p:anim calcmode="lin" valueType="num">
                                      <p:cBhvr additive="base">
                                        <p:cTn id="23" dur="3000" fill="hold"/>
                                        <p:tgtEl>
                                          <p:spTgt spid="4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3000" fill="hold"/>
                                        <p:tgtEl>
                                          <p:spTgt spid="42"/>
                                        </p:tgtEl>
                                        <p:attrNameLst>
                                          <p:attrName>ppt_x</p:attrName>
                                        </p:attrNameLst>
                                      </p:cBhvr>
                                      <p:tavLst>
                                        <p:tav tm="0">
                                          <p:val>
                                            <p:strVal val="0-#ppt_w/2"/>
                                          </p:val>
                                        </p:tav>
                                        <p:tav tm="100000">
                                          <p:val>
                                            <p:strVal val="#ppt_x"/>
                                          </p:val>
                                        </p:tav>
                                      </p:tavLst>
                                    </p:anim>
                                    <p:anim calcmode="lin" valueType="num">
                                      <p:cBhvr additive="base">
                                        <p:cTn id="27" dur="3000" fill="hold"/>
                                        <p:tgtEl>
                                          <p:spTgt spid="4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additive="base">
                                        <p:cTn id="30" dur="3000" fill="hold"/>
                                        <p:tgtEl>
                                          <p:spTgt spid="43"/>
                                        </p:tgtEl>
                                        <p:attrNameLst>
                                          <p:attrName>ppt_x</p:attrName>
                                        </p:attrNameLst>
                                      </p:cBhvr>
                                      <p:tavLst>
                                        <p:tav tm="0">
                                          <p:val>
                                            <p:strVal val="0-#ppt_w/2"/>
                                          </p:val>
                                        </p:tav>
                                        <p:tav tm="100000">
                                          <p:val>
                                            <p:strVal val="#ppt_x"/>
                                          </p:val>
                                        </p:tav>
                                      </p:tavLst>
                                    </p:anim>
                                    <p:anim calcmode="lin" valueType="num">
                                      <p:cBhvr additive="base">
                                        <p:cTn id="31" dur="3000" fill="hold"/>
                                        <p:tgtEl>
                                          <p:spTgt spid="4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3000" fill="hold"/>
                                        <p:tgtEl>
                                          <p:spTgt spid="44"/>
                                        </p:tgtEl>
                                        <p:attrNameLst>
                                          <p:attrName>ppt_x</p:attrName>
                                        </p:attrNameLst>
                                      </p:cBhvr>
                                      <p:tavLst>
                                        <p:tav tm="0">
                                          <p:val>
                                            <p:strVal val="0-#ppt_w/2"/>
                                          </p:val>
                                        </p:tav>
                                        <p:tav tm="100000">
                                          <p:val>
                                            <p:strVal val="#ppt_x"/>
                                          </p:val>
                                        </p:tav>
                                      </p:tavLst>
                                    </p:anim>
                                    <p:anim calcmode="lin" valueType="num">
                                      <p:cBhvr additive="base">
                                        <p:cTn id="35" dur="3000" fill="hold"/>
                                        <p:tgtEl>
                                          <p:spTgt spid="44"/>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3000" fill="hold"/>
                                        <p:tgtEl>
                                          <p:spTgt spid="45"/>
                                        </p:tgtEl>
                                        <p:attrNameLst>
                                          <p:attrName>ppt_x</p:attrName>
                                        </p:attrNameLst>
                                      </p:cBhvr>
                                      <p:tavLst>
                                        <p:tav tm="0">
                                          <p:val>
                                            <p:strVal val="0-#ppt_w/2"/>
                                          </p:val>
                                        </p:tav>
                                        <p:tav tm="100000">
                                          <p:val>
                                            <p:strVal val="#ppt_x"/>
                                          </p:val>
                                        </p:tav>
                                      </p:tavLst>
                                    </p:anim>
                                    <p:anim calcmode="lin" valueType="num">
                                      <p:cBhvr additive="base">
                                        <p:cTn id="39" dur="3000" fill="hold"/>
                                        <p:tgtEl>
                                          <p:spTgt spid="45"/>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3000" fill="hold"/>
                                        <p:tgtEl>
                                          <p:spTgt spid="46"/>
                                        </p:tgtEl>
                                        <p:attrNameLst>
                                          <p:attrName>ppt_x</p:attrName>
                                        </p:attrNameLst>
                                      </p:cBhvr>
                                      <p:tavLst>
                                        <p:tav tm="0">
                                          <p:val>
                                            <p:strVal val="0-#ppt_w/2"/>
                                          </p:val>
                                        </p:tav>
                                        <p:tav tm="100000">
                                          <p:val>
                                            <p:strVal val="#ppt_x"/>
                                          </p:val>
                                        </p:tav>
                                      </p:tavLst>
                                    </p:anim>
                                    <p:anim calcmode="lin" valueType="num">
                                      <p:cBhvr additive="base">
                                        <p:cTn id="43" dur="3000" fill="hold"/>
                                        <p:tgtEl>
                                          <p:spTgt spid="46"/>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3000" fill="hold"/>
                                        <p:tgtEl>
                                          <p:spTgt spid="47"/>
                                        </p:tgtEl>
                                        <p:attrNameLst>
                                          <p:attrName>ppt_x</p:attrName>
                                        </p:attrNameLst>
                                      </p:cBhvr>
                                      <p:tavLst>
                                        <p:tav tm="0">
                                          <p:val>
                                            <p:strVal val="0-#ppt_w/2"/>
                                          </p:val>
                                        </p:tav>
                                        <p:tav tm="100000">
                                          <p:val>
                                            <p:strVal val="#ppt_x"/>
                                          </p:val>
                                        </p:tav>
                                      </p:tavLst>
                                    </p:anim>
                                    <p:anim calcmode="lin" valueType="num">
                                      <p:cBhvr additive="base">
                                        <p:cTn id="47" dur="3000" fill="hold"/>
                                        <p:tgtEl>
                                          <p:spTgt spid="47"/>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3000" fill="hold"/>
                                        <p:tgtEl>
                                          <p:spTgt spid="48"/>
                                        </p:tgtEl>
                                        <p:attrNameLst>
                                          <p:attrName>ppt_x</p:attrName>
                                        </p:attrNameLst>
                                      </p:cBhvr>
                                      <p:tavLst>
                                        <p:tav tm="0">
                                          <p:val>
                                            <p:strVal val="0-#ppt_w/2"/>
                                          </p:val>
                                        </p:tav>
                                        <p:tav tm="100000">
                                          <p:val>
                                            <p:strVal val="#ppt_x"/>
                                          </p:val>
                                        </p:tav>
                                      </p:tavLst>
                                    </p:anim>
                                    <p:anim calcmode="lin" valueType="num">
                                      <p:cBhvr additive="base">
                                        <p:cTn id="51" dur="3000" fill="hold"/>
                                        <p:tgtEl>
                                          <p:spTgt spid="4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49"/>
                                        </p:tgtEl>
                                        <p:attrNameLst>
                                          <p:attrName>style.visibility</p:attrName>
                                        </p:attrNameLst>
                                      </p:cBhvr>
                                      <p:to>
                                        <p:strVal val="visible"/>
                                      </p:to>
                                    </p:set>
                                    <p:anim calcmode="lin" valueType="num">
                                      <p:cBhvr additive="base">
                                        <p:cTn id="54" dur="3000" fill="hold"/>
                                        <p:tgtEl>
                                          <p:spTgt spid="49"/>
                                        </p:tgtEl>
                                        <p:attrNameLst>
                                          <p:attrName>ppt_x</p:attrName>
                                        </p:attrNameLst>
                                      </p:cBhvr>
                                      <p:tavLst>
                                        <p:tav tm="0">
                                          <p:val>
                                            <p:strVal val="0-#ppt_w/2"/>
                                          </p:val>
                                        </p:tav>
                                        <p:tav tm="100000">
                                          <p:val>
                                            <p:strVal val="#ppt_x"/>
                                          </p:val>
                                        </p:tav>
                                      </p:tavLst>
                                    </p:anim>
                                    <p:anim calcmode="lin" valueType="num">
                                      <p:cBhvr additive="base">
                                        <p:cTn id="55" dur="3000" fill="hold"/>
                                        <p:tgtEl>
                                          <p:spTgt spid="4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additive="base">
                                        <p:cTn id="58" dur="3000" fill="hold"/>
                                        <p:tgtEl>
                                          <p:spTgt spid="50"/>
                                        </p:tgtEl>
                                        <p:attrNameLst>
                                          <p:attrName>ppt_x</p:attrName>
                                        </p:attrNameLst>
                                      </p:cBhvr>
                                      <p:tavLst>
                                        <p:tav tm="0">
                                          <p:val>
                                            <p:strVal val="0-#ppt_w/2"/>
                                          </p:val>
                                        </p:tav>
                                        <p:tav tm="100000">
                                          <p:val>
                                            <p:strVal val="#ppt_x"/>
                                          </p:val>
                                        </p:tav>
                                      </p:tavLst>
                                    </p:anim>
                                    <p:anim calcmode="lin" valueType="num">
                                      <p:cBhvr additive="base">
                                        <p:cTn id="59" dur="3000" fill="hold"/>
                                        <p:tgtEl>
                                          <p:spTgt spid="5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additive="base">
                                        <p:cTn id="62" dur="3000" fill="hold"/>
                                        <p:tgtEl>
                                          <p:spTgt spid="51"/>
                                        </p:tgtEl>
                                        <p:attrNameLst>
                                          <p:attrName>ppt_x</p:attrName>
                                        </p:attrNameLst>
                                      </p:cBhvr>
                                      <p:tavLst>
                                        <p:tav tm="0">
                                          <p:val>
                                            <p:strVal val="0-#ppt_w/2"/>
                                          </p:val>
                                        </p:tav>
                                        <p:tav tm="100000">
                                          <p:val>
                                            <p:strVal val="#ppt_x"/>
                                          </p:val>
                                        </p:tav>
                                      </p:tavLst>
                                    </p:anim>
                                    <p:anim calcmode="lin" valueType="num">
                                      <p:cBhvr additive="base">
                                        <p:cTn id="63" dur="3000" fill="hold"/>
                                        <p:tgtEl>
                                          <p:spTgt spid="5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3000" fill="hold"/>
                                        <p:tgtEl>
                                          <p:spTgt spid="52"/>
                                        </p:tgtEl>
                                        <p:attrNameLst>
                                          <p:attrName>ppt_x</p:attrName>
                                        </p:attrNameLst>
                                      </p:cBhvr>
                                      <p:tavLst>
                                        <p:tav tm="0">
                                          <p:val>
                                            <p:strVal val="0-#ppt_w/2"/>
                                          </p:val>
                                        </p:tav>
                                        <p:tav tm="100000">
                                          <p:val>
                                            <p:strVal val="#ppt_x"/>
                                          </p:val>
                                        </p:tav>
                                      </p:tavLst>
                                    </p:anim>
                                    <p:anim calcmode="lin" valueType="num">
                                      <p:cBhvr additive="base">
                                        <p:cTn id="67" dur="3000" fill="hold"/>
                                        <p:tgtEl>
                                          <p:spTgt spid="52"/>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3000" fill="hold"/>
                                        <p:tgtEl>
                                          <p:spTgt spid="53"/>
                                        </p:tgtEl>
                                        <p:attrNameLst>
                                          <p:attrName>ppt_x</p:attrName>
                                        </p:attrNameLst>
                                      </p:cBhvr>
                                      <p:tavLst>
                                        <p:tav tm="0">
                                          <p:val>
                                            <p:strVal val="0-#ppt_w/2"/>
                                          </p:val>
                                        </p:tav>
                                        <p:tav tm="100000">
                                          <p:val>
                                            <p:strVal val="#ppt_x"/>
                                          </p:val>
                                        </p:tav>
                                      </p:tavLst>
                                    </p:anim>
                                    <p:anim calcmode="lin" valueType="num">
                                      <p:cBhvr additive="base">
                                        <p:cTn id="71" dur="3000" fill="hold"/>
                                        <p:tgtEl>
                                          <p:spTgt spid="53"/>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3000" fill="hold"/>
                                        <p:tgtEl>
                                          <p:spTgt spid="54"/>
                                        </p:tgtEl>
                                        <p:attrNameLst>
                                          <p:attrName>ppt_x</p:attrName>
                                        </p:attrNameLst>
                                      </p:cBhvr>
                                      <p:tavLst>
                                        <p:tav tm="0">
                                          <p:val>
                                            <p:strVal val="1+#ppt_w/2"/>
                                          </p:val>
                                        </p:tav>
                                        <p:tav tm="100000">
                                          <p:val>
                                            <p:strVal val="#ppt_x"/>
                                          </p:val>
                                        </p:tav>
                                      </p:tavLst>
                                    </p:anim>
                                    <p:anim calcmode="lin" valueType="num">
                                      <p:cBhvr additive="base">
                                        <p:cTn id="75" dur="3000" fill="hold"/>
                                        <p:tgtEl>
                                          <p:spTgt spid="54"/>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55"/>
                                        </p:tgtEl>
                                        <p:attrNameLst>
                                          <p:attrName>style.visibility</p:attrName>
                                        </p:attrNameLst>
                                      </p:cBhvr>
                                      <p:to>
                                        <p:strVal val="visible"/>
                                      </p:to>
                                    </p:set>
                                    <p:anim calcmode="lin" valueType="num">
                                      <p:cBhvr additive="base">
                                        <p:cTn id="78" dur="3000" fill="hold"/>
                                        <p:tgtEl>
                                          <p:spTgt spid="55"/>
                                        </p:tgtEl>
                                        <p:attrNameLst>
                                          <p:attrName>ppt_x</p:attrName>
                                        </p:attrNameLst>
                                      </p:cBhvr>
                                      <p:tavLst>
                                        <p:tav tm="0">
                                          <p:val>
                                            <p:strVal val="1+#ppt_w/2"/>
                                          </p:val>
                                        </p:tav>
                                        <p:tav tm="100000">
                                          <p:val>
                                            <p:strVal val="#ppt_x"/>
                                          </p:val>
                                        </p:tav>
                                      </p:tavLst>
                                    </p:anim>
                                    <p:anim calcmode="lin" valueType="num">
                                      <p:cBhvr additive="base">
                                        <p:cTn id="79" dur="3000" fill="hold"/>
                                        <p:tgtEl>
                                          <p:spTgt spid="55"/>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56"/>
                                        </p:tgtEl>
                                        <p:attrNameLst>
                                          <p:attrName>style.visibility</p:attrName>
                                        </p:attrNameLst>
                                      </p:cBhvr>
                                      <p:to>
                                        <p:strVal val="visible"/>
                                      </p:to>
                                    </p:set>
                                    <p:anim calcmode="lin" valueType="num">
                                      <p:cBhvr additive="base">
                                        <p:cTn id="82" dur="3000" fill="hold"/>
                                        <p:tgtEl>
                                          <p:spTgt spid="56"/>
                                        </p:tgtEl>
                                        <p:attrNameLst>
                                          <p:attrName>ppt_x</p:attrName>
                                        </p:attrNameLst>
                                      </p:cBhvr>
                                      <p:tavLst>
                                        <p:tav tm="0">
                                          <p:val>
                                            <p:strVal val="1+#ppt_w/2"/>
                                          </p:val>
                                        </p:tav>
                                        <p:tav tm="100000">
                                          <p:val>
                                            <p:strVal val="#ppt_x"/>
                                          </p:val>
                                        </p:tav>
                                      </p:tavLst>
                                    </p:anim>
                                    <p:anim calcmode="lin" valueType="num">
                                      <p:cBhvr additive="base">
                                        <p:cTn id="83" dur="3000" fill="hold"/>
                                        <p:tgtEl>
                                          <p:spTgt spid="56"/>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57"/>
                                        </p:tgtEl>
                                        <p:attrNameLst>
                                          <p:attrName>style.visibility</p:attrName>
                                        </p:attrNameLst>
                                      </p:cBhvr>
                                      <p:to>
                                        <p:strVal val="visible"/>
                                      </p:to>
                                    </p:set>
                                    <p:anim calcmode="lin" valueType="num">
                                      <p:cBhvr additive="base">
                                        <p:cTn id="86" dur="3000" fill="hold"/>
                                        <p:tgtEl>
                                          <p:spTgt spid="57"/>
                                        </p:tgtEl>
                                        <p:attrNameLst>
                                          <p:attrName>ppt_x</p:attrName>
                                        </p:attrNameLst>
                                      </p:cBhvr>
                                      <p:tavLst>
                                        <p:tav tm="0">
                                          <p:val>
                                            <p:strVal val="1+#ppt_w/2"/>
                                          </p:val>
                                        </p:tav>
                                        <p:tav tm="100000">
                                          <p:val>
                                            <p:strVal val="#ppt_x"/>
                                          </p:val>
                                        </p:tav>
                                      </p:tavLst>
                                    </p:anim>
                                    <p:anim calcmode="lin" valueType="num">
                                      <p:cBhvr additive="base">
                                        <p:cTn id="87" dur="3000" fill="hold"/>
                                        <p:tgtEl>
                                          <p:spTgt spid="57"/>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58"/>
                                        </p:tgtEl>
                                        <p:attrNameLst>
                                          <p:attrName>style.visibility</p:attrName>
                                        </p:attrNameLst>
                                      </p:cBhvr>
                                      <p:to>
                                        <p:strVal val="visible"/>
                                      </p:to>
                                    </p:set>
                                    <p:anim calcmode="lin" valueType="num">
                                      <p:cBhvr additive="base">
                                        <p:cTn id="90" dur="3000" fill="hold"/>
                                        <p:tgtEl>
                                          <p:spTgt spid="58"/>
                                        </p:tgtEl>
                                        <p:attrNameLst>
                                          <p:attrName>ppt_x</p:attrName>
                                        </p:attrNameLst>
                                      </p:cBhvr>
                                      <p:tavLst>
                                        <p:tav tm="0">
                                          <p:val>
                                            <p:strVal val="1+#ppt_w/2"/>
                                          </p:val>
                                        </p:tav>
                                        <p:tav tm="100000">
                                          <p:val>
                                            <p:strVal val="#ppt_x"/>
                                          </p:val>
                                        </p:tav>
                                      </p:tavLst>
                                    </p:anim>
                                    <p:anim calcmode="lin" valueType="num">
                                      <p:cBhvr additive="base">
                                        <p:cTn id="91" dur="3000" fill="hold"/>
                                        <p:tgtEl>
                                          <p:spTgt spid="58"/>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 calcmode="lin" valueType="num">
                                      <p:cBhvr additive="base">
                                        <p:cTn id="94" dur="3000" fill="hold"/>
                                        <p:tgtEl>
                                          <p:spTgt spid="59"/>
                                        </p:tgtEl>
                                        <p:attrNameLst>
                                          <p:attrName>ppt_x</p:attrName>
                                        </p:attrNameLst>
                                      </p:cBhvr>
                                      <p:tavLst>
                                        <p:tav tm="0">
                                          <p:val>
                                            <p:strVal val="1+#ppt_w/2"/>
                                          </p:val>
                                        </p:tav>
                                        <p:tav tm="100000">
                                          <p:val>
                                            <p:strVal val="#ppt_x"/>
                                          </p:val>
                                        </p:tav>
                                      </p:tavLst>
                                    </p:anim>
                                    <p:anim calcmode="lin" valueType="num">
                                      <p:cBhvr additive="base">
                                        <p:cTn id="95" dur="3000" fill="hold"/>
                                        <p:tgtEl>
                                          <p:spTgt spid="59"/>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60"/>
                                        </p:tgtEl>
                                        <p:attrNameLst>
                                          <p:attrName>style.visibility</p:attrName>
                                        </p:attrNameLst>
                                      </p:cBhvr>
                                      <p:to>
                                        <p:strVal val="visible"/>
                                      </p:to>
                                    </p:set>
                                    <p:anim calcmode="lin" valueType="num">
                                      <p:cBhvr additive="base">
                                        <p:cTn id="98" dur="3000" fill="hold"/>
                                        <p:tgtEl>
                                          <p:spTgt spid="60"/>
                                        </p:tgtEl>
                                        <p:attrNameLst>
                                          <p:attrName>ppt_x</p:attrName>
                                        </p:attrNameLst>
                                      </p:cBhvr>
                                      <p:tavLst>
                                        <p:tav tm="0">
                                          <p:val>
                                            <p:strVal val="1+#ppt_w/2"/>
                                          </p:val>
                                        </p:tav>
                                        <p:tav tm="100000">
                                          <p:val>
                                            <p:strVal val="#ppt_x"/>
                                          </p:val>
                                        </p:tav>
                                      </p:tavLst>
                                    </p:anim>
                                    <p:anim calcmode="lin" valueType="num">
                                      <p:cBhvr additive="base">
                                        <p:cTn id="99" dur="3000" fill="hold"/>
                                        <p:tgtEl>
                                          <p:spTgt spid="60"/>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61"/>
                                        </p:tgtEl>
                                        <p:attrNameLst>
                                          <p:attrName>style.visibility</p:attrName>
                                        </p:attrNameLst>
                                      </p:cBhvr>
                                      <p:to>
                                        <p:strVal val="visible"/>
                                      </p:to>
                                    </p:set>
                                    <p:anim calcmode="lin" valueType="num">
                                      <p:cBhvr additive="base">
                                        <p:cTn id="102" dur="3000" fill="hold"/>
                                        <p:tgtEl>
                                          <p:spTgt spid="61"/>
                                        </p:tgtEl>
                                        <p:attrNameLst>
                                          <p:attrName>ppt_x</p:attrName>
                                        </p:attrNameLst>
                                      </p:cBhvr>
                                      <p:tavLst>
                                        <p:tav tm="0">
                                          <p:val>
                                            <p:strVal val="1+#ppt_w/2"/>
                                          </p:val>
                                        </p:tav>
                                        <p:tav tm="100000">
                                          <p:val>
                                            <p:strVal val="#ppt_x"/>
                                          </p:val>
                                        </p:tav>
                                      </p:tavLst>
                                    </p:anim>
                                    <p:anim calcmode="lin" valueType="num">
                                      <p:cBhvr additive="base">
                                        <p:cTn id="103" dur="3000" fill="hold"/>
                                        <p:tgtEl>
                                          <p:spTgt spid="61"/>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62"/>
                                        </p:tgtEl>
                                        <p:attrNameLst>
                                          <p:attrName>style.visibility</p:attrName>
                                        </p:attrNameLst>
                                      </p:cBhvr>
                                      <p:to>
                                        <p:strVal val="visible"/>
                                      </p:to>
                                    </p:set>
                                    <p:anim calcmode="lin" valueType="num">
                                      <p:cBhvr additive="base">
                                        <p:cTn id="106" dur="3000" fill="hold"/>
                                        <p:tgtEl>
                                          <p:spTgt spid="62"/>
                                        </p:tgtEl>
                                        <p:attrNameLst>
                                          <p:attrName>ppt_x</p:attrName>
                                        </p:attrNameLst>
                                      </p:cBhvr>
                                      <p:tavLst>
                                        <p:tav tm="0">
                                          <p:val>
                                            <p:strVal val="1+#ppt_w/2"/>
                                          </p:val>
                                        </p:tav>
                                        <p:tav tm="100000">
                                          <p:val>
                                            <p:strVal val="#ppt_x"/>
                                          </p:val>
                                        </p:tav>
                                      </p:tavLst>
                                    </p:anim>
                                    <p:anim calcmode="lin" valueType="num">
                                      <p:cBhvr additive="base">
                                        <p:cTn id="107" dur="3000" fill="hold"/>
                                        <p:tgtEl>
                                          <p:spTgt spid="62"/>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63"/>
                                        </p:tgtEl>
                                        <p:attrNameLst>
                                          <p:attrName>style.visibility</p:attrName>
                                        </p:attrNameLst>
                                      </p:cBhvr>
                                      <p:to>
                                        <p:strVal val="visible"/>
                                      </p:to>
                                    </p:set>
                                    <p:anim calcmode="lin" valueType="num">
                                      <p:cBhvr additive="base">
                                        <p:cTn id="110" dur="3000" fill="hold"/>
                                        <p:tgtEl>
                                          <p:spTgt spid="63"/>
                                        </p:tgtEl>
                                        <p:attrNameLst>
                                          <p:attrName>ppt_x</p:attrName>
                                        </p:attrNameLst>
                                      </p:cBhvr>
                                      <p:tavLst>
                                        <p:tav tm="0">
                                          <p:val>
                                            <p:strVal val="1+#ppt_w/2"/>
                                          </p:val>
                                        </p:tav>
                                        <p:tav tm="100000">
                                          <p:val>
                                            <p:strVal val="#ppt_x"/>
                                          </p:val>
                                        </p:tav>
                                      </p:tavLst>
                                    </p:anim>
                                    <p:anim calcmode="lin" valueType="num">
                                      <p:cBhvr additive="base">
                                        <p:cTn id="111" dur="3000" fill="hold"/>
                                        <p:tgtEl>
                                          <p:spTgt spid="63"/>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3000" fill="hold"/>
                                        <p:tgtEl>
                                          <p:spTgt spid="64"/>
                                        </p:tgtEl>
                                        <p:attrNameLst>
                                          <p:attrName>ppt_x</p:attrName>
                                        </p:attrNameLst>
                                      </p:cBhvr>
                                      <p:tavLst>
                                        <p:tav tm="0">
                                          <p:val>
                                            <p:strVal val="1+#ppt_w/2"/>
                                          </p:val>
                                        </p:tav>
                                        <p:tav tm="100000">
                                          <p:val>
                                            <p:strVal val="#ppt_x"/>
                                          </p:val>
                                        </p:tav>
                                      </p:tavLst>
                                    </p:anim>
                                    <p:anim calcmode="lin" valueType="num">
                                      <p:cBhvr additive="base">
                                        <p:cTn id="115" dur="3000" fill="hold"/>
                                        <p:tgtEl>
                                          <p:spTgt spid="64"/>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65"/>
                                        </p:tgtEl>
                                        <p:attrNameLst>
                                          <p:attrName>style.visibility</p:attrName>
                                        </p:attrNameLst>
                                      </p:cBhvr>
                                      <p:to>
                                        <p:strVal val="visible"/>
                                      </p:to>
                                    </p:set>
                                    <p:anim calcmode="lin" valueType="num">
                                      <p:cBhvr additive="base">
                                        <p:cTn id="118" dur="3000" fill="hold"/>
                                        <p:tgtEl>
                                          <p:spTgt spid="65"/>
                                        </p:tgtEl>
                                        <p:attrNameLst>
                                          <p:attrName>ppt_x</p:attrName>
                                        </p:attrNameLst>
                                      </p:cBhvr>
                                      <p:tavLst>
                                        <p:tav tm="0">
                                          <p:val>
                                            <p:strVal val="1+#ppt_w/2"/>
                                          </p:val>
                                        </p:tav>
                                        <p:tav tm="100000">
                                          <p:val>
                                            <p:strVal val="#ppt_x"/>
                                          </p:val>
                                        </p:tav>
                                      </p:tavLst>
                                    </p:anim>
                                    <p:anim calcmode="lin" valueType="num">
                                      <p:cBhvr additive="base">
                                        <p:cTn id="119" dur="3000" fill="hold"/>
                                        <p:tgtEl>
                                          <p:spTgt spid="65"/>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66"/>
                                        </p:tgtEl>
                                        <p:attrNameLst>
                                          <p:attrName>style.visibility</p:attrName>
                                        </p:attrNameLst>
                                      </p:cBhvr>
                                      <p:to>
                                        <p:strVal val="visible"/>
                                      </p:to>
                                    </p:set>
                                    <p:anim calcmode="lin" valueType="num">
                                      <p:cBhvr additive="base">
                                        <p:cTn id="122" dur="3000" fill="hold"/>
                                        <p:tgtEl>
                                          <p:spTgt spid="66"/>
                                        </p:tgtEl>
                                        <p:attrNameLst>
                                          <p:attrName>ppt_x</p:attrName>
                                        </p:attrNameLst>
                                      </p:cBhvr>
                                      <p:tavLst>
                                        <p:tav tm="0">
                                          <p:val>
                                            <p:strVal val="1+#ppt_w/2"/>
                                          </p:val>
                                        </p:tav>
                                        <p:tav tm="100000">
                                          <p:val>
                                            <p:strVal val="#ppt_x"/>
                                          </p:val>
                                        </p:tav>
                                      </p:tavLst>
                                    </p:anim>
                                    <p:anim calcmode="lin" valueType="num">
                                      <p:cBhvr additive="base">
                                        <p:cTn id="123" dur="3000" fill="hold"/>
                                        <p:tgtEl>
                                          <p:spTgt spid="66"/>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67"/>
                                        </p:tgtEl>
                                        <p:attrNameLst>
                                          <p:attrName>style.visibility</p:attrName>
                                        </p:attrNameLst>
                                      </p:cBhvr>
                                      <p:to>
                                        <p:strVal val="visible"/>
                                      </p:to>
                                    </p:set>
                                    <p:anim calcmode="lin" valueType="num">
                                      <p:cBhvr additive="base">
                                        <p:cTn id="126" dur="3000" fill="hold"/>
                                        <p:tgtEl>
                                          <p:spTgt spid="67"/>
                                        </p:tgtEl>
                                        <p:attrNameLst>
                                          <p:attrName>ppt_x</p:attrName>
                                        </p:attrNameLst>
                                      </p:cBhvr>
                                      <p:tavLst>
                                        <p:tav tm="0">
                                          <p:val>
                                            <p:strVal val="1+#ppt_w/2"/>
                                          </p:val>
                                        </p:tav>
                                        <p:tav tm="100000">
                                          <p:val>
                                            <p:strVal val="#ppt_x"/>
                                          </p:val>
                                        </p:tav>
                                      </p:tavLst>
                                    </p:anim>
                                    <p:anim calcmode="lin" valueType="num">
                                      <p:cBhvr additive="base">
                                        <p:cTn id="127" dur="3000" fill="hold"/>
                                        <p:tgtEl>
                                          <p:spTgt spid="67"/>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68"/>
                                        </p:tgtEl>
                                        <p:attrNameLst>
                                          <p:attrName>style.visibility</p:attrName>
                                        </p:attrNameLst>
                                      </p:cBhvr>
                                      <p:to>
                                        <p:strVal val="visible"/>
                                      </p:to>
                                    </p:set>
                                    <p:anim calcmode="lin" valueType="num">
                                      <p:cBhvr additive="base">
                                        <p:cTn id="130" dur="3000" fill="hold"/>
                                        <p:tgtEl>
                                          <p:spTgt spid="68"/>
                                        </p:tgtEl>
                                        <p:attrNameLst>
                                          <p:attrName>ppt_x</p:attrName>
                                        </p:attrNameLst>
                                      </p:cBhvr>
                                      <p:tavLst>
                                        <p:tav tm="0">
                                          <p:val>
                                            <p:strVal val="1+#ppt_w/2"/>
                                          </p:val>
                                        </p:tav>
                                        <p:tav tm="100000">
                                          <p:val>
                                            <p:strVal val="#ppt_x"/>
                                          </p:val>
                                        </p:tav>
                                      </p:tavLst>
                                    </p:anim>
                                    <p:anim calcmode="lin" valueType="num">
                                      <p:cBhvr additive="base">
                                        <p:cTn id="131" dur="3000" fill="hold"/>
                                        <p:tgtEl>
                                          <p:spTgt spid="68"/>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69"/>
                                        </p:tgtEl>
                                        <p:attrNameLst>
                                          <p:attrName>style.visibility</p:attrName>
                                        </p:attrNameLst>
                                      </p:cBhvr>
                                      <p:to>
                                        <p:strVal val="visible"/>
                                      </p:to>
                                    </p:set>
                                    <p:anim calcmode="lin" valueType="num">
                                      <p:cBhvr additive="base">
                                        <p:cTn id="134" dur="3000" fill="hold"/>
                                        <p:tgtEl>
                                          <p:spTgt spid="69"/>
                                        </p:tgtEl>
                                        <p:attrNameLst>
                                          <p:attrName>ppt_x</p:attrName>
                                        </p:attrNameLst>
                                      </p:cBhvr>
                                      <p:tavLst>
                                        <p:tav tm="0">
                                          <p:val>
                                            <p:strVal val="1+#ppt_w/2"/>
                                          </p:val>
                                        </p:tav>
                                        <p:tav tm="100000">
                                          <p:val>
                                            <p:strVal val="#ppt_x"/>
                                          </p:val>
                                        </p:tav>
                                      </p:tavLst>
                                    </p:anim>
                                    <p:anim calcmode="lin" valueType="num">
                                      <p:cBhvr additive="base">
                                        <p:cTn id="135" dur="3000" fill="hold"/>
                                        <p:tgtEl>
                                          <p:spTgt spid="69"/>
                                        </p:tgtEl>
                                        <p:attrNameLst>
                                          <p:attrName>ppt_y</p:attrName>
                                        </p:attrNameLst>
                                      </p:cBhvr>
                                      <p:tavLst>
                                        <p:tav tm="0">
                                          <p:val>
                                            <p:strVal val="#ppt_y"/>
                                          </p:val>
                                        </p:tav>
                                        <p:tav tm="100000">
                                          <p:val>
                                            <p:strVal val="#ppt_y"/>
                                          </p:val>
                                        </p:tav>
                                      </p:tavLst>
                                    </p:anim>
                                  </p:childTnLst>
                                </p:cTn>
                              </p:par>
                              <p:par>
                                <p:cTn id="136" presetID="23" presetClass="entr" presetSubtype="272"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2/3*#ppt_w"/>
                                          </p:val>
                                        </p:tav>
                                        <p:tav tm="100000">
                                          <p:val>
                                            <p:strVal val="#ppt_w"/>
                                          </p:val>
                                        </p:tav>
                                      </p:tavLst>
                                    </p:anim>
                                    <p:anim calcmode="lin" valueType="num">
                                      <p:cBhvr>
                                        <p:cTn id="139" dur="3000" fill="hold"/>
                                        <p:tgtEl>
                                          <p:spTgt spid="4"/>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ox(out)">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3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traux maslemian.jpg"/>
          <p:cNvPicPr>
            <a:picLocks noChangeAspect="1"/>
          </p:cNvPicPr>
          <p:nvPr/>
        </p:nvPicPr>
        <p:blipFill>
          <a:blip r:embed="rId2"/>
          <a:stretch>
            <a:fillRect/>
          </a:stretch>
        </p:blipFill>
        <p:spPr>
          <a:xfrm>
            <a:off x="1643042" y="0"/>
            <a:ext cx="5791196" cy="6858000"/>
          </a:xfrm>
          <a:prstGeom prst="rect">
            <a:avLst/>
          </a:prstGeom>
        </p:spPr>
      </p:pic>
      <p:sp>
        <p:nvSpPr>
          <p:cNvPr id="6" name="5 Lágrima"/>
          <p:cNvSpPr/>
          <p:nvPr/>
        </p:nvSpPr>
        <p:spPr>
          <a:xfrm rot="11268214">
            <a:off x="8021689" y="0"/>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268214">
            <a:off x="7947012" y="856538"/>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268214">
            <a:off x="7947012" y="1713795"/>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268214">
            <a:off x="7947011" y="2571050"/>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268214">
            <a:off x="7947013" y="3428306"/>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68214">
            <a:off x="7947013" y="4285563"/>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268214">
            <a:off x="7947012" y="5142818"/>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053455">
            <a:off x="80597" y="29240"/>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053455">
            <a:off x="80597" y="886473"/>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5053455">
            <a:off x="80597" y="1743728"/>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5053455">
            <a:off x="80597" y="2672422"/>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053455">
            <a:off x="80598" y="3529679"/>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053455">
            <a:off x="80597" y="4315496"/>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053455">
            <a:off x="80597" y="5172752"/>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0-#ppt_w/2"/>
                                          </p:val>
                                        </p:tav>
                                        <p:tav tm="100000">
                                          <p:val>
                                            <p:strVal val="#ppt_x"/>
                                          </p:val>
                                        </p:tav>
                                      </p:tavLst>
                                    </p:anim>
                                    <p:anim calcmode="lin" valueType="num">
                                      <p:cBhvr additive="base">
                                        <p:cTn id="19" dur="3000" fill="hold"/>
                                        <p:tgtEl>
                                          <p:spTgt spid="1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1+#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fade">
                                      <p:cBhvr>
                                        <p:cTn id="66" dur="3000"/>
                                        <p:tgtEl>
                                          <p:spTgt spid="4"/>
                                        </p:tgtEl>
                                      </p:cBhvr>
                                    </p:animEffect>
                                    <p:anim calcmode="lin" valueType="num">
                                      <p:cBhvr>
                                        <p:cTn id="67" dur="3000" fill="hold"/>
                                        <p:tgtEl>
                                          <p:spTgt spid="4"/>
                                        </p:tgtEl>
                                        <p:attrNameLst>
                                          <p:attrName>ppt_x</p:attrName>
                                        </p:attrNameLst>
                                      </p:cBhvr>
                                      <p:tavLst>
                                        <p:tav tm="0">
                                          <p:val>
                                            <p:strVal val="#ppt_x"/>
                                          </p:val>
                                        </p:tav>
                                        <p:tav tm="100000">
                                          <p:val>
                                            <p:strVal val="#ppt_x"/>
                                          </p:val>
                                        </p:tav>
                                      </p:tavLst>
                                    </p:anim>
                                    <p:anim calcmode="lin" valueType="num">
                                      <p:cBhvr>
                                        <p:cTn id="6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b2456a37794d83cd35898dcf82f6df1.jpg"/>
          <p:cNvPicPr>
            <a:picLocks noGrp="1" noChangeAspect="1"/>
          </p:cNvPicPr>
          <p:nvPr>
            <p:ph idx="1"/>
          </p:nvPr>
        </p:nvPicPr>
        <p:blipFill>
          <a:blip r:embed="rId3"/>
          <a:stretch>
            <a:fillRect/>
          </a:stretch>
        </p:blipFill>
        <p:spPr>
          <a:xfrm>
            <a:off x="2571736" y="0"/>
            <a:ext cx="4143404" cy="6858000"/>
          </a:xfrm>
        </p:spPr>
      </p:pic>
      <p:sp>
        <p:nvSpPr>
          <p:cNvPr id="7" name="6 Franja diagonal"/>
          <p:cNvSpPr/>
          <p:nvPr/>
        </p:nvSpPr>
        <p:spPr>
          <a:xfrm flipH="1" flipV="1">
            <a:off x="7858148" y="0"/>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V="1">
            <a:off x="0" y="0"/>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flipV="1">
            <a:off x="7858148" y="428604"/>
            <a:ext cx="1285852" cy="642918"/>
          </a:xfrm>
          <a:prstGeom prst="diagStripe">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V="1">
            <a:off x="0" y="428604"/>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flipV="1">
            <a:off x="7858148" y="857232"/>
            <a:ext cx="1285852" cy="642918"/>
          </a:xfrm>
          <a:prstGeom prst="diagStripe">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V="1">
            <a:off x="0" y="857232"/>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flipV="1">
            <a:off x="7858148" y="1285836"/>
            <a:ext cx="1285852" cy="642918"/>
          </a:xfrm>
          <a:prstGeom prst="diagStripe">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V="1">
            <a:off x="0" y="1285836"/>
            <a:ext cx="1214414" cy="642918"/>
          </a:xfrm>
          <a:prstGeom prst="diagStripe">
            <a:avLst>
              <a:gd name="adj" fmla="val 54103"/>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flipV="1">
            <a:off x="7858148" y="1714536"/>
            <a:ext cx="1285852" cy="642918"/>
          </a:xfrm>
          <a:prstGeom prst="diagStripe">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V="1">
            <a:off x="0" y="1714536"/>
            <a:ext cx="1214414" cy="642918"/>
          </a:xfrm>
          <a:prstGeom prst="diagStripe">
            <a:avLst>
              <a:gd name="adj" fmla="val 54103"/>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flipV="1">
            <a:off x="7858148" y="2143140"/>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V="1">
            <a:off x="0" y="2143140"/>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flipV="1">
            <a:off x="7858148" y="2571768"/>
            <a:ext cx="1285852" cy="642918"/>
          </a:xfrm>
          <a:prstGeom prst="diagStripe">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V="1">
            <a:off x="0" y="2571768"/>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flipV="1">
            <a:off x="7858148" y="3000372"/>
            <a:ext cx="1285852" cy="642918"/>
          </a:xfrm>
          <a:prstGeom prst="diagStripe">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V="1">
            <a:off x="0" y="3000372"/>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flipH="1" flipV="1">
            <a:off x="7858148" y="3429024"/>
            <a:ext cx="1285852" cy="642918"/>
          </a:xfrm>
          <a:prstGeom prst="diagStripe">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V="1">
            <a:off x="0" y="3429024"/>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flipH="1" flipV="1">
            <a:off x="7858148" y="3857628"/>
            <a:ext cx="1285852" cy="642918"/>
          </a:xfrm>
          <a:prstGeom prst="diagStripe">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V="1">
            <a:off x="0" y="3857628"/>
            <a:ext cx="1214414" cy="642918"/>
          </a:xfrm>
          <a:prstGeom prst="diagStripe">
            <a:avLst>
              <a:gd name="adj" fmla="val 54103"/>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flipH="1" flipV="1">
            <a:off x="7858148" y="4286256"/>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V="1">
            <a:off x="0" y="4286256"/>
            <a:ext cx="1214414" cy="642918"/>
          </a:xfrm>
          <a:prstGeom prst="diagStripe">
            <a:avLst>
              <a:gd name="adj" fmla="val 54103"/>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flipH="1" flipV="1">
            <a:off x="7858148" y="4714860"/>
            <a:ext cx="1285852" cy="642918"/>
          </a:xfrm>
          <a:prstGeom prst="diagStripe">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flipV="1">
            <a:off x="0" y="4714860"/>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flipH="1" flipV="1">
            <a:off x="7858148" y="5143560"/>
            <a:ext cx="1285852" cy="642918"/>
          </a:xfrm>
          <a:prstGeom prst="diagStripe">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flipV="1">
            <a:off x="0" y="5143560"/>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flipH="1" flipV="1">
            <a:off x="7858148" y="5572164"/>
            <a:ext cx="1285852" cy="642918"/>
          </a:xfrm>
          <a:prstGeom prst="diagStripe">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flipV="1">
            <a:off x="0" y="5572164"/>
            <a:ext cx="1214414" cy="642918"/>
          </a:xfrm>
          <a:prstGeom prst="diagStripe">
            <a:avLst>
              <a:gd name="adj" fmla="val 54103"/>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Franja diagonal"/>
          <p:cNvSpPr/>
          <p:nvPr/>
        </p:nvSpPr>
        <p:spPr>
          <a:xfrm flipH="1" flipV="1">
            <a:off x="7858148" y="6000792"/>
            <a:ext cx="1285852" cy="642918"/>
          </a:xfrm>
          <a:prstGeom prst="diagStripe">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Franja diagonal"/>
          <p:cNvSpPr/>
          <p:nvPr/>
        </p:nvSpPr>
        <p:spPr>
          <a:xfrm flipV="1">
            <a:off x="0" y="6000792"/>
            <a:ext cx="1214414" cy="642918"/>
          </a:xfrm>
          <a:prstGeom prst="diagStripe">
            <a:avLst>
              <a:gd name="adj" fmla="val 54103"/>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Franja diagonal"/>
          <p:cNvSpPr/>
          <p:nvPr/>
        </p:nvSpPr>
        <p:spPr>
          <a:xfrm flipH="1" flipV="1">
            <a:off x="7858148" y="6429396"/>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Franja diagonal"/>
          <p:cNvSpPr/>
          <p:nvPr/>
        </p:nvSpPr>
        <p:spPr>
          <a:xfrm flipV="1">
            <a:off x="0" y="6429396"/>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Franja diagonal"/>
          <p:cNvSpPr/>
          <p:nvPr/>
        </p:nvSpPr>
        <p:spPr>
          <a:xfrm flipH="1" flipV="1">
            <a:off x="1214414" y="0"/>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Franja diagonal"/>
          <p:cNvSpPr/>
          <p:nvPr/>
        </p:nvSpPr>
        <p:spPr>
          <a:xfrm flipH="1" flipV="1">
            <a:off x="1214414" y="428604"/>
            <a:ext cx="1285852" cy="642918"/>
          </a:xfrm>
          <a:prstGeom prst="diagStripe">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Franja diagonal"/>
          <p:cNvSpPr/>
          <p:nvPr/>
        </p:nvSpPr>
        <p:spPr>
          <a:xfrm flipH="1" flipV="1">
            <a:off x="1214414" y="857232"/>
            <a:ext cx="1285852" cy="642918"/>
          </a:xfrm>
          <a:prstGeom prst="diagStripe">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Franja diagonal"/>
          <p:cNvSpPr/>
          <p:nvPr/>
        </p:nvSpPr>
        <p:spPr>
          <a:xfrm flipH="1" flipV="1">
            <a:off x="1214414" y="1285836"/>
            <a:ext cx="1285852" cy="642918"/>
          </a:xfrm>
          <a:prstGeom prst="diagStripe">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Franja diagonal"/>
          <p:cNvSpPr/>
          <p:nvPr/>
        </p:nvSpPr>
        <p:spPr>
          <a:xfrm flipH="1" flipV="1">
            <a:off x="1214414" y="1714536"/>
            <a:ext cx="1285852" cy="642918"/>
          </a:xfrm>
          <a:prstGeom prst="diagStripe">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Franja diagonal"/>
          <p:cNvSpPr/>
          <p:nvPr/>
        </p:nvSpPr>
        <p:spPr>
          <a:xfrm flipH="1" flipV="1">
            <a:off x="1214414" y="2143140"/>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Franja diagonal"/>
          <p:cNvSpPr/>
          <p:nvPr/>
        </p:nvSpPr>
        <p:spPr>
          <a:xfrm flipH="1" flipV="1">
            <a:off x="1214414" y="2571768"/>
            <a:ext cx="1285852" cy="642918"/>
          </a:xfrm>
          <a:prstGeom prst="diagStripe">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Franja diagonal"/>
          <p:cNvSpPr/>
          <p:nvPr/>
        </p:nvSpPr>
        <p:spPr>
          <a:xfrm flipH="1" flipV="1">
            <a:off x="1214414" y="3000372"/>
            <a:ext cx="1285852" cy="642918"/>
          </a:xfrm>
          <a:prstGeom prst="diagStripe">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Franja diagonal"/>
          <p:cNvSpPr/>
          <p:nvPr/>
        </p:nvSpPr>
        <p:spPr>
          <a:xfrm flipH="1" flipV="1">
            <a:off x="1214414" y="3429024"/>
            <a:ext cx="1285852" cy="642918"/>
          </a:xfrm>
          <a:prstGeom prst="diagStripe">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Franja diagonal"/>
          <p:cNvSpPr/>
          <p:nvPr/>
        </p:nvSpPr>
        <p:spPr>
          <a:xfrm flipH="1" flipV="1">
            <a:off x="1214414" y="3857628"/>
            <a:ext cx="1285852" cy="642918"/>
          </a:xfrm>
          <a:prstGeom prst="diagStripe">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Franja diagonal"/>
          <p:cNvSpPr/>
          <p:nvPr/>
        </p:nvSpPr>
        <p:spPr>
          <a:xfrm flipH="1" flipV="1">
            <a:off x="1214414" y="4286256"/>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Franja diagonal"/>
          <p:cNvSpPr/>
          <p:nvPr/>
        </p:nvSpPr>
        <p:spPr>
          <a:xfrm flipH="1" flipV="1">
            <a:off x="1214414" y="4714860"/>
            <a:ext cx="1285852" cy="642918"/>
          </a:xfrm>
          <a:prstGeom prst="diagStripe">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Franja diagonal"/>
          <p:cNvSpPr/>
          <p:nvPr/>
        </p:nvSpPr>
        <p:spPr>
          <a:xfrm flipH="1" flipV="1">
            <a:off x="1214414" y="5143560"/>
            <a:ext cx="1285852" cy="642918"/>
          </a:xfrm>
          <a:prstGeom prst="diagStripe">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Franja diagonal"/>
          <p:cNvSpPr/>
          <p:nvPr/>
        </p:nvSpPr>
        <p:spPr>
          <a:xfrm flipH="1" flipV="1">
            <a:off x="1214414" y="5572164"/>
            <a:ext cx="1285852" cy="642918"/>
          </a:xfrm>
          <a:prstGeom prst="diagStripe">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Franja diagonal"/>
          <p:cNvSpPr/>
          <p:nvPr/>
        </p:nvSpPr>
        <p:spPr>
          <a:xfrm flipH="1" flipV="1">
            <a:off x="1214414" y="6000792"/>
            <a:ext cx="1285852" cy="642918"/>
          </a:xfrm>
          <a:prstGeom prst="diagStripe">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Franja diagonal"/>
          <p:cNvSpPr/>
          <p:nvPr/>
        </p:nvSpPr>
        <p:spPr>
          <a:xfrm flipH="1" flipV="1">
            <a:off x="1214414" y="6429396"/>
            <a:ext cx="1285852" cy="642918"/>
          </a:xfrm>
          <a:prstGeom prst="diagStripe">
            <a:avLst/>
          </a:prstGeom>
          <a:blipFill>
            <a:blip r:embed="rId4">
              <a:lum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Franja diagonal"/>
          <p:cNvSpPr/>
          <p:nvPr/>
        </p:nvSpPr>
        <p:spPr>
          <a:xfrm flipV="1">
            <a:off x="6786578" y="0"/>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Franja diagonal"/>
          <p:cNvSpPr/>
          <p:nvPr/>
        </p:nvSpPr>
        <p:spPr>
          <a:xfrm flipV="1">
            <a:off x="6786578" y="428604"/>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Franja diagonal"/>
          <p:cNvSpPr/>
          <p:nvPr/>
        </p:nvSpPr>
        <p:spPr>
          <a:xfrm flipV="1">
            <a:off x="6786578" y="857232"/>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Franja diagonal"/>
          <p:cNvSpPr/>
          <p:nvPr/>
        </p:nvSpPr>
        <p:spPr>
          <a:xfrm flipV="1">
            <a:off x="6786578" y="1285836"/>
            <a:ext cx="1214414" cy="642918"/>
          </a:xfrm>
          <a:prstGeom prst="diagStripe">
            <a:avLst>
              <a:gd name="adj" fmla="val 54103"/>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Franja diagonal"/>
          <p:cNvSpPr/>
          <p:nvPr/>
        </p:nvSpPr>
        <p:spPr>
          <a:xfrm flipV="1">
            <a:off x="6786578" y="1714536"/>
            <a:ext cx="1214414" cy="642918"/>
          </a:xfrm>
          <a:prstGeom prst="diagStripe">
            <a:avLst>
              <a:gd name="adj" fmla="val 54103"/>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Franja diagonal"/>
          <p:cNvSpPr/>
          <p:nvPr/>
        </p:nvSpPr>
        <p:spPr>
          <a:xfrm flipV="1">
            <a:off x="6786578" y="2143140"/>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Franja diagonal"/>
          <p:cNvSpPr/>
          <p:nvPr/>
        </p:nvSpPr>
        <p:spPr>
          <a:xfrm flipV="1">
            <a:off x="6786578" y="2571768"/>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Franja diagonal"/>
          <p:cNvSpPr/>
          <p:nvPr/>
        </p:nvSpPr>
        <p:spPr>
          <a:xfrm flipV="1">
            <a:off x="6786578" y="3000372"/>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Franja diagonal"/>
          <p:cNvSpPr/>
          <p:nvPr/>
        </p:nvSpPr>
        <p:spPr>
          <a:xfrm flipV="1">
            <a:off x="6786578" y="3429024"/>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Franja diagonal"/>
          <p:cNvSpPr/>
          <p:nvPr/>
        </p:nvSpPr>
        <p:spPr>
          <a:xfrm flipV="1">
            <a:off x="6786578" y="3857628"/>
            <a:ext cx="1214414" cy="642918"/>
          </a:xfrm>
          <a:prstGeom prst="diagStripe">
            <a:avLst>
              <a:gd name="adj" fmla="val 54103"/>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Franja diagonal"/>
          <p:cNvSpPr/>
          <p:nvPr/>
        </p:nvSpPr>
        <p:spPr>
          <a:xfrm flipV="1">
            <a:off x="6786578" y="4286256"/>
            <a:ext cx="1214414" cy="642918"/>
          </a:xfrm>
          <a:prstGeom prst="diagStripe">
            <a:avLst>
              <a:gd name="adj" fmla="val 54103"/>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Franja diagonal"/>
          <p:cNvSpPr/>
          <p:nvPr/>
        </p:nvSpPr>
        <p:spPr>
          <a:xfrm flipV="1">
            <a:off x="6786578" y="4714860"/>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Franja diagonal"/>
          <p:cNvSpPr/>
          <p:nvPr/>
        </p:nvSpPr>
        <p:spPr>
          <a:xfrm flipV="1">
            <a:off x="6786578" y="5143560"/>
            <a:ext cx="1214414" cy="642918"/>
          </a:xfrm>
          <a:prstGeom prst="diagStripe">
            <a:avLst>
              <a:gd name="adj" fmla="val 54103"/>
            </a:avLst>
          </a:prstGeom>
          <a:blipFill>
            <a:blip r:embed="rId4">
              <a:lum bright="-2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Franja diagonal"/>
          <p:cNvSpPr/>
          <p:nvPr/>
        </p:nvSpPr>
        <p:spPr>
          <a:xfrm flipV="1">
            <a:off x="6786578" y="5572164"/>
            <a:ext cx="1214414" cy="642918"/>
          </a:xfrm>
          <a:prstGeom prst="diagStripe">
            <a:avLst>
              <a:gd name="adj" fmla="val 54103"/>
            </a:avLst>
          </a:prstGeom>
          <a:blipFill>
            <a:blip r:embed="rId4">
              <a:lum bright="-3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Franja diagonal"/>
          <p:cNvSpPr/>
          <p:nvPr/>
        </p:nvSpPr>
        <p:spPr>
          <a:xfrm flipV="1">
            <a:off x="6786578" y="6000792"/>
            <a:ext cx="1214414" cy="642918"/>
          </a:xfrm>
          <a:prstGeom prst="diagStripe">
            <a:avLst>
              <a:gd name="adj" fmla="val 54103"/>
            </a:avLst>
          </a:prstGeom>
          <a:blipFill>
            <a:blip r:embed="rId4">
              <a:lum bright="-4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Franja diagonal"/>
          <p:cNvSpPr/>
          <p:nvPr/>
        </p:nvSpPr>
        <p:spPr>
          <a:xfrm flipV="1">
            <a:off x="6786578" y="6429396"/>
            <a:ext cx="1214414" cy="642918"/>
          </a:xfrm>
          <a:prstGeom prst="diagStripe">
            <a:avLst>
              <a:gd name="adj" fmla="val 54103"/>
            </a:avLst>
          </a:prstGeom>
          <a:blipFill>
            <a:blip r:embed="rId4">
              <a:lum bright="-10000" contrast="10000"/>
            </a:blip>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1" name="70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1"/>
                                        </p:tgtEl>
                                        <p:attrNameLst>
                                          <p:attrName>style.opacity</p:attrName>
                                        </p:attrNameLst>
                                      </p:cBhvr>
                                      <p:to>
                                        <p:strVal val="0"/>
                                      </p:to>
                                    </p:set>
                                    <p:animEffect filter="image" prLst="opacity: 0">
                                      <p:cBhvr rctx="IE">
                                        <p:cTn id="7" dur="indefinite"/>
                                        <p:tgtEl>
                                          <p:spTgt spid="7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ppt_x"/>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ppt_x"/>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ppt_x"/>
                                          </p:val>
                                        </p:tav>
                                        <p:tav tm="100000">
                                          <p:val>
                                            <p:strVal val="#ppt_x"/>
                                          </p:val>
                                        </p:tav>
                                      </p:tavLst>
                                    </p:anim>
                                    <p:anim calcmode="lin" valueType="num">
                                      <p:cBhvr additive="base">
                                        <p:cTn id="23" dur="30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ppt_x"/>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ppt_x"/>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ppt_x"/>
                                          </p:val>
                                        </p:tav>
                                        <p:tav tm="100000">
                                          <p:val>
                                            <p:strVal val="#ppt_x"/>
                                          </p:val>
                                        </p:tav>
                                      </p:tavLst>
                                    </p:anim>
                                    <p:anim calcmode="lin" valueType="num">
                                      <p:cBhvr additive="base">
                                        <p:cTn id="35" dur="3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0" fill="hold"/>
                                        <p:tgtEl>
                                          <p:spTgt spid="22"/>
                                        </p:tgtEl>
                                        <p:attrNameLst>
                                          <p:attrName>ppt_x</p:attrName>
                                        </p:attrNameLst>
                                      </p:cBhvr>
                                      <p:tavLst>
                                        <p:tav tm="0">
                                          <p:val>
                                            <p:strVal val="#ppt_x"/>
                                          </p:val>
                                        </p:tav>
                                        <p:tav tm="100000">
                                          <p:val>
                                            <p:strVal val="#ppt_x"/>
                                          </p:val>
                                        </p:tav>
                                      </p:tavLst>
                                    </p:anim>
                                    <p:anim calcmode="lin" valueType="num">
                                      <p:cBhvr additive="base">
                                        <p:cTn id="39" dur="3000" fill="hold"/>
                                        <p:tgtEl>
                                          <p:spTgt spid="2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3000" fill="hold"/>
                                        <p:tgtEl>
                                          <p:spTgt spid="26"/>
                                        </p:tgtEl>
                                        <p:attrNameLst>
                                          <p:attrName>ppt_x</p:attrName>
                                        </p:attrNameLst>
                                      </p:cBhvr>
                                      <p:tavLst>
                                        <p:tav tm="0">
                                          <p:val>
                                            <p:strVal val="#ppt_x"/>
                                          </p:val>
                                        </p:tav>
                                        <p:tav tm="100000">
                                          <p:val>
                                            <p:strVal val="#ppt_x"/>
                                          </p:val>
                                        </p:tav>
                                      </p:tavLst>
                                    </p:anim>
                                    <p:anim calcmode="lin" valueType="num">
                                      <p:cBhvr additive="base">
                                        <p:cTn id="47" dur="3000" fill="hold"/>
                                        <p:tgtEl>
                                          <p:spTgt spid="2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3000" fill="hold"/>
                                        <p:tgtEl>
                                          <p:spTgt spid="28"/>
                                        </p:tgtEl>
                                        <p:attrNameLst>
                                          <p:attrName>ppt_x</p:attrName>
                                        </p:attrNameLst>
                                      </p:cBhvr>
                                      <p:tavLst>
                                        <p:tav tm="0">
                                          <p:val>
                                            <p:strVal val="#ppt_x"/>
                                          </p:val>
                                        </p:tav>
                                        <p:tav tm="100000">
                                          <p:val>
                                            <p:strVal val="#ppt_x"/>
                                          </p:val>
                                        </p:tav>
                                      </p:tavLst>
                                    </p:anim>
                                    <p:anim calcmode="lin" valueType="num">
                                      <p:cBhvr additive="base">
                                        <p:cTn id="51" dur="3000" fill="hold"/>
                                        <p:tgtEl>
                                          <p:spTgt spid="2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ppt_x"/>
                                          </p:val>
                                        </p:tav>
                                        <p:tav tm="100000">
                                          <p:val>
                                            <p:strVal val="#ppt_x"/>
                                          </p:val>
                                        </p:tav>
                                      </p:tavLst>
                                    </p:anim>
                                    <p:anim calcmode="lin" valueType="num">
                                      <p:cBhvr additive="base">
                                        <p:cTn id="55" dur="3000" fill="hold"/>
                                        <p:tgtEl>
                                          <p:spTgt spid="3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3000" fill="hold"/>
                                        <p:tgtEl>
                                          <p:spTgt spid="32"/>
                                        </p:tgtEl>
                                        <p:attrNameLst>
                                          <p:attrName>ppt_x</p:attrName>
                                        </p:attrNameLst>
                                      </p:cBhvr>
                                      <p:tavLst>
                                        <p:tav tm="0">
                                          <p:val>
                                            <p:strVal val="#ppt_x"/>
                                          </p:val>
                                        </p:tav>
                                        <p:tav tm="100000">
                                          <p:val>
                                            <p:strVal val="#ppt_x"/>
                                          </p:val>
                                        </p:tav>
                                      </p:tavLst>
                                    </p:anim>
                                    <p:anim calcmode="lin" valueType="num">
                                      <p:cBhvr additive="base">
                                        <p:cTn id="59" dur="3000" fill="hold"/>
                                        <p:tgtEl>
                                          <p:spTgt spid="3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ppt_x"/>
                                          </p:val>
                                        </p:tav>
                                        <p:tav tm="100000">
                                          <p:val>
                                            <p:strVal val="#ppt_x"/>
                                          </p:val>
                                        </p:tav>
                                      </p:tavLst>
                                    </p:anim>
                                    <p:anim calcmode="lin" valueType="num">
                                      <p:cBhvr additive="base">
                                        <p:cTn id="63" dur="3000" fill="hold"/>
                                        <p:tgtEl>
                                          <p:spTgt spid="3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3000" fill="hold"/>
                                        <p:tgtEl>
                                          <p:spTgt spid="36"/>
                                        </p:tgtEl>
                                        <p:attrNameLst>
                                          <p:attrName>ppt_x</p:attrName>
                                        </p:attrNameLst>
                                      </p:cBhvr>
                                      <p:tavLst>
                                        <p:tav tm="0">
                                          <p:val>
                                            <p:strVal val="#ppt_x"/>
                                          </p:val>
                                        </p:tav>
                                        <p:tav tm="100000">
                                          <p:val>
                                            <p:strVal val="#ppt_x"/>
                                          </p:val>
                                        </p:tav>
                                      </p:tavLst>
                                    </p:anim>
                                    <p:anim calcmode="lin" valueType="num">
                                      <p:cBhvr additive="base">
                                        <p:cTn id="67" dur="3000" fill="hold"/>
                                        <p:tgtEl>
                                          <p:spTgt spid="3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additive="base">
                                        <p:cTn id="70" dur="3000" fill="hold"/>
                                        <p:tgtEl>
                                          <p:spTgt spid="38"/>
                                        </p:tgtEl>
                                        <p:attrNameLst>
                                          <p:attrName>ppt_x</p:attrName>
                                        </p:attrNameLst>
                                      </p:cBhvr>
                                      <p:tavLst>
                                        <p:tav tm="0">
                                          <p:val>
                                            <p:strVal val="#ppt_x"/>
                                          </p:val>
                                        </p:tav>
                                        <p:tav tm="100000">
                                          <p:val>
                                            <p:strVal val="#ppt_x"/>
                                          </p:val>
                                        </p:tav>
                                      </p:tavLst>
                                    </p:anim>
                                    <p:anim calcmode="lin" valueType="num">
                                      <p:cBhvr additive="base">
                                        <p:cTn id="71" dur="3000" fill="hold"/>
                                        <p:tgtEl>
                                          <p:spTgt spid="38"/>
                                        </p:tgtEl>
                                        <p:attrNameLst>
                                          <p:attrName>ppt_y</p:attrName>
                                        </p:attrNameLst>
                                      </p:cBhvr>
                                      <p:tavLst>
                                        <p:tav tm="0">
                                          <p:val>
                                            <p:strVal val="1+#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39"/>
                                        </p:tgtEl>
                                        <p:attrNameLst>
                                          <p:attrName>style.visibility</p:attrName>
                                        </p:attrNameLst>
                                      </p:cBhvr>
                                      <p:to>
                                        <p:strVal val="visible"/>
                                      </p:to>
                                    </p:set>
                                    <p:anim calcmode="lin" valueType="num">
                                      <p:cBhvr additive="base">
                                        <p:cTn id="74" dur="3000" fill="hold"/>
                                        <p:tgtEl>
                                          <p:spTgt spid="39"/>
                                        </p:tgtEl>
                                        <p:attrNameLst>
                                          <p:attrName>ppt_x</p:attrName>
                                        </p:attrNameLst>
                                      </p:cBhvr>
                                      <p:tavLst>
                                        <p:tav tm="0">
                                          <p:val>
                                            <p:strVal val="#ppt_x"/>
                                          </p:val>
                                        </p:tav>
                                        <p:tav tm="100000">
                                          <p:val>
                                            <p:strVal val="#ppt_x"/>
                                          </p:val>
                                        </p:tav>
                                      </p:tavLst>
                                    </p:anim>
                                    <p:anim calcmode="lin" valueType="num">
                                      <p:cBhvr additive="base">
                                        <p:cTn id="75" dur="3000" fill="hold"/>
                                        <p:tgtEl>
                                          <p:spTgt spid="39"/>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 calcmode="lin" valueType="num">
                                      <p:cBhvr additive="base">
                                        <p:cTn id="78" dur="3000" fill="hold"/>
                                        <p:tgtEl>
                                          <p:spTgt spid="40"/>
                                        </p:tgtEl>
                                        <p:attrNameLst>
                                          <p:attrName>ppt_x</p:attrName>
                                        </p:attrNameLst>
                                      </p:cBhvr>
                                      <p:tavLst>
                                        <p:tav tm="0">
                                          <p:val>
                                            <p:strVal val="#ppt_x"/>
                                          </p:val>
                                        </p:tav>
                                        <p:tav tm="100000">
                                          <p:val>
                                            <p:strVal val="#ppt_x"/>
                                          </p:val>
                                        </p:tav>
                                      </p:tavLst>
                                    </p:anim>
                                    <p:anim calcmode="lin" valueType="num">
                                      <p:cBhvr additive="base">
                                        <p:cTn id="79" dur="3000" fill="hold"/>
                                        <p:tgtEl>
                                          <p:spTgt spid="40"/>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additive="base">
                                        <p:cTn id="82" dur="3000" fill="hold"/>
                                        <p:tgtEl>
                                          <p:spTgt spid="41"/>
                                        </p:tgtEl>
                                        <p:attrNameLst>
                                          <p:attrName>ppt_x</p:attrName>
                                        </p:attrNameLst>
                                      </p:cBhvr>
                                      <p:tavLst>
                                        <p:tav tm="0">
                                          <p:val>
                                            <p:strVal val="#ppt_x"/>
                                          </p:val>
                                        </p:tav>
                                        <p:tav tm="100000">
                                          <p:val>
                                            <p:strVal val="#ppt_x"/>
                                          </p:val>
                                        </p:tav>
                                      </p:tavLst>
                                    </p:anim>
                                    <p:anim calcmode="lin" valueType="num">
                                      <p:cBhvr additive="base">
                                        <p:cTn id="83" dur="3000" fill="hold"/>
                                        <p:tgtEl>
                                          <p:spTgt spid="41"/>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42"/>
                                        </p:tgtEl>
                                        <p:attrNameLst>
                                          <p:attrName>style.visibility</p:attrName>
                                        </p:attrNameLst>
                                      </p:cBhvr>
                                      <p:to>
                                        <p:strVal val="visible"/>
                                      </p:to>
                                    </p:set>
                                    <p:anim calcmode="lin" valueType="num">
                                      <p:cBhvr additive="base">
                                        <p:cTn id="86" dur="3000" fill="hold"/>
                                        <p:tgtEl>
                                          <p:spTgt spid="42"/>
                                        </p:tgtEl>
                                        <p:attrNameLst>
                                          <p:attrName>ppt_x</p:attrName>
                                        </p:attrNameLst>
                                      </p:cBhvr>
                                      <p:tavLst>
                                        <p:tav tm="0">
                                          <p:val>
                                            <p:strVal val="#ppt_x"/>
                                          </p:val>
                                        </p:tav>
                                        <p:tav tm="100000">
                                          <p:val>
                                            <p:strVal val="#ppt_x"/>
                                          </p:val>
                                        </p:tav>
                                      </p:tavLst>
                                    </p:anim>
                                    <p:anim calcmode="lin" valueType="num">
                                      <p:cBhvr additive="base">
                                        <p:cTn id="87" dur="3000" fill="hold"/>
                                        <p:tgtEl>
                                          <p:spTgt spid="42"/>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 calcmode="lin" valueType="num">
                                      <p:cBhvr additive="base">
                                        <p:cTn id="90" dur="3000" fill="hold"/>
                                        <p:tgtEl>
                                          <p:spTgt spid="43"/>
                                        </p:tgtEl>
                                        <p:attrNameLst>
                                          <p:attrName>ppt_x</p:attrName>
                                        </p:attrNameLst>
                                      </p:cBhvr>
                                      <p:tavLst>
                                        <p:tav tm="0">
                                          <p:val>
                                            <p:strVal val="#ppt_x"/>
                                          </p:val>
                                        </p:tav>
                                        <p:tav tm="100000">
                                          <p:val>
                                            <p:strVal val="#ppt_x"/>
                                          </p:val>
                                        </p:tav>
                                      </p:tavLst>
                                    </p:anim>
                                    <p:anim calcmode="lin" valueType="num">
                                      <p:cBhvr additive="base">
                                        <p:cTn id="91" dur="3000" fill="hold"/>
                                        <p:tgtEl>
                                          <p:spTgt spid="4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44"/>
                                        </p:tgtEl>
                                        <p:attrNameLst>
                                          <p:attrName>style.visibility</p:attrName>
                                        </p:attrNameLst>
                                      </p:cBhvr>
                                      <p:to>
                                        <p:strVal val="visible"/>
                                      </p:to>
                                    </p:set>
                                    <p:anim calcmode="lin" valueType="num">
                                      <p:cBhvr additive="base">
                                        <p:cTn id="94" dur="3000" fill="hold"/>
                                        <p:tgtEl>
                                          <p:spTgt spid="44"/>
                                        </p:tgtEl>
                                        <p:attrNameLst>
                                          <p:attrName>ppt_x</p:attrName>
                                        </p:attrNameLst>
                                      </p:cBhvr>
                                      <p:tavLst>
                                        <p:tav tm="0">
                                          <p:val>
                                            <p:strVal val="#ppt_x"/>
                                          </p:val>
                                        </p:tav>
                                        <p:tav tm="100000">
                                          <p:val>
                                            <p:strVal val="#ppt_x"/>
                                          </p:val>
                                        </p:tav>
                                      </p:tavLst>
                                    </p:anim>
                                    <p:anim calcmode="lin" valueType="num">
                                      <p:cBhvr additive="base">
                                        <p:cTn id="95" dur="3000" fill="hold"/>
                                        <p:tgtEl>
                                          <p:spTgt spid="4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3000" fill="hold"/>
                                        <p:tgtEl>
                                          <p:spTgt spid="45"/>
                                        </p:tgtEl>
                                        <p:attrNameLst>
                                          <p:attrName>ppt_x</p:attrName>
                                        </p:attrNameLst>
                                      </p:cBhvr>
                                      <p:tavLst>
                                        <p:tav tm="0">
                                          <p:val>
                                            <p:strVal val="#ppt_x"/>
                                          </p:val>
                                        </p:tav>
                                        <p:tav tm="100000">
                                          <p:val>
                                            <p:strVal val="#ppt_x"/>
                                          </p:val>
                                        </p:tav>
                                      </p:tavLst>
                                    </p:anim>
                                    <p:anim calcmode="lin" valueType="num">
                                      <p:cBhvr additive="base">
                                        <p:cTn id="99" dur="3000" fill="hold"/>
                                        <p:tgtEl>
                                          <p:spTgt spid="4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3000" fill="hold"/>
                                        <p:tgtEl>
                                          <p:spTgt spid="46"/>
                                        </p:tgtEl>
                                        <p:attrNameLst>
                                          <p:attrName>ppt_x</p:attrName>
                                        </p:attrNameLst>
                                      </p:cBhvr>
                                      <p:tavLst>
                                        <p:tav tm="0">
                                          <p:val>
                                            <p:strVal val="#ppt_x"/>
                                          </p:val>
                                        </p:tav>
                                        <p:tav tm="100000">
                                          <p:val>
                                            <p:strVal val="#ppt_x"/>
                                          </p:val>
                                        </p:tav>
                                      </p:tavLst>
                                    </p:anim>
                                    <p:anim calcmode="lin" valueType="num">
                                      <p:cBhvr additive="base">
                                        <p:cTn id="103" dur="3000" fill="hold"/>
                                        <p:tgtEl>
                                          <p:spTgt spid="4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47"/>
                                        </p:tgtEl>
                                        <p:attrNameLst>
                                          <p:attrName>style.visibility</p:attrName>
                                        </p:attrNameLst>
                                      </p:cBhvr>
                                      <p:to>
                                        <p:strVal val="visible"/>
                                      </p:to>
                                    </p:set>
                                    <p:anim calcmode="lin" valueType="num">
                                      <p:cBhvr additive="base">
                                        <p:cTn id="106" dur="3000" fill="hold"/>
                                        <p:tgtEl>
                                          <p:spTgt spid="47"/>
                                        </p:tgtEl>
                                        <p:attrNameLst>
                                          <p:attrName>ppt_x</p:attrName>
                                        </p:attrNameLst>
                                      </p:cBhvr>
                                      <p:tavLst>
                                        <p:tav tm="0">
                                          <p:val>
                                            <p:strVal val="#ppt_x"/>
                                          </p:val>
                                        </p:tav>
                                        <p:tav tm="100000">
                                          <p:val>
                                            <p:strVal val="#ppt_x"/>
                                          </p:val>
                                        </p:tav>
                                      </p:tavLst>
                                    </p:anim>
                                    <p:anim calcmode="lin" valueType="num">
                                      <p:cBhvr additive="base">
                                        <p:cTn id="107" dur="3000" fill="hold"/>
                                        <p:tgtEl>
                                          <p:spTgt spid="4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48"/>
                                        </p:tgtEl>
                                        <p:attrNameLst>
                                          <p:attrName>style.visibility</p:attrName>
                                        </p:attrNameLst>
                                      </p:cBhvr>
                                      <p:to>
                                        <p:strVal val="visible"/>
                                      </p:to>
                                    </p:set>
                                    <p:anim calcmode="lin" valueType="num">
                                      <p:cBhvr additive="base">
                                        <p:cTn id="110" dur="3000" fill="hold"/>
                                        <p:tgtEl>
                                          <p:spTgt spid="48"/>
                                        </p:tgtEl>
                                        <p:attrNameLst>
                                          <p:attrName>ppt_x</p:attrName>
                                        </p:attrNameLst>
                                      </p:cBhvr>
                                      <p:tavLst>
                                        <p:tav tm="0">
                                          <p:val>
                                            <p:strVal val="#ppt_x"/>
                                          </p:val>
                                        </p:tav>
                                        <p:tav tm="100000">
                                          <p:val>
                                            <p:strVal val="#ppt_x"/>
                                          </p:val>
                                        </p:tav>
                                      </p:tavLst>
                                    </p:anim>
                                    <p:anim calcmode="lin" valueType="num">
                                      <p:cBhvr additive="base">
                                        <p:cTn id="111" dur="3000" fill="hold"/>
                                        <p:tgtEl>
                                          <p:spTgt spid="4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49"/>
                                        </p:tgtEl>
                                        <p:attrNameLst>
                                          <p:attrName>style.visibility</p:attrName>
                                        </p:attrNameLst>
                                      </p:cBhvr>
                                      <p:to>
                                        <p:strVal val="visible"/>
                                      </p:to>
                                    </p:set>
                                    <p:anim calcmode="lin" valueType="num">
                                      <p:cBhvr additive="base">
                                        <p:cTn id="114" dur="3000" fill="hold"/>
                                        <p:tgtEl>
                                          <p:spTgt spid="49"/>
                                        </p:tgtEl>
                                        <p:attrNameLst>
                                          <p:attrName>ppt_x</p:attrName>
                                        </p:attrNameLst>
                                      </p:cBhvr>
                                      <p:tavLst>
                                        <p:tav tm="0">
                                          <p:val>
                                            <p:strVal val="#ppt_x"/>
                                          </p:val>
                                        </p:tav>
                                        <p:tav tm="100000">
                                          <p:val>
                                            <p:strVal val="#ppt_x"/>
                                          </p:val>
                                        </p:tav>
                                      </p:tavLst>
                                    </p:anim>
                                    <p:anim calcmode="lin" valueType="num">
                                      <p:cBhvr additive="base">
                                        <p:cTn id="115" dur="3000" fill="hold"/>
                                        <p:tgtEl>
                                          <p:spTgt spid="4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50"/>
                                        </p:tgtEl>
                                        <p:attrNameLst>
                                          <p:attrName>style.visibility</p:attrName>
                                        </p:attrNameLst>
                                      </p:cBhvr>
                                      <p:to>
                                        <p:strVal val="visible"/>
                                      </p:to>
                                    </p:set>
                                    <p:anim calcmode="lin" valueType="num">
                                      <p:cBhvr additive="base">
                                        <p:cTn id="118" dur="3000" fill="hold"/>
                                        <p:tgtEl>
                                          <p:spTgt spid="50"/>
                                        </p:tgtEl>
                                        <p:attrNameLst>
                                          <p:attrName>ppt_x</p:attrName>
                                        </p:attrNameLst>
                                      </p:cBhvr>
                                      <p:tavLst>
                                        <p:tav tm="0">
                                          <p:val>
                                            <p:strVal val="#ppt_x"/>
                                          </p:val>
                                        </p:tav>
                                        <p:tav tm="100000">
                                          <p:val>
                                            <p:strVal val="#ppt_x"/>
                                          </p:val>
                                        </p:tav>
                                      </p:tavLst>
                                    </p:anim>
                                    <p:anim calcmode="lin" valueType="num">
                                      <p:cBhvr additive="base">
                                        <p:cTn id="119" dur="3000" fill="hold"/>
                                        <p:tgtEl>
                                          <p:spTgt spid="5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51"/>
                                        </p:tgtEl>
                                        <p:attrNameLst>
                                          <p:attrName>style.visibility</p:attrName>
                                        </p:attrNameLst>
                                      </p:cBhvr>
                                      <p:to>
                                        <p:strVal val="visible"/>
                                      </p:to>
                                    </p:set>
                                    <p:anim calcmode="lin" valueType="num">
                                      <p:cBhvr additive="base">
                                        <p:cTn id="122" dur="3000" fill="hold"/>
                                        <p:tgtEl>
                                          <p:spTgt spid="51"/>
                                        </p:tgtEl>
                                        <p:attrNameLst>
                                          <p:attrName>ppt_x</p:attrName>
                                        </p:attrNameLst>
                                      </p:cBhvr>
                                      <p:tavLst>
                                        <p:tav tm="0">
                                          <p:val>
                                            <p:strVal val="#ppt_x"/>
                                          </p:val>
                                        </p:tav>
                                        <p:tav tm="100000">
                                          <p:val>
                                            <p:strVal val="#ppt_x"/>
                                          </p:val>
                                        </p:tav>
                                      </p:tavLst>
                                    </p:anim>
                                    <p:anim calcmode="lin" valueType="num">
                                      <p:cBhvr additive="base">
                                        <p:cTn id="123" dur="3000" fill="hold"/>
                                        <p:tgtEl>
                                          <p:spTgt spid="5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52"/>
                                        </p:tgtEl>
                                        <p:attrNameLst>
                                          <p:attrName>style.visibility</p:attrName>
                                        </p:attrNameLst>
                                      </p:cBhvr>
                                      <p:to>
                                        <p:strVal val="visible"/>
                                      </p:to>
                                    </p:set>
                                    <p:anim calcmode="lin" valueType="num">
                                      <p:cBhvr additive="base">
                                        <p:cTn id="126" dur="3000" fill="hold"/>
                                        <p:tgtEl>
                                          <p:spTgt spid="52"/>
                                        </p:tgtEl>
                                        <p:attrNameLst>
                                          <p:attrName>ppt_x</p:attrName>
                                        </p:attrNameLst>
                                      </p:cBhvr>
                                      <p:tavLst>
                                        <p:tav tm="0">
                                          <p:val>
                                            <p:strVal val="#ppt_x"/>
                                          </p:val>
                                        </p:tav>
                                        <p:tav tm="100000">
                                          <p:val>
                                            <p:strVal val="#ppt_x"/>
                                          </p:val>
                                        </p:tav>
                                      </p:tavLst>
                                    </p:anim>
                                    <p:anim calcmode="lin" valueType="num">
                                      <p:cBhvr additive="base">
                                        <p:cTn id="127" dur="3000" fill="hold"/>
                                        <p:tgtEl>
                                          <p:spTgt spid="5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53"/>
                                        </p:tgtEl>
                                        <p:attrNameLst>
                                          <p:attrName>style.visibility</p:attrName>
                                        </p:attrNameLst>
                                      </p:cBhvr>
                                      <p:to>
                                        <p:strVal val="visible"/>
                                      </p:to>
                                    </p:set>
                                    <p:anim calcmode="lin" valueType="num">
                                      <p:cBhvr additive="base">
                                        <p:cTn id="130" dur="3000" fill="hold"/>
                                        <p:tgtEl>
                                          <p:spTgt spid="53"/>
                                        </p:tgtEl>
                                        <p:attrNameLst>
                                          <p:attrName>ppt_x</p:attrName>
                                        </p:attrNameLst>
                                      </p:cBhvr>
                                      <p:tavLst>
                                        <p:tav tm="0">
                                          <p:val>
                                            <p:strVal val="#ppt_x"/>
                                          </p:val>
                                        </p:tav>
                                        <p:tav tm="100000">
                                          <p:val>
                                            <p:strVal val="#ppt_x"/>
                                          </p:val>
                                        </p:tav>
                                      </p:tavLst>
                                    </p:anim>
                                    <p:anim calcmode="lin" valueType="num">
                                      <p:cBhvr additive="base">
                                        <p:cTn id="131" dur="3000" fill="hold"/>
                                        <p:tgtEl>
                                          <p:spTgt spid="5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54"/>
                                        </p:tgtEl>
                                        <p:attrNameLst>
                                          <p:attrName>style.visibility</p:attrName>
                                        </p:attrNameLst>
                                      </p:cBhvr>
                                      <p:to>
                                        <p:strVal val="visible"/>
                                      </p:to>
                                    </p:set>
                                    <p:anim calcmode="lin" valueType="num">
                                      <p:cBhvr additive="base">
                                        <p:cTn id="134" dur="3000" fill="hold"/>
                                        <p:tgtEl>
                                          <p:spTgt spid="54"/>
                                        </p:tgtEl>
                                        <p:attrNameLst>
                                          <p:attrName>ppt_x</p:attrName>
                                        </p:attrNameLst>
                                      </p:cBhvr>
                                      <p:tavLst>
                                        <p:tav tm="0">
                                          <p:val>
                                            <p:strVal val="#ppt_x"/>
                                          </p:val>
                                        </p:tav>
                                        <p:tav tm="100000">
                                          <p:val>
                                            <p:strVal val="#ppt_x"/>
                                          </p:val>
                                        </p:tav>
                                      </p:tavLst>
                                    </p:anim>
                                    <p:anim calcmode="lin" valueType="num">
                                      <p:cBhvr additive="base">
                                        <p:cTn id="135" dur="3000" fill="hold"/>
                                        <p:tgtEl>
                                          <p:spTgt spid="5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additive="base">
                                        <p:cTn id="138" dur="3000" fill="hold"/>
                                        <p:tgtEl>
                                          <p:spTgt spid="7"/>
                                        </p:tgtEl>
                                        <p:attrNameLst>
                                          <p:attrName>ppt_x</p:attrName>
                                        </p:attrNameLst>
                                      </p:cBhvr>
                                      <p:tavLst>
                                        <p:tav tm="0">
                                          <p:val>
                                            <p:strVal val="#ppt_x"/>
                                          </p:val>
                                        </p:tav>
                                        <p:tav tm="100000">
                                          <p:val>
                                            <p:strVal val="#ppt_x"/>
                                          </p:val>
                                        </p:tav>
                                      </p:tavLst>
                                    </p:anim>
                                    <p:anim calcmode="lin" valueType="num">
                                      <p:cBhvr additive="base">
                                        <p:cTn id="139" dur="3000" fill="hold"/>
                                        <p:tgtEl>
                                          <p:spTgt spid="7"/>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additive="base">
                                        <p:cTn id="142" dur="3000" fill="hold"/>
                                        <p:tgtEl>
                                          <p:spTgt spid="9"/>
                                        </p:tgtEl>
                                        <p:attrNameLst>
                                          <p:attrName>ppt_x</p:attrName>
                                        </p:attrNameLst>
                                      </p:cBhvr>
                                      <p:tavLst>
                                        <p:tav tm="0">
                                          <p:val>
                                            <p:strVal val="#ppt_x"/>
                                          </p:val>
                                        </p:tav>
                                        <p:tav tm="100000">
                                          <p:val>
                                            <p:strVal val="#ppt_x"/>
                                          </p:val>
                                        </p:tav>
                                      </p:tavLst>
                                    </p:anim>
                                    <p:anim calcmode="lin" valueType="num">
                                      <p:cBhvr additive="base">
                                        <p:cTn id="143" dur="3000" fill="hold"/>
                                        <p:tgtEl>
                                          <p:spTgt spid="9"/>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additive="base">
                                        <p:cTn id="146" dur="3000" fill="hold"/>
                                        <p:tgtEl>
                                          <p:spTgt spid="11"/>
                                        </p:tgtEl>
                                        <p:attrNameLst>
                                          <p:attrName>ppt_x</p:attrName>
                                        </p:attrNameLst>
                                      </p:cBhvr>
                                      <p:tavLst>
                                        <p:tav tm="0">
                                          <p:val>
                                            <p:strVal val="#ppt_x"/>
                                          </p:val>
                                        </p:tav>
                                        <p:tav tm="100000">
                                          <p:val>
                                            <p:strVal val="#ppt_x"/>
                                          </p:val>
                                        </p:tav>
                                      </p:tavLst>
                                    </p:anim>
                                    <p:anim calcmode="lin" valueType="num">
                                      <p:cBhvr additive="base">
                                        <p:cTn id="147" dur="3000" fill="hold"/>
                                        <p:tgtEl>
                                          <p:spTgt spid="11"/>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13"/>
                                        </p:tgtEl>
                                        <p:attrNameLst>
                                          <p:attrName>style.visibility</p:attrName>
                                        </p:attrNameLst>
                                      </p:cBhvr>
                                      <p:to>
                                        <p:strVal val="visible"/>
                                      </p:to>
                                    </p:set>
                                    <p:anim calcmode="lin" valueType="num">
                                      <p:cBhvr additive="base">
                                        <p:cTn id="150" dur="3000" fill="hold"/>
                                        <p:tgtEl>
                                          <p:spTgt spid="13"/>
                                        </p:tgtEl>
                                        <p:attrNameLst>
                                          <p:attrName>ppt_x</p:attrName>
                                        </p:attrNameLst>
                                      </p:cBhvr>
                                      <p:tavLst>
                                        <p:tav tm="0">
                                          <p:val>
                                            <p:strVal val="#ppt_x"/>
                                          </p:val>
                                        </p:tav>
                                        <p:tav tm="100000">
                                          <p:val>
                                            <p:strVal val="#ppt_x"/>
                                          </p:val>
                                        </p:tav>
                                      </p:tavLst>
                                    </p:anim>
                                    <p:anim calcmode="lin" valueType="num">
                                      <p:cBhvr additive="base">
                                        <p:cTn id="151" dur="3000" fill="hold"/>
                                        <p:tgtEl>
                                          <p:spTgt spid="13"/>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15"/>
                                        </p:tgtEl>
                                        <p:attrNameLst>
                                          <p:attrName>style.visibility</p:attrName>
                                        </p:attrNameLst>
                                      </p:cBhvr>
                                      <p:to>
                                        <p:strVal val="visible"/>
                                      </p:to>
                                    </p:set>
                                    <p:anim calcmode="lin" valueType="num">
                                      <p:cBhvr additive="base">
                                        <p:cTn id="154" dur="3000" fill="hold"/>
                                        <p:tgtEl>
                                          <p:spTgt spid="15"/>
                                        </p:tgtEl>
                                        <p:attrNameLst>
                                          <p:attrName>ppt_x</p:attrName>
                                        </p:attrNameLst>
                                      </p:cBhvr>
                                      <p:tavLst>
                                        <p:tav tm="0">
                                          <p:val>
                                            <p:strVal val="#ppt_x"/>
                                          </p:val>
                                        </p:tav>
                                        <p:tav tm="100000">
                                          <p:val>
                                            <p:strVal val="#ppt_x"/>
                                          </p:val>
                                        </p:tav>
                                      </p:tavLst>
                                    </p:anim>
                                    <p:anim calcmode="lin" valueType="num">
                                      <p:cBhvr additive="base">
                                        <p:cTn id="155" dur="3000" fill="hold"/>
                                        <p:tgtEl>
                                          <p:spTgt spid="15"/>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17"/>
                                        </p:tgtEl>
                                        <p:attrNameLst>
                                          <p:attrName>style.visibility</p:attrName>
                                        </p:attrNameLst>
                                      </p:cBhvr>
                                      <p:to>
                                        <p:strVal val="visible"/>
                                      </p:to>
                                    </p:set>
                                    <p:anim calcmode="lin" valueType="num">
                                      <p:cBhvr additive="base">
                                        <p:cTn id="158" dur="3000" fill="hold"/>
                                        <p:tgtEl>
                                          <p:spTgt spid="17"/>
                                        </p:tgtEl>
                                        <p:attrNameLst>
                                          <p:attrName>ppt_x</p:attrName>
                                        </p:attrNameLst>
                                      </p:cBhvr>
                                      <p:tavLst>
                                        <p:tav tm="0">
                                          <p:val>
                                            <p:strVal val="#ppt_x"/>
                                          </p:val>
                                        </p:tav>
                                        <p:tav tm="100000">
                                          <p:val>
                                            <p:strVal val="#ppt_x"/>
                                          </p:val>
                                        </p:tav>
                                      </p:tavLst>
                                    </p:anim>
                                    <p:anim calcmode="lin" valueType="num">
                                      <p:cBhvr additive="base">
                                        <p:cTn id="159" dur="3000" fill="hold"/>
                                        <p:tgtEl>
                                          <p:spTgt spid="17"/>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19"/>
                                        </p:tgtEl>
                                        <p:attrNameLst>
                                          <p:attrName>style.visibility</p:attrName>
                                        </p:attrNameLst>
                                      </p:cBhvr>
                                      <p:to>
                                        <p:strVal val="visible"/>
                                      </p:to>
                                    </p:set>
                                    <p:anim calcmode="lin" valueType="num">
                                      <p:cBhvr additive="base">
                                        <p:cTn id="162" dur="3000" fill="hold"/>
                                        <p:tgtEl>
                                          <p:spTgt spid="19"/>
                                        </p:tgtEl>
                                        <p:attrNameLst>
                                          <p:attrName>ppt_x</p:attrName>
                                        </p:attrNameLst>
                                      </p:cBhvr>
                                      <p:tavLst>
                                        <p:tav tm="0">
                                          <p:val>
                                            <p:strVal val="#ppt_x"/>
                                          </p:val>
                                        </p:tav>
                                        <p:tav tm="100000">
                                          <p:val>
                                            <p:strVal val="#ppt_x"/>
                                          </p:val>
                                        </p:tav>
                                      </p:tavLst>
                                    </p:anim>
                                    <p:anim calcmode="lin" valueType="num">
                                      <p:cBhvr additive="base">
                                        <p:cTn id="163" dur="3000" fill="hold"/>
                                        <p:tgtEl>
                                          <p:spTgt spid="19"/>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21"/>
                                        </p:tgtEl>
                                        <p:attrNameLst>
                                          <p:attrName>style.visibility</p:attrName>
                                        </p:attrNameLst>
                                      </p:cBhvr>
                                      <p:to>
                                        <p:strVal val="visible"/>
                                      </p:to>
                                    </p:set>
                                    <p:anim calcmode="lin" valueType="num">
                                      <p:cBhvr additive="base">
                                        <p:cTn id="166" dur="3000" fill="hold"/>
                                        <p:tgtEl>
                                          <p:spTgt spid="21"/>
                                        </p:tgtEl>
                                        <p:attrNameLst>
                                          <p:attrName>ppt_x</p:attrName>
                                        </p:attrNameLst>
                                      </p:cBhvr>
                                      <p:tavLst>
                                        <p:tav tm="0">
                                          <p:val>
                                            <p:strVal val="#ppt_x"/>
                                          </p:val>
                                        </p:tav>
                                        <p:tav tm="100000">
                                          <p:val>
                                            <p:strVal val="#ppt_x"/>
                                          </p:val>
                                        </p:tav>
                                      </p:tavLst>
                                    </p:anim>
                                    <p:anim calcmode="lin" valueType="num">
                                      <p:cBhvr additive="base">
                                        <p:cTn id="167" dur="3000" fill="hold"/>
                                        <p:tgtEl>
                                          <p:spTgt spid="21"/>
                                        </p:tgtEl>
                                        <p:attrNameLst>
                                          <p:attrName>ppt_y</p:attrName>
                                        </p:attrNameLst>
                                      </p:cBhvr>
                                      <p:tavLst>
                                        <p:tav tm="0">
                                          <p:val>
                                            <p:strVal val="0-#ppt_h/2"/>
                                          </p:val>
                                        </p:tav>
                                        <p:tav tm="100000">
                                          <p:val>
                                            <p:strVal val="#ppt_y"/>
                                          </p:val>
                                        </p:tav>
                                      </p:tavLst>
                                    </p:anim>
                                  </p:childTnLst>
                                </p:cTn>
                              </p:par>
                              <p:par>
                                <p:cTn id="168" presetID="2" presetClass="entr" presetSubtype="1" fill="hold" grpId="0"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additive="base">
                                        <p:cTn id="170" dur="3000" fill="hold"/>
                                        <p:tgtEl>
                                          <p:spTgt spid="23"/>
                                        </p:tgtEl>
                                        <p:attrNameLst>
                                          <p:attrName>ppt_x</p:attrName>
                                        </p:attrNameLst>
                                      </p:cBhvr>
                                      <p:tavLst>
                                        <p:tav tm="0">
                                          <p:val>
                                            <p:strVal val="#ppt_x"/>
                                          </p:val>
                                        </p:tav>
                                        <p:tav tm="100000">
                                          <p:val>
                                            <p:strVal val="#ppt_x"/>
                                          </p:val>
                                        </p:tav>
                                      </p:tavLst>
                                    </p:anim>
                                    <p:anim calcmode="lin" valueType="num">
                                      <p:cBhvr additive="base">
                                        <p:cTn id="171" dur="3000" fill="hold"/>
                                        <p:tgtEl>
                                          <p:spTgt spid="23"/>
                                        </p:tgtEl>
                                        <p:attrNameLst>
                                          <p:attrName>ppt_y</p:attrName>
                                        </p:attrNameLst>
                                      </p:cBhvr>
                                      <p:tavLst>
                                        <p:tav tm="0">
                                          <p:val>
                                            <p:strVal val="0-#ppt_h/2"/>
                                          </p:val>
                                        </p:tav>
                                        <p:tav tm="100000">
                                          <p:val>
                                            <p:strVal val="#ppt_y"/>
                                          </p:val>
                                        </p:tav>
                                      </p:tavLst>
                                    </p:anim>
                                  </p:childTnLst>
                                </p:cTn>
                              </p:par>
                              <p:par>
                                <p:cTn id="172" presetID="2" presetClass="entr" presetSubtype="1" fill="hold" grpId="0" nodeType="withEffect">
                                  <p:stCondLst>
                                    <p:cond delay="0"/>
                                  </p:stCondLst>
                                  <p:childTnLst>
                                    <p:set>
                                      <p:cBhvr>
                                        <p:cTn id="173" dur="1" fill="hold">
                                          <p:stCondLst>
                                            <p:cond delay="0"/>
                                          </p:stCondLst>
                                        </p:cTn>
                                        <p:tgtEl>
                                          <p:spTgt spid="25"/>
                                        </p:tgtEl>
                                        <p:attrNameLst>
                                          <p:attrName>style.visibility</p:attrName>
                                        </p:attrNameLst>
                                      </p:cBhvr>
                                      <p:to>
                                        <p:strVal val="visible"/>
                                      </p:to>
                                    </p:set>
                                    <p:anim calcmode="lin" valueType="num">
                                      <p:cBhvr additive="base">
                                        <p:cTn id="174" dur="3000" fill="hold"/>
                                        <p:tgtEl>
                                          <p:spTgt spid="25"/>
                                        </p:tgtEl>
                                        <p:attrNameLst>
                                          <p:attrName>ppt_x</p:attrName>
                                        </p:attrNameLst>
                                      </p:cBhvr>
                                      <p:tavLst>
                                        <p:tav tm="0">
                                          <p:val>
                                            <p:strVal val="#ppt_x"/>
                                          </p:val>
                                        </p:tav>
                                        <p:tav tm="100000">
                                          <p:val>
                                            <p:strVal val="#ppt_x"/>
                                          </p:val>
                                        </p:tav>
                                      </p:tavLst>
                                    </p:anim>
                                    <p:anim calcmode="lin" valueType="num">
                                      <p:cBhvr additive="base">
                                        <p:cTn id="175" dur="3000" fill="hold"/>
                                        <p:tgtEl>
                                          <p:spTgt spid="25"/>
                                        </p:tgtEl>
                                        <p:attrNameLst>
                                          <p:attrName>ppt_y</p:attrName>
                                        </p:attrNameLst>
                                      </p:cBhvr>
                                      <p:tavLst>
                                        <p:tav tm="0">
                                          <p:val>
                                            <p:strVal val="0-#ppt_h/2"/>
                                          </p:val>
                                        </p:tav>
                                        <p:tav tm="100000">
                                          <p:val>
                                            <p:strVal val="#ppt_y"/>
                                          </p:val>
                                        </p:tav>
                                      </p:tavLst>
                                    </p:anim>
                                  </p:childTnLst>
                                </p:cTn>
                              </p:par>
                              <p:par>
                                <p:cTn id="176" presetID="2" presetClass="entr" presetSubtype="1" fill="hold" grpId="0" nodeType="withEffect">
                                  <p:stCondLst>
                                    <p:cond delay="0"/>
                                  </p:stCondLst>
                                  <p:childTnLst>
                                    <p:set>
                                      <p:cBhvr>
                                        <p:cTn id="177" dur="1" fill="hold">
                                          <p:stCondLst>
                                            <p:cond delay="0"/>
                                          </p:stCondLst>
                                        </p:cTn>
                                        <p:tgtEl>
                                          <p:spTgt spid="27"/>
                                        </p:tgtEl>
                                        <p:attrNameLst>
                                          <p:attrName>style.visibility</p:attrName>
                                        </p:attrNameLst>
                                      </p:cBhvr>
                                      <p:to>
                                        <p:strVal val="visible"/>
                                      </p:to>
                                    </p:set>
                                    <p:anim calcmode="lin" valueType="num">
                                      <p:cBhvr additive="base">
                                        <p:cTn id="178" dur="3000" fill="hold"/>
                                        <p:tgtEl>
                                          <p:spTgt spid="27"/>
                                        </p:tgtEl>
                                        <p:attrNameLst>
                                          <p:attrName>ppt_x</p:attrName>
                                        </p:attrNameLst>
                                      </p:cBhvr>
                                      <p:tavLst>
                                        <p:tav tm="0">
                                          <p:val>
                                            <p:strVal val="#ppt_x"/>
                                          </p:val>
                                        </p:tav>
                                        <p:tav tm="100000">
                                          <p:val>
                                            <p:strVal val="#ppt_x"/>
                                          </p:val>
                                        </p:tav>
                                      </p:tavLst>
                                    </p:anim>
                                    <p:anim calcmode="lin" valueType="num">
                                      <p:cBhvr additive="base">
                                        <p:cTn id="179" dur="3000" fill="hold"/>
                                        <p:tgtEl>
                                          <p:spTgt spid="27"/>
                                        </p:tgtEl>
                                        <p:attrNameLst>
                                          <p:attrName>ppt_y</p:attrName>
                                        </p:attrNameLst>
                                      </p:cBhvr>
                                      <p:tavLst>
                                        <p:tav tm="0">
                                          <p:val>
                                            <p:strVal val="0-#ppt_h/2"/>
                                          </p:val>
                                        </p:tav>
                                        <p:tav tm="100000">
                                          <p:val>
                                            <p:strVal val="#ppt_y"/>
                                          </p:val>
                                        </p:tav>
                                      </p:tavLst>
                                    </p:anim>
                                  </p:childTnLst>
                                </p:cTn>
                              </p:par>
                              <p:par>
                                <p:cTn id="180" presetID="2" presetClass="entr" presetSubtype="1" fill="hold" grpId="0" nodeType="withEffect">
                                  <p:stCondLst>
                                    <p:cond delay="0"/>
                                  </p:stCondLst>
                                  <p:childTnLst>
                                    <p:set>
                                      <p:cBhvr>
                                        <p:cTn id="181" dur="1" fill="hold">
                                          <p:stCondLst>
                                            <p:cond delay="0"/>
                                          </p:stCondLst>
                                        </p:cTn>
                                        <p:tgtEl>
                                          <p:spTgt spid="29"/>
                                        </p:tgtEl>
                                        <p:attrNameLst>
                                          <p:attrName>style.visibility</p:attrName>
                                        </p:attrNameLst>
                                      </p:cBhvr>
                                      <p:to>
                                        <p:strVal val="visible"/>
                                      </p:to>
                                    </p:set>
                                    <p:anim calcmode="lin" valueType="num">
                                      <p:cBhvr additive="base">
                                        <p:cTn id="182" dur="3000" fill="hold"/>
                                        <p:tgtEl>
                                          <p:spTgt spid="29"/>
                                        </p:tgtEl>
                                        <p:attrNameLst>
                                          <p:attrName>ppt_x</p:attrName>
                                        </p:attrNameLst>
                                      </p:cBhvr>
                                      <p:tavLst>
                                        <p:tav tm="0">
                                          <p:val>
                                            <p:strVal val="#ppt_x"/>
                                          </p:val>
                                        </p:tav>
                                        <p:tav tm="100000">
                                          <p:val>
                                            <p:strVal val="#ppt_x"/>
                                          </p:val>
                                        </p:tav>
                                      </p:tavLst>
                                    </p:anim>
                                    <p:anim calcmode="lin" valueType="num">
                                      <p:cBhvr additive="base">
                                        <p:cTn id="183" dur="3000" fill="hold"/>
                                        <p:tgtEl>
                                          <p:spTgt spid="29"/>
                                        </p:tgtEl>
                                        <p:attrNameLst>
                                          <p:attrName>ppt_y</p:attrName>
                                        </p:attrNameLst>
                                      </p:cBhvr>
                                      <p:tavLst>
                                        <p:tav tm="0">
                                          <p:val>
                                            <p:strVal val="0-#ppt_h/2"/>
                                          </p:val>
                                        </p:tav>
                                        <p:tav tm="100000">
                                          <p:val>
                                            <p:strVal val="#ppt_y"/>
                                          </p:val>
                                        </p:tav>
                                      </p:tavLst>
                                    </p:anim>
                                  </p:childTnLst>
                                </p:cTn>
                              </p:par>
                              <p:par>
                                <p:cTn id="184" presetID="2" presetClass="entr" presetSubtype="1" fill="hold" grpId="0" nodeType="withEffect">
                                  <p:stCondLst>
                                    <p:cond delay="0"/>
                                  </p:stCondLst>
                                  <p:childTnLst>
                                    <p:set>
                                      <p:cBhvr>
                                        <p:cTn id="185" dur="1" fill="hold">
                                          <p:stCondLst>
                                            <p:cond delay="0"/>
                                          </p:stCondLst>
                                        </p:cTn>
                                        <p:tgtEl>
                                          <p:spTgt spid="31"/>
                                        </p:tgtEl>
                                        <p:attrNameLst>
                                          <p:attrName>style.visibility</p:attrName>
                                        </p:attrNameLst>
                                      </p:cBhvr>
                                      <p:to>
                                        <p:strVal val="visible"/>
                                      </p:to>
                                    </p:set>
                                    <p:anim calcmode="lin" valueType="num">
                                      <p:cBhvr additive="base">
                                        <p:cTn id="186" dur="3000" fill="hold"/>
                                        <p:tgtEl>
                                          <p:spTgt spid="31"/>
                                        </p:tgtEl>
                                        <p:attrNameLst>
                                          <p:attrName>ppt_x</p:attrName>
                                        </p:attrNameLst>
                                      </p:cBhvr>
                                      <p:tavLst>
                                        <p:tav tm="0">
                                          <p:val>
                                            <p:strVal val="#ppt_x"/>
                                          </p:val>
                                        </p:tav>
                                        <p:tav tm="100000">
                                          <p:val>
                                            <p:strVal val="#ppt_x"/>
                                          </p:val>
                                        </p:tav>
                                      </p:tavLst>
                                    </p:anim>
                                    <p:anim calcmode="lin" valueType="num">
                                      <p:cBhvr additive="base">
                                        <p:cTn id="187" dur="3000" fill="hold"/>
                                        <p:tgtEl>
                                          <p:spTgt spid="31"/>
                                        </p:tgtEl>
                                        <p:attrNameLst>
                                          <p:attrName>ppt_y</p:attrName>
                                        </p:attrNameLst>
                                      </p:cBhvr>
                                      <p:tavLst>
                                        <p:tav tm="0">
                                          <p:val>
                                            <p:strVal val="0-#ppt_h/2"/>
                                          </p:val>
                                        </p:tav>
                                        <p:tav tm="100000">
                                          <p:val>
                                            <p:strVal val="#ppt_y"/>
                                          </p:val>
                                        </p:tav>
                                      </p:tavLst>
                                    </p:anim>
                                  </p:childTnLst>
                                </p:cTn>
                              </p:par>
                              <p:par>
                                <p:cTn id="188" presetID="2" presetClass="entr" presetSubtype="1" fill="hold" grpId="0" nodeType="withEffect">
                                  <p:stCondLst>
                                    <p:cond delay="0"/>
                                  </p:stCondLst>
                                  <p:childTnLst>
                                    <p:set>
                                      <p:cBhvr>
                                        <p:cTn id="189" dur="1" fill="hold">
                                          <p:stCondLst>
                                            <p:cond delay="0"/>
                                          </p:stCondLst>
                                        </p:cTn>
                                        <p:tgtEl>
                                          <p:spTgt spid="33"/>
                                        </p:tgtEl>
                                        <p:attrNameLst>
                                          <p:attrName>style.visibility</p:attrName>
                                        </p:attrNameLst>
                                      </p:cBhvr>
                                      <p:to>
                                        <p:strVal val="visible"/>
                                      </p:to>
                                    </p:set>
                                    <p:anim calcmode="lin" valueType="num">
                                      <p:cBhvr additive="base">
                                        <p:cTn id="190" dur="3000" fill="hold"/>
                                        <p:tgtEl>
                                          <p:spTgt spid="33"/>
                                        </p:tgtEl>
                                        <p:attrNameLst>
                                          <p:attrName>ppt_x</p:attrName>
                                        </p:attrNameLst>
                                      </p:cBhvr>
                                      <p:tavLst>
                                        <p:tav tm="0">
                                          <p:val>
                                            <p:strVal val="#ppt_x"/>
                                          </p:val>
                                        </p:tav>
                                        <p:tav tm="100000">
                                          <p:val>
                                            <p:strVal val="#ppt_x"/>
                                          </p:val>
                                        </p:tav>
                                      </p:tavLst>
                                    </p:anim>
                                    <p:anim calcmode="lin" valueType="num">
                                      <p:cBhvr additive="base">
                                        <p:cTn id="191" dur="3000" fill="hold"/>
                                        <p:tgtEl>
                                          <p:spTgt spid="33"/>
                                        </p:tgtEl>
                                        <p:attrNameLst>
                                          <p:attrName>ppt_y</p:attrName>
                                        </p:attrNameLst>
                                      </p:cBhvr>
                                      <p:tavLst>
                                        <p:tav tm="0">
                                          <p:val>
                                            <p:strVal val="0-#ppt_h/2"/>
                                          </p:val>
                                        </p:tav>
                                        <p:tav tm="100000">
                                          <p:val>
                                            <p:strVal val="#ppt_y"/>
                                          </p:val>
                                        </p:tav>
                                      </p:tavLst>
                                    </p:anim>
                                  </p:childTnLst>
                                </p:cTn>
                              </p:par>
                              <p:par>
                                <p:cTn id="192" presetID="2" presetClass="entr" presetSubtype="1" fill="hold" grpId="0" nodeType="withEffect">
                                  <p:stCondLst>
                                    <p:cond delay="0"/>
                                  </p:stCondLst>
                                  <p:childTnLst>
                                    <p:set>
                                      <p:cBhvr>
                                        <p:cTn id="193" dur="1" fill="hold">
                                          <p:stCondLst>
                                            <p:cond delay="0"/>
                                          </p:stCondLst>
                                        </p:cTn>
                                        <p:tgtEl>
                                          <p:spTgt spid="35"/>
                                        </p:tgtEl>
                                        <p:attrNameLst>
                                          <p:attrName>style.visibility</p:attrName>
                                        </p:attrNameLst>
                                      </p:cBhvr>
                                      <p:to>
                                        <p:strVal val="visible"/>
                                      </p:to>
                                    </p:set>
                                    <p:anim calcmode="lin" valueType="num">
                                      <p:cBhvr additive="base">
                                        <p:cTn id="194" dur="3000" fill="hold"/>
                                        <p:tgtEl>
                                          <p:spTgt spid="35"/>
                                        </p:tgtEl>
                                        <p:attrNameLst>
                                          <p:attrName>ppt_x</p:attrName>
                                        </p:attrNameLst>
                                      </p:cBhvr>
                                      <p:tavLst>
                                        <p:tav tm="0">
                                          <p:val>
                                            <p:strVal val="#ppt_x"/>
                                          </p:val>
                                        </p:tav>
                                        <p:tav tm="100000">
                                          <p:val>
                                            <p:strVal val="#ppt_x"/>
                                          </p:val>
                                        </p:tav>
                                      </p:tavLst>
                                    </p:anim>
                                    <p:anim calcmode="lin" valueType="num">
                                      <p:cBhvr additive="base">
                                        <p:cTn id="195" dur="3000" fill="hold"/>
                                        <p:tgtEl>
                                          <p:spTgt spid="35"/>
                                        </p:tgtEl>
                                        <p:attrNameLst>
                                          <p:attrName>ppt_y</p:attrName>
                                        </p:attrNameLst>
                                      </p:cBhvr>
                                      <p:tavLst>
                                        <p:tav tm="0">
                                          <p:val>
                                            <p:strVal val="0-#ppt_h/2"/>
                                          </p:val>
                                        </p:tav>
                                        <p:tav tm="100000">
                                          <p:val>
                                            <p:strVal val="#ppt_y"/>
                                          </p:val>
                                        </p:tav>
                                      </p:tavLst>
                                    </p:anim>
                                  </p:childTnLst>
                                </p:cTn>
                              </p:par>
                              <p:par>
                                <p:cTn id="196" presetID="2" presetClass="entr" presetSubtype="1" fill="hold" grpId="0" nodeType="withEffect">
                                  <p:stCondLst>
                                    <p:cond delay="0"/>
                                  </p:stCondLst>
                                  <p:childTnLst>
                                    <p:set>
                                      <p:cBhvr>
                                        <p:cTn id="197" dur="1" fill="hold">
                                          <p:stCondLst>
                                            <p:cond delay="0"/>
                                          </p:stCondLst>
                                        </p:cTn>
                                        <p:tgtEl>
                                          <p:spTgt spid="37"/>
                                        </p:tgtEl>
                                        <p:attrNameLst>
                                          <p:attrName>style.visibility</p:attrName>
                                        </p:attrNameLst>
                                      </p:cBhvr>
                                      <p:to>
                                        <p:strVal val="visible"/>
                                      </p:to>
                                    </p:set>
                                    <p:anim calcmode="lin" valueType="num">
                                      <p:cBhvr additive="base">
                                        <p:cTn id="198" dur="3000" fill="hold"/>
                                        <p:tgtEl>
                                          <p:spTgt spid="37"/>
                                        </p:tgtEl>
                                        <p:attrNameLst>
                                          <p:attrName>ppt_x</p:attrName>
                                        </p:attrNameLst>
                                      </p:cBhvr>
                                      <p:tavLst>
                                        <p:tav tm="0">
                                          <p:val>
                                            <p:strVal val="#ppt_x"/>
                                          </p:val>
                                        </p:tav>
                                        <p:tav tm="100000">
                                          <p:val>
                                            <p:strVal val="#ppt_x"/>
                                          </p:val>
                                        </p:tav>
                                      </p:tavLst>
                                    </p:anim>
                                    <p:anim calcmode="lin" valueType="num">
                                      <p:cBhvr additive="base">
                                        <p:cTn id="199" dur="3000" fill="hold"/>
                                        <p:tgtEl>
                                          <p:spTgt spid="37"/>
                                        </p:tgtEl>
                                        <p:attrNameLst>
                                          <p:attrName>ppt_y</p:attrName>
                                        </p:attrNameLst>
                                      </p:cBhvr>
                                      <p:tavLst>
                                        <p:tav tm="0">
                                          <p:val>
                                            <p:strVal val="0-#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55"/>
                                        </p:tgtEl>
                                        <p:attrNameLst>
                                          <p:attrName>style.visibility</p:attrName>
                                        </p:attrNameLst>
                                      </p:cBhvr>
                                      <p:to>
                                        <p:strVal val="visible"/>
                                      </p:to>
                                    </p:set>
                                    <p:anim calcmode="lin" valueType="num">
                                      <p:cBhvr additive="base">
                                        <p:cTn id="202" dur="3000" fill="hold"/>
                                        <p:tgtEl>
                                          <p:spTgt spid="55"/>
                                        </p:tgtEl>
                                        <p:attrNameLst>
                                          <p:attrName>ppt_x</p:attrName>
                                        </p:attrNameLst>
                                      </p:cBhvr>
                                      <p:tavLst>
                                        <p:tav tm="0">
                                          <p:val>
                                            <p:strVal val="#ppt_x"/>
                                          </p:val>
                                        </p:tav>
                                        <p:tav tm="100000">
                                          <p:val>
                                            <p:strVal val="#ppt_x"/>
                                          </p:val>
                                        </p:tav>
                                      </p:tavLst>
                                    </p:anim>
                                    <p:anim calcmode="lin" valueType="num">
                                      <p:cBhvr additive="base">
                                        <p:cTn id="203" dur="3000" fill="hold"/>
                                        <p:tgtEl>
                                          <p:spTgt spid="55"/>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56"/>
                                        </p:tgtEl>
                                        <p:attrNameLst>
                                          <p:attrName>style.visibility</p:attrName>
                                        </p:attrNameLst>
                                      </p:cBhvr>
                                      <p:to>
                                        <p:strVal val="visible"/>
                                      </p:to>
                                    </p:set>
                                    <p:anim calcmode="lin" valueType="num">
                                      <p:cBhvr additive="base">
                                        <p:cTn id="206" dur="3000" fill="hold"/>
                                        <p:tgtEl>
                                          <p:spTgt spid="56"/>
                                        </p:tgtEl>
                                        <p:attrNameLst>
                                          <p:attrName>ppt_x</p:attrName>
                                        </p:attrNameLst>
                                      </p:cBhvr>
                                      <p:tavLst>
                                        <p:tav tm="0">
                                          <p:val>
                                            <p:strVal val="#ppt_x"/>
                                          </p:val>
                                        </p:tav>
                                        <p:tav tm="100000">
                                          <p:val>
                                            <p:strVal val="#ppt_x"/>
                                          </p:val>
                                        </p:tav>
                                      </p:tavLst>
                                    </p:anim>
                                    <p:anim calcmode="lin" valueType="num">
                                      <p:cBhvr additive="base">
                                        <p:cTn id="207" dur="3000" fill="hold"/>
                                        <p:tgtEl>
                                          <p:spTgt spid="56"/>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57"/>
                                        </p:tgtEl>
                                        <p:attrNameLst>
                                          <p:attrName>style.visibility</p:attrName>
                                        </p:attrNameLst>
                                      </p:cBhvr>
                                      <p:to>
                                        <p:strVal val="visible"/>
                                      </p:to>
                                    </p:set>
                                    <p:anim calcmode="lin" valueType="num">
                                      <p:cBhvr additive="base">
                                        <p:cTn id="210" dur="3000" fill="hold"/>
                                        <p:tgtEl>
                                          <p:spTgt spid="57"/>
                                        </p:tgtEl>
                                        <p:attrNameLst>
                                          <p:attrName>ppt_x</p:attrName>
                                        </p:attrNameLst>
                                      </p:cBhvr>
                                      <p:tavLst>
                                        <p:tav tm="0">
                                          <p:val>
                                            <p:strVal val="#ppt_x"/>
                                          </p:val>
                                        </p:tav>
                                        <p:tav tm="100000">
                                          <p:val>
                                            <p:strVal val="#ppt_x"/>
                                          </p:val>
                                        </p:tav>
                                      </p:tavLst>
                                    </p:anim>
                                    <p:anim calcmode="lin" valueType="num">
                                      <p:cBhvr additive="base">
                                        <p:cTn id="211" dur="3000" fill="hold"/>
                                        <p:tgtEl>
                                          <p:spTgt spid="57"/>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58"/>
                                        </p:tgtEl>
                                        <p:attrNameLst>
                                          <p:attrName>style.visibility</p:attrName>
                                        </p:attrNameLst>
                                      </p:cBhvr>
                                      <p:to>
                                        <p:strVal val="visible"/>
                                      </p:to>
                                    </p:set>
                                    <p:anim calcmode="lin" valueType="num">
                                      <p:cBhvr additive="base">
                                        <p:cTn id="214" dur="3000" fill="hold"/>
                                        <p:tgtEl>
                                          <p:spTgt spid="58"/>
                                        </p:tgtEl>
                                        <p:attrNameLst>
                                          <p:attrName>ppt_x</p:attrName>
                                        </p:attrNameLst>
                                      </p:cBhvr>
                                      <p:tavLst>
                                        <p:tav tm="0">
                                          <p:val>
                                            <p:strVal val="#ppt_x"/>
                                          </p:val>
                                        </p:tav>
                                        <p:tav tm="100000">
                                          <p:val>
                                            <p:strVal val="#ppt_x"/>
                                          </p:val>
                                        </p:tav>
                                      </p:tavLst>
                                    </p:anim>
                                    <p:anim calcmode="lin" valueType="num">
                                      <p:cBhvr additive="base">
                                        <p:cTn id="215" dur="3000" fill="hold"/>
                                        <p:tgtEl>
                                          <p:spTgt spid="58"/>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59"/>
                                        </p:tgtEl>
                                        <p:attrNameLst>
                                          <p:attrName>style.visibility</p:attrName>
                                        </p:attrNameLst>
                                      </p:cBhvr>
                                      <p:to>
                                        <p:strVal val="visible"/>
                                      </p:to>
                                    </p:set>
                                    <p:anim calcmode="lin" valueType="num">
                                      <p:cBhvr additive="base">
                                        <p:cTn id="218" dur="3000" fill="hold"/>
                                        <p:tgtEl>
                                          <p:spTgt spid="59"/>
                                        </p:tgtEl>
                                        <p:attrNameLst>
                                          <p:attrName>ppt_x</p:attrName>
                                        </p:attrNameLst>
                                      </p:cBhvr>
                                      <p:tavLst>
                                        <p:tav tm="0">
                                          <p:val>
                                            <p:strVal val="#ppt_x"/>
                                          </p:val>
                                        </p:tav>
                                        <p:tav tm="100000">
                                          <p:val>
                                            <p:strVal val="#ppt_x"/>
                                          </p:val>
                                        </p:tav>
                                      </p:tavLst>
                                    </p:anim>
                                    <p:anim calcmode="lin" valueType="num">
                                      <p:cBhvr additive="base">
                                        <p:cTn id="219" dur="3000" fill="hold"/>
                                        <p:tgtEl>
                                          <p:spTgt spid="59"/>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60"/>
                                        </p:tgtEl>
                                        <p:attrNameLst>
                                          <p:attrName>style.visibility</p:attrName>
                                        </p:attrNameLst>
                                      </p:cBhvr>
                                      <p:to>
                                        <p:strVal val="visible"/>
                                      </p:to>
                                    </p:set>
                                    <p:anim calcmode="lin" valueType="num">
                                      <p:cBhvr additive="base">
                                        <p:cTn id="222" dur="3000" fill="hold"/>
                                        <p:tgtEl>
                                          <p:spTgt spid="60"/>
                                        </p:tgtEl>
                                        <p:attrNameLst>
                                          <p:attrName>ppt_x</p:attrName>
                                        </p:attrNameLst>
                                      </p:cBhvr>
                                      <p:tavLst>
                                        <p:tav tm="0">
                                          <p:val>
                                            <p:strVal val="#ppt_x"/>
                                          </p:val>
                                        </p:tav>
                                        <p:tav tm="100000">
                                          <p:val>
                                            <p:strVal val="#ppt_x"/>
                                          </p:val>
                                        </p:tav>
                                      </p:tavLst>
                                    </p:anim>
                                    <p:anim calcmode="lin" valueType="num">
                                      <p:cBhvr additive="base">
                                        <p:cTn id="223" dur="3000" fill="hold"/>
                                        <p:tgtEl>
                                          <p:spTgt spid="60"/>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61"/>
                                        </p:tgtEl>
                                        <p:attrNameLst>
                                          <p:attrName>style.visibility</p:attrName>
                                        </p:attrNameLst>
                                      </p:cBhvr>
                                      <p:to>
                                        <p:strVal val="visible"/>
                                      </p:to>
                                    </p:set>
                                    <p:anim calcmode="lin" valueType="num">
                                      <p:cBhvr additive="base">
                                        <p:cTn id="226" dur="3000" fill="hold"/>
                                        <p:tgtEl>
                                          <p:spTgt spid="61"/>
                                        </p:tgtEl>
                                        <p:attrNameLst>
                                          <p:attrName>ppt_x</p:attrName>
                                        </p:attrNameLst>
                                      </p:cBhvr>
                                      <p:tavLst>
                                        <p:tav tm="0">
                                          <p:val>
                                            <p:strVal val="#ppt_x"/>
                                          </p:val>
                                        </p:tav>
                                        <p:tav tm="100000">
                                          <p:val>
                                            <p:strVal val="#ppt_x"/>
                                          </p:val>
                                        </p:tav>
                                      </p:tavLst>
                                    </p:anim>
                                    <p:anim calcmode="lin" valueType="num">
                                      <p:cBhvr additive="base">
                                        <p:cTn id="227" dur="3000" fill="hold"/>
                                        <p:tgtEl>
                                          <p:spTgt spid="61"/>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62"/>
                                        </p:tgtEl>
                                        <p:attrNameLst>
                                          <p:attrName>style.visibility</p:attrName>
                                        </p:attrNameLst>
                                      </p:cBhvr>
                                      <p:to>
                                        <p:strVal val="visible"/>
                                      </p:to>
                                    </p:set>
                                    <p:anim calcmode="lin" valueType="num">
                                      <p:cBhvr additive="base">
                                        <p:cTn id="230" dur="3000" fill="hold"/>
                                        <p:tgtEl>
                                          <p:spTgt spid="62"/>
                                        </p:tgtEl>
                                        <p:attrNameLst>
                                          <p:attrName>ppt_x</p:attrName>
                                        </p:attrNameLst>
                                      </p:cBhvr>
                                      <p:tavLst>
                                        <p:tav tm="0">
                                          <p:val>
                                            <p:strVal val="#ppt_x"/>
                                          </p:val>
                                        </p:tav>
                                        <p:tav tm="100000">
                                          <p:val>
                                            <p:strVal val="#ppt_x"/>
                                          </p:val>
                                        </p:tav>
                                      </p:tavLst>
                                    </p:anim>
                                    <p:anim calcmode="lin" valueType="num">
                                      <p:cBhvr additive="base">
                                        <p:cTn id="231" dur="3000" fill="hold"/>
                                        <p:tgtEl>
                                          <p:spTgt spid="62"/>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63"/>
                                        </p:tgtEl>
                                        <p:attrNameLst>
                                          <p:attrName>style.visibility</p:attrName>
                                        </p:attrNameLst>
                                      </p:cBhvr>
                                      <p:to>
                                        <p:strVal val="visible"/>
                                      </p:to>
                                    </p:set>
                                    <p:anim calcmode="lin" valueType="num">
                                      <p:cBhvr additive="base">
                                        <p:cTn id="234" dur="3000" fill="hold"/>
                                        <p:tgtEl>
                                          <p:spTgt spid="63"/>
                                        </p:tgtEl>
                                        <p:attrNameLst>
                                          <p:attrName>ppt_x</p:attrName>
                                        </p:attrNameLst>
                                      </p:cBhvr>
                                      <p:tavLst>
                                        <p:tav tm="0">
                                          <p:val>
                                            <p:strVal val="#ppt_x"/>
                                          </p:val>
                                        </p:tav>
                                        <p:tav tm="100000">
                                          <p:val>
                                            <p:strVal val="#ppt_x"/>
                                          </p:val>
                                        </p:tav>
                                      </p:tavLst>
                                    </p:anim>
                                    <p:anim calcmode="lin" valueType="num">
                                      <p:cBhvr additive="base">
                                        <p:cTn id="235" dur="3000" fill="hold"/>
                                        <p:tgtEl>
                                          <p:spTgt spid="63"/>
                                        </p:tgtEl>
                                        <p:attrNameLst>
                                          <p:attrName>ppt_y</p:attrName>
                                        </p:attrNameLst>
                                      </p:cBhvr>
                                      <p:tavLst>
                                        <p:tav tm="0">
                                          <p:val>
                                            <p:strVal val="1+#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64"/>
                                        </p:tgtEl>
                                        <p:attrNameLst>
                                          <p:attrName>style.visibility</p:attrName>
                                        </p:attrNameLst>
                                      </p:cBhvr>
                                      <p:to>
                                        <p:strVal val="visible"/>
                                      </p:to>
                                    </p:set>
                                    <p:anim calcmode="lin" valueType="num">
                                      <p:cBhvr additive="base">
                                        <p:cTn id="238" dur="3000" fill="hold"/>
                                        <p:tgtEl>
                                          <p:spTgt spid="64"/>
                                        </p:tgtEl>
                                        <p:attrNameLst>
                                          <p:attrName>ppt_x</p:attrName>
                                        </p:attrNameLst>
                                      </p:cBhvr>
                                      <p:tavLst>
                                        <p:tav tm="0">
                                          <p:val>
                                            <p:strVal val="#ppt_x"/>
                                          </p:val>
                                        </p:tav>
                                        <p:tav tm="100000">
                                          <p:val>
                                            <p:strVal val="#ppt_x"/>
                                          </p:val>
                                        </p:tav>
                                      </p:tavLst>
                                    </p:anim>
                                    <p:anim calcmode="lin" valueType="num">
                                      <p:cBhvr additive="base">
                                        <p:cTn id="239" dur="3000" fill="hold"/>
                                        <p:tgtEl>
                                          <p:spTgt spid="64"/>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65"/>
                                        </p:tgtEl>
                                        <p:attrNameLst>
                                          <p:attrName>style.visibility</p:attrName>
                                        </p:attrNameLst>
                                      </p:cBhvr>
                                      <p:to>
                                        <p:strVal val="visible"/>
                                      </p:to>
                                    </p:set>
                                    <p:anim calcmode="lin" valueType="num">
                                      <p:cBhvr additive="base">
                                        <p:cTn id="242" dur="3000" fill="hold"/>
                                        <p:tgtEl>
                                          <p:spTgt spid="65"/>
                                        </p:tgtEl>
                                        <p:attrNameLst>
                                          <p:attrName>ppt_x</p:attrName>
                                        </p:attrNameLst>
                                      </p:cBhvr>
                                      <p:tavLst>
                                        <p:tav tm="0">
                                          <p:val>
                                            <p:strVal val="#ppt_x"/>
                                          </p:val>
                                        </p:tav>
                                        <p:tav tm="100000">
                                          <p:val>
                                            <p:strVal val="#ppt_x"/>
                                          </p:val>
                                        </p:tav>
                                      </p:tavLst>
                                    </p:anim>
                                    <p:anim calcmode="lin" valueType="num">
                                      <p:cBhvr additive="base">
                                        <p:cTn id="243" dur="3000" fill="hold"/>
                                        <p:tgtEl>
                                          <p:spTgt spid="65"/>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66"/>
                                        </p:tgtEl>
                                        <p:attrNameLst>
                                          <p:attrName>style.visibility</p:attrName>
                                        </p:attrNameLst>
                                      </p:cBhvr>
                                      <p:to>
                                        <p:strVal val="visible"/>
                                      </p:to>
                                    </p:set>
                                    <p:anim calcmode="lin" valueType="num">
                                      <p:cBhvr additive="base">
                                        <p:cTn id="246" dur="3000" fill="hold"/>
                                        <p:tgtEl>
                                          <p:spTgt spid="66"/>
                                        </p:tgtEl>
                                        <p:attrNameLst>
                                          <p:attrName>ppt_x</p:attrName>
                                        </p:attrNameLst>
                                      </p:cBhvr>
                                      <p:tavLst>
                                        <p:tav tm="0">
                                          <p:val>
                                            <p:strVal val="#ppt_x"/>
                                          </p:val>
                                        </p:tav>
                                        <p:tav tm="100000">
                                          <p:val>
                                            <p:strVal val="#ppt_x"/>
                                          </p:val>
                                        </p:tav>
                                      </p:tavLst>
                                    </p:anim>
                                    <p:anim calcmode="lin" valueType="num">
                                      <p:cBhvr additive="base">
                                        <p:cTn id="247" dur="3000" fill="hold"/>
                                        <p:tgtEl>
                                          <p:spTgt spid="66"/>
                                        </p:tgtEl>
                                        <p:attrNameLst>
                                          <p:attrName>ppt_y</p:attrName>
                                        </p:attrNameLst>
                                      </p:cBhvr>
                                      <p:tavLst>
                                        <p:tav tm="0">
                                          <p:val>
                                            <p:strVal val="1+#ppt_h/2"/>
                                          </p:val>
                                        </p:tav>
                                        <p:tav tm="100000">
                                          <p:val>
                                            <p:strVal val="#ppt_y"/>
                                          </p:val>
                                        </p:tav>
                                      </p:tavLst>
                                    </p:anim>
                                  </p:childTnLst>
                                </p:cTn>
                              </p:par>
                              <p:par>
                                <p:cTn id="248" presetID="2" presetClass="entr" presetSubtype="4" fill="hold" grpId="0" nodeType="withEffect">
                                  <p:stCondLst>
                                    <p:cond delay="0"/>
                                  </p:stCondLst>
                                  <p:childTnLst>
                                    <p:set>
                                      <p:cBhvr>
                                        <p:cTn id="249" dur="1" fill="hold">
                                          <p:stCondLst>
                                            <p:cond delay="0"/>
                                          </p:stCondLst>
                                        </p:cTn>
                                        <p:tgtEl>
                                          <p:spTgt spid="67"/>
                                        </p:tgtEl>
                                        <p:attrNameLst>
                                          <p:attrName>style.visibility</p:attrName>
                                        </p:attrNameLst>
                                      </p:cBhvr>
                                      <p:to>
                                        <p:strVal val="visible"/>
                                      </p:to>
                                    </p:set>
                                    <p:anim calcmode="lin" valueType="num">
                                      <p:cBhvr additive="base">
                                        <p:cTn id="250" dur="3000" fill="hold"/>
                                        <p:tgtEl>
                                          <p:spTgt spid="67"/>
                                        </p:tgtEl>
                                        <p:attrNameLst>
                                          <p:attrName>ppt_x</p:attrName>
                                        </p:attrNameLst>
                                      </p:cBhvr>
                                      <p:tavLst>
                                        <p:tav tm="0">
                                          <p:val>
                                            <p:strVal val="#ppt_x"/>
                                          </p:val>
                                        </p:tav>
                                        <p:tav tm="100000">
                                          <p:val>
                                            <p:strVal val="#ppt_x"/>
                                          </p:val>
                                        </p:tav>
                                      </p:tavLst>
                                    </p:anim>
                                    <p:anim calcmode="lin" valueType="num">
                                      <p:cBhvr additive="base">
                                        <p:cTn id="251" dur="3000" fill="hold"/>
                                        <p:tgtEl>
                                          <p:spTgt spid="67"/>
                                        </p:tgtEl>
                                        <p:attrNameLst>
                                          <p:attrName>ppt_y</p:attrName>
                                        </p:attrNameLst>
                                      </p:cBhvr>
                                      <p:tavLst>
                                        <p:tav tm="0">
                                          <p:val>
                                            <p:strVal val="1+#ppt_h/2"/>
                                          </p:val>
                                        </p:tav>
                                        <p:tav tm="100000">
                                          <p:val>
                                            <p:strVal val="#ppt_y"/>
                                          </p:val>
                                        </p:tav>
                                      </p:tavLst>
                                    </p:anim>
                                  </p:childTnLst>
                                </p:cTn>
                              </p:par>
                              <p:par>
                                <p:cTn id="252" presetID="2" presetClass="entr" presetSubtype="4" fill="hold" grpId="0" nodeType="withEffect">
                                  <p:stCondLst>
                                    <p:cond delay="0"/>
                                  </p:stCondLst>
                                  <p:childTnLst>
                                    <p:set>
                                      <p:cBhvr>
                                        <p:cTn id="253" dur="1" fill="hold">
                                          <p:stCondLst>
                                            <p:cond delay="0"/>
                                          </p:stCondLst>
                                        </p:cTn>
                                        <p:tgtEl>
                                          <p:spTgt spid="68"/>
                                        </p:tgtEl>
                                        <p:attrNameLst>
                                          <p:attrName>style.visibility</p:attrName>
                                        </p:attrNameLst>
                                      </p:cBhvr>
                                      <p:to>
                                        <p:strVal val="visible"/>
                                      </p:to>
                                    </p:set>
                                    <p:anim calcmode="lin" valueType="num">
                                      <p:cBhvr additive="base">
                                        <p:cTn id="254" dur="3000" fill="hold"/>
                                        <p:tgtEl>
                                          <p:spTgt spid="68"/>
                                        </p:tgtEl>
                                        <p:attrNameLst>
                                          <p:attrName>ppt_x</p:attrName>
                                        </p:attrNameLst>
                                      </p:cBhvr>
                                      <p:tavLst>
                                        <p:tav tm="0">
                                          <p:val>
                                            <p:strVal val="#ppt_x"/>
                                          </p:val>
                                        </p:tav>
                                        <p:tav tm="100000">
                                          <p:val>
                                            <p:strVal val="#ppt_x"/>
                                          </p:val>
                                        </p:tav>
                                      </p:tavLst>
                                    </p:anim>
                                    <p:anim calcmode="lin" valueType="num">
                                      <p:cBhvr additive="base">
                                        <p:cTn id="255" dur="3000" fill="hold"/>
                                        <p:tgtEl>
                                          <p:spTgt spid="68"/>
                                        </p:tgtEl>
                                        <p:attrNameLst>
                                          <p:attrName>ppt_y</p:attrName>
                                        </p:attrNameLst>
                                      </p:cBhvr>
                                      <p:tavLst>
                                        <p:tav tm="0">
                                          <p:val>
                                            <p:strVal val="1+#ppt_h/2"/>
                                          </p:val>
                                        </p:tav>
                                        <p:tav tm="100000">
                                          <p:val>
                                            <p:strVal val="#ppt_y"/>
                                          </p:val>
                                        </p:tav>
                                      </p:tavLst>
                                    </p:anim>
                                  </p:childTnLst>
                                </p:cTn>
                              </p:par>
                              <p:par>
                                <p:cTn id="256" presetID="2" presetClass="entr" presetSubtype="4" fill="hold" grpId="0" nodeType="withEffect">
                                  <p:stCondLst>
                                    <p:cond delay="0"/>
                                  </p:stCondLst>
                                  <p:childTnLst>
                                    <p:set>
                                      <p:cBhvr>
                                        <p:cTn id="257" dur="1" fill="hold">
                                          <p:stCondLst>
                                            <p:cond delay="0"/>
                                          </p:stCondLst>
                                        </p:cTn>
                                        <p:tgtEl>
                                          <p:spTgt spid="69"/>
                                        </p:tgtEl>
                                        <p:attrNameLst>
                                          <p:attrName>style.visibility</p:attrName>
                                        </p:attrNameLst>
                                      </p:cBhvr>
                                      <p:to>
                                        <p:strVal val="visible"/>
                                      </p:to>
                                    </p:set>
                                    <p:anim calcmode="lin" valueType="num">
                                      <p:cBhvr additive="base">
                                        <p:cTn id="258" dur="3000" fill="hold"/>
                                        <p:tgtEl>
                                          <p:spTgt spid="69"/>
                                        </p:tgtEl>
                                        <p:attrNameLst>
                                          <p:attrName>ppt_x</p:attrName>
                                        </p:attrNameLst>
                                      </p:cBhvr>
                                      <p:tavLst>
                                        <p:tav tm="0">
                                          <p:val>
                                            <p:strVal val="#ppt_x"/>
                                          </p:val>
                                        </p:tav>
                                        <p:tav tm="100000">
                                          <p:val>
                                            <p:strVal val="#ppt_x"/>
                                          </p:val>
                                        </p:tav>
                                      </p:tavLst>
                                    </p:anim>
                                    <p:anim calcmode="lin" valueType="num">
                                      <p:cBhvr additive="base">
                                        <p:cTn id="259" dur="3000" fill="hold"/>
                                        <p:tgtEl>
                                          <p:spTgt spid="69"/>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70"/>
                                        </p:tgtEl>
                                        <p:attrNameLst>
                                          <p:attrName>style.visibility</p:attrName>
                                        </p:attrNameLst>
                                      </p:cBhvr>
                                      <p:to>
                                        <p:strVal val="visible"/>
                                      </p:to>
                                    </p:set>
                                    <p:anim calcmode="lin" valueType="num">
                                      <p:cBhvr additive="base">
                                        <p:cTn id="262" dur="3000" fill="hold"/>
                                        <p:tgtEl>
                                          <p:spTgt spid="70"/>
                                        </p:tgtEl>
                                        <p:attrNameLst>
                                          <p:attrName>ppt_x</p:attrName>
                                        </p:attrNameLst>
                                      </p:cBhvr>
                                      <p:tavLst>
                                        <p:tav tm="0">
                                          <p:val>
                                            <p:strVal val="#ppt_x"/>
                                          </p:val>
                                        </p:tav>
                                        <p:tav tm="100000">
                                          <p:val>
                                            <p:strVal val="#ppt_x"/>
                                          </p:val>
                                        </p:tav>
                                      </p:tavLst>
                                    </p:anim>
                                    <p:anim calcmode="lin" valueType="num">
                                      <p:cBhvr additive="base">
                                        <p:cTn id="263" dur="3000" fill="hold"/>
                                        <p:tgtEl>
                                          <p:spTgt spid="70"/>
                                        </p:tgtEl>
                                        <p:attrNameLst>
                                          <p:attrName>ppt_y</p:attrName>
                                        </p:attrNameLst>
                                      </p:cBhvr>
                                      <p:tavLst>
                                        <p:tav tm="0">
                                          <p:val>
                                            <p:strVal val="1+#ppt_h/2"/>
                                          </p:val>
                                        </p:tav>
                                        <p:tav tm="100000">
                                          <p:val>
                                            <p:strVal val="#ppt_y"/>
                                          </p:val>
                                        </p:tav>
                                      </p:tavLst>
                                    </p:anim>
                                  </p:childTnLst>
                                </p:cTn>
                              </p:par>
                              <p:par>
                                <p:cTn id="264" presetID="16" presetClass="entr" presetSubtype="42" fill="hold" nodeType="withEffect">
                                  <p:stCondLst>
                                    <p:cond delay="0"/>
                                  </p:stCondLst>
                                  <p:childTnLst>
                                    <p:set>
                                      <p:cBhvr>
                                        <p:cTn id="265" dur="1" fill="hold">
                                          <p:stCondLst>
                                            <p:cond delay="0"/>
                                          </p:stCondLst>
                                        </p:cTn>
                                        <p:tgtEl>
                                          <p:spTgt spid="4"/>
                                        </p:tgtEl>
                                        <p:attrNameLst>
                                          <p:attrName>style.visibility</p:attrName>
                                        </p:attrNameLst>
                                      </p:cBhvr>
                                      <p:to>
                                        <p:strVal val="visible"/>
                                      </p:to>
                                    </p:set>
                                    <p:animEffect transition="in" filter="barn(outHorizontal)">
                                      <p:cBhvr>
                                        <p:cTn id="26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trales-1.jpg"/>
          <p:cNvPicPr>
            <a:picLocks noChangeAspect="1"/>
          </p:cNvPicPr>
          <p:nvPr/>
        </p:nvPicPr>
        <p:blipFill>
          <a:blip r:embed="rId2"/>
          <a:stretch>
            <a:fillRect/>
          </a:stretch>
        </p:blipFill>
        <p:spPr>
          <a:xfrm>
            <a:off x="1285852" y="0"/>
            <a:ext cx="6500858" cy="6858000"/>
          </a:xfrm>
          <a:prstGeom prst="rect">
            <a:avLst/>
          </a:prstGeom>
        </p:spPr>
      </p:pic>
      <p:pic>
        <p:nvPicPr>
          <p:cNvPr id="27" name="26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858148" y="1"/>
            <a:ext cx="1000100" cy="972598"/>
          </a:xfrm>
          <a:prstGeom prst="rect">
            <a:avLst/>
          </a:prstGeom>
          <a:effectLst/>
        </p:spPr>
      </p:pic>
      <p:pic>
        <p:nvPicPr>
          <p:cNvPr id="28" name="27 Imagen" descr="colors-psd-433608.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285720" y="0"/>
            <a:ext cx="928694" cy="942423"/>
          </a:xfrm>
          <a:prstGeom prst="rect">
            <a:avLst/>
          </a:prstGeom>
          <a:effectLst/>
        </p:spPr>
      </p:pic>
      <p:pic>
        <p:nvPicPr>
          <p:cNvPr id="29" name="28 Imagen" descr="colors-psd-433608.png"/>
          <p:cNvPicPr>
            <a:picLocks noChangeAspect="1"/>
          </p:cNvPicPr>
          <p:nvPr/>
        </p:nvPicPr>
        <p:blipFill>
          <a:blip r:embed="rId5" cstate="print">
            <a:duotone>
              <a:prstClr val="black"/>
              <a:schemeClr val="accent6">
                <a:tint val="45000"/>
                <a:satMod val="400000"/>
              </a:schemeClr>
            </a:duotone>
            <a:lum bright="10000" contrast="40000"/>
          </a:blip>
          <a:stretch>
            <a:fillRect/>
          </a:stretch>
        </p:blipFill>
        <p:spPr>
          <a:xfrm flipH="1">
            <a:off x="285720" y="714356"/>
            <a:ext cx="857256" cy="869929"/>
          </a:xfrm>
          <a:prstGeom prst="rect">
            <a:avLst/>
          </a:prstGeom>
          <a:effectLst/>
        </p:spPr>
      </p:pic>
      <p:pic>
        <p:nvPicPr>
          <p:cNvPr id="30" name="29 Imagen" descr="colors-psd-433608.png"/>
          <p:cNvPicPr>
            <a:picLocks noChangeAspect="1"/>
          </p:cNvPicPr>
          <p:nvPr/>
        </p:nvPicPr>
        <p:blipFill>
          <a:blip r:embed="rId3" cstate="print">
            <a:duotone>
              <a:prstClr val="black"/>
              <a:schemeClr val="accent6">
                <a:tint val="45000"/>
                <a:satMod val="400000"/>
              </a:schemeClr>
            </a:duotone>
            <a:lum bright="10000" contrast="40000"/>
          </a:blip>
          <a:stretch>
            <a:fillRect/>
          </a:stretch>
        </p:blipFill>
        <p:spPr>
          <a:xfrm>
            <a:off x="7858148" y="642918"/>
            <a:ext cx="1000100" cy="972598"/>
          </a:xfrm>
          <a:prstGeom prst="rect">
            <a:avLst/>
          </a:prstGeom>
          <a:effectLst/>
        </p:spPr>
      </p:pic>
      <p:pic>
        <p:nvPicPr>
          <p:cNvPr id="31" name="30 Imagen" descr="colors-psd-433608.png"/>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a:off x="285720" y="1357298"/>
            <a:ext cx="928694" cy="942423"/>
          </a:xfrm>
          <a:prstGeom prst="rect">
            <a:avLst/>
          </a:prstGeom>
          <a:effectLst/>
        </p:spPr>
      </p:pic>
      <p:pic>
        <p:nvPicPr>
          <p:cNvPr id="32" name="31 Imagen" descr="colors-psd-433608.png"/>
          <p:cNvPicPr>
            <a:picLocks noChangeAspect="1"/>
          </p:cNvPicPr>
          <p:nvPr/>
        </p:nvPicPr>
        <p:blipFill>
          <a:blip r:embed="rId4" cstate="print">
            <a:duotone>
              <a:prstClr val="black"/>
              <a:schemeClr val="accent6">
                <a:tint val="45000"/>
                <a:satMod val="400000"/>
              </a:schemeClr>
            </a:duotone>
            <a:lum bright="30000" contrast="40000"/>
          </a:blip>
          <a:stretch>
            <a:fillRect/>
          </a:stretch>
        </p:blipFill>
        <p:spPr>
          <a:xfrm flipH="1">
            <a:off x="285720" y="2071678"/>
            <a:ext cx="928694" cy="942423"/>
          </a:xfrm>
          <a:prstGeom prst="rect">
            <a:avLst/>
          </a:prstGeom>
          <a:effectLst/>
        </p:spPr>
      </p:pic>
      <p:pic>
        <p:nvPicPr>
          <p:cNvPr id="33" name="32 Imagen" descr="colors-psd-433608.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858148" y="1357323"/>
            <a:ext cx="1000100" cy="972598"/>
          </a:xfrm>
          <a:prstGeom prst="rect">
            <a:avLst/>
          </a:prstGeom>
          <a:effectLst/>
        </p:spPr>
      </p:pic>
      <p:pic>
        <p:nvPicPr>
          <p:cNvPr id="34" name="33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7858148" y="2000240"/>
            <a:ext cx="1000100" cy="972598"/>
          </a:xfrm>
          <a:prstGeom prst="rect">
            <a:avLst/>
          </a:prstGeom>
          <a:effectLst/>
        </p:spPr>
      </p:pic>
      <p:pic>
        <p:nvPicPr>
          <p:cNvPr id="35" name="34 Imagen" descr="colors-psd-433608.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858148" y="2714645"/>
            <a:ext cx="1000100" cy="972598"/>
          </a:xfrm>
          <a:prstGeom prst="rect">
            <a:avLst/>
          </a:prstGeom>
          <a:effectLst/>
        </p:spPr>
      </p:pic>
      <p:pic>
        <p:nvPicPr>
          <p:cNvPr id="36" name="35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858148" y="3357562"/>
            <a:ext cx="1000100" cy="972598"/>
          </a:xfrm>
          <a:prstGeom prst="rect">
            <a:avLst/>
          </a:prstGeom>
          <a:effectLst/>
        </p:spPr>
      </p:pic>
      <p:pic>
        <p:nvPicPr>
          <p:cNvPr id="37" name="36 Imagen" descr="colors-psd-433608.png"/>
          <p:cNvPicPr>
            <a:picLocks noChangeAspect="1"/>
          </p:cNvPicPr>
          <p:nvPr/>
        </p:nvPicPr>
        <p:blipFill>
          <a:blip r:embed="rId3" cstate="print">
            <a:duotone>
              <a:prstClr val="black"/>
              <a:schemeClr val="accent6">
                <a:tint val="45000"/>
                <a:satMod val="400000"/>
              </a:schemeClr>
            </a:duotone>
            <a:lum bright="10000" contrast="40000"/>
          </a:blip>
          <a:stretch>
            <a:fillRect/>
          </a:stretch>
        </p:blipFill>
        <p:spPr>
          <a:xfrm>
            <a:off x="7858148" y="4071967"/>
            <a:ext cx="1000100" cy="972598"/>
          </a:xfrm>
          <a:prstGeom prst="rect">
            <a:avLst/>
          </a:prstGeom>
          <a:effectLst/>
        </p:spPr>
      </p:pic>
      <p:pic>
        <p:nvPicPr>
          <p:cNvPr id="38" name="37 Imagen" descr="colors-psd-433608.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7786710" y="4643446"/>
            <a:ext cx="1000100" cy="972598"/>
          </a:xfrm>
          <a:prstGeom prst="rect">
            <a:avLst/>
          </a:prstGeom>
          <a:effectLst/>
        </p:spPr>
      </p:pic>
      <p:pic>
        <p:nvPicPr>
          <p:cNvPr id="39" name="38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7786710" y="5242485"/>
            <a:ext cx="1000100" cy="972598"/>
          </a:xfrm>
          <a:prstGeom prst="rect">
            <a:avLst/>
          </a:prstGeom>
          <a:effectLst/>
        </p:spPr>
      </p:pic>
      <p:pic>
        <p:nvPicPr>
          <p:cNvPr id="40" name="39 Imagen" descr="colors-psd-433608.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786710" y="5885402"/>
            <a:ext cx="1000100" cy="972598"/>
          </a:xfrm>
          <a:prstGeom prst="rect">
            <a:avLst/>
          </a:prstGeom>
          <a:effectLst/>
        </p:spPr>
      </p:pic>
      <p:pic>
        <p:nvPicPr>
          <p:cNvPr id="41" name="40 Imagen" descr="colors-psd-433608.png"/>
          <p:cNvPicPr>
            <a:picLocks noChangeAspect="1"/>
          </p:cNvPicPr>
          <p:nvPr/>
        </p:nvPicPr>
        <p:blipFill>
          <a:blip r:embed="rId4" cstate="print">
            <a:duotone>
              <a:prstClr val="black"/>
              <a:schemeClr val="accent6">
                <a:tint val="45000"/>
                <a:satMod val="400000"/>
              </a:schemeClr>
            </a:duotone>
            <a:lum bright="40000" contrast="40000"/>
          </a:blip>
          <a:stretch>
            <a:fillRect/>
          </a:stretch>
        </p:blipFill>
        <p:spPr>
          <a:xfrm flipH="1">
            <a:off x="285720" y="2714620"/>
            <a:ext cx="928694" cy="942423"/>
          </a:xfrm>
          <a:prstGeom prst="rect">
            <a:avLst/>
          </a:prstGeom>
          <a:effectLst/>
        </p:spPr>
      </p:pic>
      <p:pic>
        <p:nvPicPr>
          <p:cNvPr id="42" name="41 Imagen" descr="colors-psd-433608.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285720" y="3429000"/>
            <a:ext cx="928694" cy="942423"/>
          </a:xfrm>
          <a:prstGeom prst="rect">
            <a:avLst/>
          </a:prstGeom>
          <a:effectLst/>
        </p:spPr>
      </p:pic>
      <p:pic>
        <p:nvPicPr>
          <p:cNvPr id="43" name="42 Imagen" descr="colors-psd-433608.png"/>
          <p:cNvPicPr>
            <a:picLocks noChangeAspect="1"/>
          </p:cNvPicPr>
          <p:nvPr/>
        </p:nvPicPr>
        <p:blipFill>
          <a:blip r:embed="rId5" cstate="print">
            <a:duotone>
              <a:prstClr val="black"/>
              <a:schemeClr val="accent6">
                <a:tint val="45000"/>
                <a:satMod val="400000"/>
              </a:schemeClr>
            </a:duotone>
            <a:lum bright="10000" contrast="40000"/>
          </a:blip>
          <a:stretch>
            <a:fillRect/>
          </a:stretch>
        </p:blipFill>
        <p:spPr>
          <a:xfrm flipH="1">
            <a:off x="285720" y="4143380"/>
            <a:ext cx="857256" cy="869929"/>
          </a:xfrm>
          <a:prstGeom prst="rect">
            <a:avLst/>
          </a:prstGeom>
          <a:effectLst/>
        </p:spPr>
      </p:pic>
      <p:pic>
        <p:nvPicPr>
          <p:cNvPr id="44" name="43 Imagen" descr="colors-psd-433608.png"/>
          <p:cNvPicPr>
            <a:picLocks noChangeAspect="1"/>
          </p:cNvPicPr>
          <p:nvPr/>
        </p:nvPicPr>
        <p:blipFill>
          <a:blip r:embed="rId6" cstate="print">
            <a:duotone>
              <a:prstClr val="black"/>
              <a:schemeClr val="accent6">
                <a:tint val="45000"/>
                <a:satMod val="400000"/>
              </a:schemeClr>
            </a:duotone>
            <a:lum bright="20000" contrast="40000"/>
          </a:blip>
          <a:stretch>
            <a:fillRect/>
          </a:stretch>
        </p:blipFill>
        <p:spPr>
          <a:xfrm flipH="1">
            <a:off x="285720" y="4714885"/>
            <a:ext cx="844768" cy="857256"/>
          </a:xfrm>
          <a:prstGeom prst="rect">
            <a:avLst/>
          </a:prstGeom>
          <a:effectLst/>
        </p:spPr>
      </p:pic>
      <p:pic>
        <p:nvPicPr>
          <p:cNvPr id="45" name="44 Imagen" descr="colors-psd-433608.png"/>
          <p:cNvPicPr>
            <a:picLocks noChangeAspect="1"/>
          </p:cNvPicPr>
          <p:nvPr/>
        </p:nvPicPr>
        <p:blipFill>
          <a:blip r:embed="rId5" cstate="print">
            <a:duotone>
              <a:prstClr val="black"/>
              <a:schemeClr val="accent6">
                <a:tint val="45000"/>
                <a:satMod val="400000"/>
              </a:schemeClr>
            </a:duotone>
            <a:lum bright="30000" contrast="40000"/>
          </a:blip>
          <a:stretch>
            <a:fillRect/>
          </a:stretch>
        </p:blipFill>
        <p:spPr>
          <a:xfrm flipH="1">
            <a:off x="285720" y="5286388"/>
            <a:ext cx="857256" cy="869929"/>
          </a:xfrm>
          <a:prstGeom prst="rect">
            <a:avLst/>
          </a:prstGeom>
          <a:effectLst/>
        </p:spPr>
      </p:pic>
      <p:pic>
        <p:nvPicPr>
          <p:cNvPr id="46" name="45 Imagen" descr="colors-psd-433608.png"/>
          <p:cNvPicPr>
            <a:picLocks noChangeAspect="1"/>
          </p:cNvPicPr>
          <p:nvPr/>
        </p:nvPicPr>
        <p:blipFill>
          <a:blip r:embed="rId7" cstate="print">
            <a:duotone>
              <a:prstClr val="black"/>
              <a:schemeClr val="accent6">
                <a:tint val="45000"/>
                <a:satMod val="400000"/>
              </a:schemeClr>
            </a:duotone>
            <a:lum bright="40000" contrast="40000"/>
          </a:blip>
          <a:stretch>
            <a:fillRect/>
          </a:stretch>
        </p:blipFill>
        <p:spPr>
          <a:xfrm flipH="1">
            <a:off x="285720" y="6000768"/>
            <a:ext cx="857256" cy="857232"/>
          </a:xfrm>
          <a:prstGeom prst="rect">
            <a:avLst/>
          </a:prstGeom>
          <a:effectLst/>
        </p:spPr>
      </p:pic>
      <p:sp>
        <p:nvSpPr>
          <p:cNvPr id="25" name="24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4"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 calcmode="lin" valueType="num">
                                      <p:cBhvr additive="base">
                                        <p:cTn id="10" dur="3000" fill="hold"/>
                                        <p:tgtEl>
                                          <p:spTgt spid="28"/>
                                        </p:tgtEl>
                                        <p:attrNameLst>
                                          <p:attrName>ppt_x</p:attrName>
                                        </p:attrNameLst>
                                      </p:cBhvr>
                                      <p:tavLst>
                                        <p:tav tm="0">
                                          <p:val>
                                            <p:strVal val="#ppt_x"/>
                                          </p:val>
                                        </p:tav>
                                        <p:tav tm="100000">
                                          <p:val>
                                            <p:strVal val="#ppt_x"/>
                                          </p:val>
                                        </p:tav>
                                      </p:tavLst>
                                    </p:anim>
                                    <p:anim calcmode="lin" valueType="num">
                                      <p:cBhvr additive="base">
                                        <p:cTn id="11" dur="3000" fill="hold"/>
                                        <p:tgtEl>
                                          <p:spTgt spid="28"/>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3000" fill="hold"/>
                                        <p:tgtEl>
                                          <p:spTgt spid="29"/>
                                        </p:tgtEl>
                                        <p:attrNameLst>
                                          <p:attrName>ppt_x</p:attrName>
                                        </p:attrNameLst>
                                      </p:cBhvr>
                                      <p:tavLst>
                                        <p:tav tm="0">
                                          <p:val>
                                            <p:strVal val="#ppt_x"/>
                                          </p:val>
                                        </p:tav>
                                        <p:tav tm="100000">
                                          <p:val>
                                            <p:strVal val="#ppt_x"/>
                                          </p:val>
                                        </p:tav>
                                      </p:tavLst>
                                    </p:anim>
                                    <p:anim calcmode="lin" valueType="num">
                                      <p:cBhvr additive="base">
                                        <p:cTn id="15" dur="3000" fill="hold"/>
                                        <p:tgtEl>
                                          <p:spTgt spid="2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3000" fill="hold"/>
                                        <p:tgtEl>
                                          <p:spTgt spid="31"/>
                                        </p:tgtEl>
                                        <p:attrNameLst>
                                          <p:attrName>ppt_x</p:attrName>
                                        </p:attrNameLst>
                                      </p:cBhvr>
                                      <p:tavLst>
                                        <p:tav tm="0">
                                          <p:val>
                                            <p:strVal val="#ppt_x"/>
                                          </p:val>
                                        </p:tav>
                                        <p:tav tm="100000">
                                          <p:val>
                                            <p:strVal val="#ppt_x"/>
                                          </p:val>
                                        </p:tav>
                                      </p:tavLst>
                                    </p:anim>
                                    <p:anim calcmode="lin" valueType="num">
                                      <p:cBhvr additive="base">
                                        <p:cTn id="19" dur="3000" fill="hold"/>
                                        <p:tgtEl>
                                          <p:spTgt spid="31"/>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3000" fill="hold"/>
                                        <p:tgtEl>
                                          <p:spTgt spid="32"/>
                                        </p:tgtEl>
                                        <p:attrNameLst>
                                          <p:attrName>ppt_x</p:attrName>
                                        </p:attrNameLst>
                                      </p:cBhvr>
                                      <p:tavLst>
                                        <p:tav tm="0">
                                          <p:val>
                                            <p:strVal val="#ppt_x"/>
                                          </p:val>
                                        </p:tav>
                                        <p:tav tm="100000">
                                          <p:val>
                                            <p:strVal val="#ppt_x"/>
                                          </p:val>
                                        </p:tav>
                                      </p:tavLst>
                                    </p:anim>
                                    <p:anim calcmode="lin" valueType="num">
                                      <p:cBhvr additive="base">
                                        <p:cTn id="23" dur="3000" fill="hold"/>
                                        <p:tgtEl>
                                          <p:spTgt spid="32"/>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3000" fill="hold"/>
                                        <p:tgtEl>
                                          <p:spTgt spid="41"/>
                                        </p:tgtEl>
                                        <p:attrNameLst>
                                          <p:attrName>ppt_x</p:attrName>
                                        </p:attrNameLst>
                                      </p:cBhvr>
                                      <p:tavLst>
                                        <p:tav tm="0">
                                          <p:val>
                                            <p:strVal val="#ppt_x"/>
                                          </p:val>
                                        </p:tav>
                                        <p:tav tm="100000">
                                          <p:val>
                                            <p:strVal val="#ppt_x"/>
                                          </p:val>
                                        </p:tav>
                                      </p:tavLst>
                                    </p:anim>
                                    <p:anim calcmode="lin" valueType="num">
                                      <p:cBhvr additive="base">
                                        <p:cTn id="27" dur="3000" fill="hold"/>
                                        <p:tgtEl>
                                          <p:spTgt spid="4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3000" fill="hold"/>
                                        <p:tgtEl>
                                          <p:spTgt spid="42"/>
                                        </p:tgtEl>
                                        <p:attrNameLst>
                                          <p:attrName>ppt_x</p:attrName>
                                        </p:attrNameLst>
                                      </p:cBhvr>
                                      <p:tavLst>
                                        <p:tav tm="0">
                                          <p:val>
                                            <p:strVal val="#ppt_x"/>
                                          </p:val>
                                        </p:tav>
                                        <p:tav tm="100000">
                                          <p:val>
                                            <p:strVal val="#ppt_x"/>
                                          </p:val>
                                        </p:tav>
                                      </p:tavLst>
                                    </p:anim>
                                    <p:anim calcmode="lin" valueType="num">
                                      <p:cBhvr additive="base">
                                        <p:cTn id="31" dur="3000" fill="hold"/>
                                        <p:tgtEl>
                                          <p:spTgt spid="42"/>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3000" fill="hold"/>
                                        <p:tgtEl>
                                          <p:spTgt spid="43"/>
                                        </p:tgtEl>
                                        <p:attrNameLst>
                                          <p:attrName>ppt_x</p:attrName>
                                        </p:attrNameLst>
                                      </p:cBhvr>
                                      <p:tavLst>
                                        <p:tav tm="0">
                                          <p:val>
                                            <p:strVal val="#ppt_x"/>
                                          </p:val>
                                        </p:tav>
                                        <p:tav tm="100000">
                                          <p:val>
                                            <p:strVal val="#ppt_x"/>
                                          </p:val>
                                        </p:tav>
                                      </p:tavLst>
                                    </p:anim>
                                    <p:anim calcmode="lin" valueType="num">
                                      <p:cBhvr additive="base">
                                        <p:cTn id="35" dur="3000" fill="hold"/>
                                        <p:tgtEl>
                                          <p:spTgt spid="43"/>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3000" fill="hold"/>
                                        <p:tgtEl>
                                          <p:spTgt spid="44"/>
                                        </p:tgtEl>
                                        <p:attrNameLst>
                                          <p:attrName>ppt_x</p:attrName>
                                        </p:attrNameLst>
                                      </p:cBhvr>
                                      <p:tavLst>
                                        <p:tav tm="0">
                                          <p:val>
                                            <p:strVal val="#ppt_x"/>
                                          </p:val>
                                        </p:tav>
                                        <p:tav tm="100000">
                                          <p:val>
                                            <p:strVal val="#ppt_x"/>
                                          </p:val>
                                        </p:tav>
                                      </p:tavLst>
                                    </p:anim>
                                    <p:anim calcmode="lin" valueType="num">
                                      <p:cBhvr additive="base">
                                        <p:cTn id="39" dur="3000" fill="hold"/>
                                        <p:tgtEl>
                                          <p:spTgt spid="44"/>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3000" fill="hold"/>
                                        <p:tgtEl>
                                          <p:spTgt spid="45"/>
                                        </p:tgtEl>
                                        <p:attrNameLst>
                                          <p:attrName>ppt_x</p:attrName>
                                        </p:attrNameLst>
                                      </p:cBhvr>
                                      <p:tavLst>
                                        <p:tav tm="0">
                                          <p:val>
                                            <p:strVal val="#ppt_x"/>
                                          </p:val>
                                        </p:tav>
                                        <p:tav tm="100000">
                                          <p:val>
                                            <p:strVal val="#ppt_x"/>
                                          </p:val>
                                        </p:tav>
                                      </p:tavLst>
                                    </p:anim>
                                    <p:anim calcmode="lin" valueType="num">
                                      <p:cBhvr additive="base">
                                        <p:cTn id="43" dur="3000" fill="hold"/>
                                        <p:tgtEl>
                                          <p:spTgt spid="45"/>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3000" fill="hold"/>
                                        <p:tgtEl>
                                          <p:spTgt spid="46"/>
                                        </p:tgtEl>
                                        <p:attrNameLst>
                                          <p:attrName>ppt_x</p:attrName>
                                        </p:attrNameLst>
                                      </p:cBhvr>
                                      <p:tavLst>
                                        <p:tav tm="0">
                                          <p:val>
                                            <p:strVal val="#ppt_x"/>
                                          </p:val>
                                        </p:tav>
                                        <p:tav tm="100000">
                                          <p:val>
                                            <p:strVal val="#ppt_x"/>
                                          </p:val>
                                        </p:tav>
                                      </p:tavLst>
                                    </p:anim>
                                    <p:anim calcmode="lin" valueType="num">
                                      <p:cBhvr additive="base">
                                        <p:cTn id="47" dur="3000" fill="hold"/>
                                        <p:tgtEl>
                                          <p:spTgt spid="46"/>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28"/>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29"/>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3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32"/>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41"/>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2"/>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43"/>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44"/>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4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46"/>
                                        </p:tgtEl>
                                        <p:attrNameLst>
                                          <p:attrName>r</p:attrName>
                                        </p:attrNameLst>
                                      </p:cBhvr>
                                    </p:animRot>
                                  </p:childTnLst>
                                </p:cTn>
                              </p:par>
                              <p:par>
                                <p:cTn id="68" presetID="2" presetClass="entr" presetSubtype="4"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ppt_x"/>
                                          </p:val>
                                        </p:tav>
                                        <p:tav tm="100000">
                                          <p:val>
                                            <p:strVal val="#ppt_x"/>
                                          </p:val>
                                        </p:tav>
                                      </p:tavLst>
                                    </p:anim>
                                    <p:anim calcmode="lin" valueType="num">
                                      <p:cBhvr additive="base">
                                        <p:cTn id="71" dur="3000" fill="hold"/>
                                        <p:tgtEl>
                                          <p:spTgt spid="27"/>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additive="base">
                                        <p:cTn id="74" dur="3000" fill="hold"/>
                                        <p:tgtEl>
                                          <p:spTgt spid="30"/>
                                        </p:tgtEl>
                                        <p:attrNameLst>
                                          <p:attrName>ppt_x</p:attrName>
                                        </p:attrNameLst>
                                      </p:cBhvr>
                                      <p:tavLst>
                                        <p:tav tm="0">
                                          <p:val>
                                            <p:strVal val="#ppt_x"/>
                                          </p:val>
                                        </p:tav>
                                        <p:tav tm="100000">
                                          <p:val>
                                            <p:strVal val="#ppt_x"/>
                                          </p:val>
                                        </p:tav>
                                      </p:tavLst>
                                    </p:anim>
                                    <p:anim calcmode="lin" valueType="num">
                                      <p:cBhvr additive="base">
                                        <p:cTn id="75" dur="3000" fill="hold"/>
                                        <p:tgtEl>
                                          <p:spTgt spid="30"/>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additive="base">
                                        <p:cTn id="78" dur="3000" fill="hold"/>
                                        <p:tgtEl>
                                          <p:spTgt spid="33"/>
                                        </p:tgtEl>
                                        <p:attrNameLst>
                                          <p:attrName>ppt_x</p:attrName>
                                        </p:attrNameLst>
                                      </p:cBhvr>
                                      <p:tavLst>
                                        <p:tav tm="0">
                                          <p:val>
                                            <p:strVal val="#ppt_x"/>
                                          </p:val>
                                        </p:tav>
                                        <p:tav tm="100000">
                                          <p:val>
                                            <p:strVal val="#ppt_x"/>
                                          </p:val>
                                        </p:tav>
                                      </p:tavLst>
                                    </p:anim>
                                    <p:anim calcmode="lin" valueType="num">
                                      <p:cBhvr additive="base">
                                        <p:cTn id="79" dur="3000" fill="hold"/>
                                        <p:tgtEl>
                                          <p:spTgt spid="33"/>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34"/>
                                        </p:tgtEl>
                                        <p:attrNameLst>
                                          <p:attrName>style.visibility</p:attrName>
                                        </p:attrNameLst>
                                      </p:cBhvr>
                                      <p:to>
                                        <p:strVal val="visible"/>
                                      </p:to>
                                    </p:set>
                                    <p:anim calcmode="lin" valueType="num">
                                      <p:cBhvr additive="base">
                                        <p:cTn id="82" dur="3000" fill="hold"/>
                                        <p:tgtEl>
                                          <p:spTgt spid="34"/>
                                        </p:tgtEl>
                                        <p:attrNameLst>
                                          <p:attrName>ppt_x</p:attrName>
                                        </p:attrNameLst>
                                      </p:cBhvr>
                                      <p:tavLst>
                                        <p:tav tm="0">
                                          <p:val>
                                            <p:strVal val="#ppt_x"/>
                                          </p:val>
                                        </p:tav>
                                        <p:tav tm="100000">
                                          <p:val>
                                            <p:strVal val="#ppt_x"/>
                                          </p:val>
                                        </p:tav>
                                      </p:tavLst>
                                    </p:anim>
                                    <p:anim calcmode="lin" valueType="num">
                                      <p:cBhvr additive="base">
                                        <p:cTn id="83" dur="3000" fill="hold"/>
                                        <p:tgtEl>
                                          <p:spTgt spid="34"/>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35"/>
                                        </p:tgtEl>
                                        <p:attrNameLst>
                                          <p:attrName>style.visibility</p:attrName>
                                        </p:attrNameLst>
                                      </p:cBhvr>
                                      <p:to>
                                        <p:strVal val="visible"/>
                                      </p:to>
                                    </p:set>
                                    <p:anim calcmode="lin" valueType="num">
                                      <p:cBhvr additive="base">
                                        <p:cTn id="86" dur="3000" fill="hold"/>
                                        <p:tgtEl>
                                          <p:spTgt spid="35"/>
                                        </p:tgtEl>
                                        <p:attrNameLst>
                                          <p:attrName>ppt_x</p:attrName>
                                        </p:attrNameLst>
                                      </p:cBhvr>
                                      <p:tavLst>
                                        <p:tav tm="0">
                                          <p:val>
                                            <p:strVal val="#ppt_x"/>
                                          </p:val>
                                        </p:tav>
                                        <p:tav tm="100000">
                                          <p:val>
                                            <p:strVal val="#ppt_x"/>
                                          </p:val>
                                        </p:tav>
                                      </p:tavLst>
                                    </p:anim>
                                    <p:anim calcmode="lin" valueType="num">
                                      <p:cBhvr additive="base">
                                        <p:cTn id="87" dur="3000" fill="hold"/>
                                        <p:tgtEl>
                                          <p:spTgt spid="35"/>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36"/>
                                        </p:tgtEl>
                                        <p:attrNameLst>
                                          <p:attrName>style.visibility</p:attrName>
                                        </p:attrNameLst>
                                      </p:cBhvr>
                                      <p:to>
                                        <p:strVal val="visible"/>
                                      </p:to>
                                    </p:set>
                                    <p:anim calcmode="lin" valueType="num">
                                      <p:cBhvr additive="base">
                                        <p:cTn id="90" dur="3000" fill="hold"/>
                                        <p:tgtEl>
                                          <p:spTgt spid="36"/>
                                        </p:tgtEl>
                                        <p:attrNameLst>
                                          <p:attrName>ppt_x</p:attrName>
                                        </p:attrNameLst>
                                      </p:cBhvr>
                                      <p:tavLst>
                                        <p:tav tm="0">
                                          <p:val>
                                            <p:strVal val="#ppt_x"/>
                                          </p:val>
                                        </p:tav>
                                        <p:tav tm="100000">
                                          <p:val>
                                            <p:strVal val="#ppt_x"/>
                                          </p:val>
                                        </p:tav>
                                      </p:tavLst>
                                    </p:anim>
                                    <p:anim calcmode="lin" valueType="num">
                                      <p:cBhvr additive="base">
                                        <p:cTn id="91" dur="3000" fill="hold"/>
                                        <p:tgtEl>
                                          <p:spTgt spid="36"/>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37"/>
                                        </p:tgtEl>
                                        <p:attrNameLst>
                                          <p:attrName>style.visibility</p:attrName>
                                        </p:attrNameLst>
                                      </p:cBhvr>
                                      <p:to>
                                        <p:strVal val="visible"/>
                                      </p:to>
                                    </p:set>
                                    <p:anim calcmode="lin" valueType="num">
                                      <p:cBhvr additive="base">
                                        <p:cTn id="94" dur="3000" fill="hold"/>
                                        <p:tgtEl>
                                          <p:spTgt spid="37"/>
                                        </p:tgtEl>
                                        <p:attrNameLst>
                                          <p:attrName>ppt_x</p:attrName>
                                        </p:attrNameLst>
                                      </p:cBhvr>
                                      <p:tavLst>
                                        <p:tav tm="0">
                                          <p:val>
                                            <p:strVal val="#ppt_x"/>
                                          </p:val>
                                        </p:tav>
                                        <p:tav tm="100000">
                                          <p:val>
                                            <p:strVal val="#ppt_x"/>
                                          </p:val>
                                        </p:tav>
                                      </p:tavLst>
                                    </p:anim>
                                    <p:anim calcmode="lin" valueType="num">
                                      <p:cBhvr additive="base">
                                        <p:cTn id="95" dur="3000" fill="hold"/>
                                        <p:tgtEl>
                                          <p:spTgt spid="37"/>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8"/>
                                        </p:tgtEl>
                                        <p:attrNameLst>
                                          <p:attrName>style.visibility</p:attrName>
                                        </p:attrNameLst>
                                      </p:cBhvr>
                                      <p:to>
                                        <p:strVal val="visible"/>
                                      </p:to>
                                    </p:set>
                                    <p:anim calcmode="lin" valueType="num">
                                      <p:cBhvr additive="base">
                                        <p:cTn id="98" dur="3000" fill="hold"/>
                                        <p:tgtEl>
                                          <p:spTgt spid="38"/>
                                        </p:tgtEl>
                                        <p:attrNameLst>
                                          <p:attrName>ppt_x</p:attrName>
                                        </p:attrNameLst>
                                      </p:cBhvr>
                                      <p:tavLst>
                                        <p:tav tm="0">
                                          <p:val>
                                            <p:strVal val="#ppt_x"/>
                                          </p:val>
                                        </p:tav>
                                        <p:tav tm="100000">
                                          <p:val>
                                            <p:strVal val="#ppt_x"/>
                                          </p:val>
                                        </p:tav>
                                      </p:tavLst>
                                    </p:anim>
                                    <p:anim calcmode="lin" valueType="num">
                                      <p:cBhvr additive="base">
                                        <p:cTn id="99" dur="3000" fill="hold"/>
                                        <p:tgtEl>
                                          <p:spTgt spid="38"/>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39"/>
                                        </p:tgtEl>
                                        <p:attrNameLst>
                                          <p:attrName>style.visibility</p:attrName>
                                        </p:attrNameLst>
                                      </p:cBhvr>
                                      <p:to>
                                        <p:strVal val="visible"/>
                                      </p:to>
                                    </p:set>
                                    <p:anim calcmode="lin" valueType="num">
                                      <p:cBhvr additive="base">
                                        <p:cTn id="102" dur="3000" fill="hold"/>
                                        <p:tgtEl>
                                          <p:spTgt spid="39"/>
                                        </p:tgtEl>
                                        <p:attrNameLst>
                                          <p:attrName>ppt_x</p:attrName>
                                        </p:attrNameLst>
                                      </p:cBhvr>
                                      <p:tavLst>
                                        <p:tav tm="0">
                                          <p:val>
                                            <p:strVal val="#ppt_x"/>
                                          </p:val>
                                        </p:tav>
                                        <p:tav tm="100000">
                                          <p:val>
                                            <p:strVal val="#ppt_x"/>
                                          </p:val>
                                        </p:tav>
                                      </p:tavLst>
                                    </p:anim>
                                    <p:anim calcmode="lin" valueType="num">
                                      <p:cBhvr additive="base">
                                        <p:cTn id="103" dur="3000" fill="hold"/>
                                        <p:tgtEl>
                                          <p:spTgt spid="39"/>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40"/>
                                        </p:tgtEl>
                                        <p:attrNameLst>
                                          <p:attrName>style.visibility</p:attrName>
                                        </p:attrNameLst>
                                      </p:cBhvr>
                                      <p:to>
                                        <p:strVal val="visible"/>
                                      </p:to>
                                    </p:set>
                                    <p:anim calcmode="lin" valueType="num">
                                      <p:cBhvr additive="base">
                                        <p:cTn id="106" dur="3000" fill="hold"/>
                                        <p:tgtEl>
                                          <p:spTgt spid="40"/>
                                        </p:tgtEl>
                                        <p:attrNameLst>
                                          <p:attrName>ppt_x</p:attrName>
                                        </p:attrNameLst>
                                      </p:cBhvr>
                                      <p:tavLst>
                                        <p:tav tm="0">
                                          <p:val>
                                            <p:strVal val="#ppt_x"/>
                                          </p:val>
                                        </p:tav>
                                        <p:tav tm="100000">
                                          <p:val>
                                            <p:strVal val="#ppt_x"/>
                                          </p:val>
                                        </p:tav>
                                      </p:tavLst>
                                    </p:anim>
                                    <p:anim calcmode="lin" valueType="num">
                                      <p:cBhvr additive="base">
                                        <p:cTn id="107" dur="3000" fill="hold"/>
                                        <p:tgtEl>
                                          <p:spTgt spid="40"/>
                                        </p:tgtEl>
                                        <p:attrNameLst>
                                          <p:attrName>ppt_y</p:attrName>
                                        </p:attrNameLst>
                                      </p:cBhvr>
                                      <p:tavLst>
                                        <p:tav tm="0">
                                          <p:val>
                                            <p:strVal val="1+#ppt_h/2"/>
                                          </p:val>
                                        </p:tav>
                                        <p:tav tm="100000">
                                          <p:val>
                                            <p:strVal val="#ppt_y"/>
                                          </p:val>
                                        </p:tav>
                                      </p:tavLst>
                                    </p:anim>
                                  </p:childTnLst>
                                </p:cTn>
                              </p:par>
                              <p:par>
                                <p:cTn id="108" presetID="8" presetClass="emph" presetSubtype="0" fill="hold" nodeType="withEffect">
                                  <p:stCondLst>
                                    <p:cond delay="0"/>
                                  </p:stCondLst>
                                  <p:childTnLst>
                                    <p:animRot by="21600000">
                                      <p:cBhvr>
                                        <p:cTn id="109" dur="3000" fill="hold"/>
                                        <p:tgtEl>
                                          <p:spTgt spid="2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30"/>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33"/>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34"/>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35"/>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36"/>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3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3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39"/>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40"/>
                                        </p:tgtEl>
                                        <p:attrNameLst>
                                          <p:attrName>r</p:attrName>
                                        </p:attrNameLst>
                                      </p:cBhvr>
                                    </p:animRot>
                                  </p:childTnLst>
                                </p:cTn>
                              </p:par>
                              <p:par>
                                <p:cTn id="128" presetID="47" presetClass="entr" presetSubtype="0"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3000"/>
                                        <p:tgtEl>
                                          <p:spTgt spid="4"/>
                                        </p:tgtEl>
                                      </p:cBhvr>
                                    </p:animEffect>
                                    <p:anim calcmode="lin" valueType="num">
                                      <p:cBhvr>
                                        <p:cTn id="131" dur="3000" fill="hold"/>
                                        <p:tgtEl>
                                          <p:spTgt spid="4"/>
                                        </p:tgtEl>
                                        <p:attrNameLst>
                                          <p:attrName>ppt_x</p:attrName>
                                        </p:attrNameLst>
                                      </p:cBhvr>
                                      <p:tavLst>
                                        <p:tav tm="0">
                                          <p:val>
                                            <p:strVal val="#ppt_x"/>
                                          </p:val>
                                        </p:tav>
                                        <p:tav tm="100000">
                                          <p:val>
                                            <p:strVal val="#ppt_x"/>
                                          </p:val>
                                        </p:tav>
                                      </p:tavLst>
                                    </p:anim>
                                    <p:anim calcmode="lin" valueType="num">
                                      <p:cBhvr>
                                        <p:cTn id="13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trazh-zhar-ptica.jpg"/>
          <p:cNvPicPr>
            <a:picLocks noChangeAspect="1"/>
          </p:cNvPicPr>
          <p:nvPr/>
        </p:nvPicPr>
        <p:blipFill>
          <a:blip r:embed="rId2"/>
          <a:stretch>
            <a:fillRect/>
          </a:stretch>
        </p:blipFill>
        <p:spPr>
          <a:xfrm>
            <a:off x="571472" y="0"/>
            <a:ext cx="8027568" cy="6858000"/>
          </a:xfrm>
          <a:prstGeom prst="rect">
            <a:avLst/>
          </a:prstGeom>
        </p:spPr>
      </p:pic>
      <p:sp>
        <p:nvSpPr>
          <p:cNvPr id="27" name="26 Rectángulo"/>
          <p:cNvSpPr/>
          <p:nvPr/>
        </p:nvSpPr>
        <p:spPr>
          <a:xfrm>
            <a:off x="0" y="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50004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100013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0" y="1500174"/>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2000264"/>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2500306"/>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3000396"/>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350043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0" y="400052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450057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500066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0" y="550070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6500834"/>
            <a:ext cx="500034" cy="357166"/>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0" y="600076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643966" y="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643966" y="50004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8643966" y="100013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643966" y="1500174"/>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643966" y="2000264"/>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643966" y="2500306"/>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8643966" y="3000396"/>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8643966" y="350043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643966" y="400052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643966" y="450057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643966" y="5000660"/>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643966" y="5500702"/>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643966" y="6500834"/>
            <a:ext cx="500034" cy="357166"/>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643966" y="6000768"/>
            <a:ext cx="500034" cy="428604"/>
          </a:xfrm>
          <a:prstGeom prst="rect">
            <a:avLst/>
          </a:prstGeom>
          <a:solidFill>
            <a:srgbClr val="3333FF"/>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5"/>
                                        </p:tgtEl>
                                        <p:attrNameLst>
                                          <p:attrName>style.opacity</p:attrName>
                                        </p:attrNameLst>
                                      </p:cBhvr>
                                      <p:to>
                                        <p:strVal val="0"/>
                                      </p:to>
                                    </p:set>
                                    <p:animEffect filter="image" prLst="opacity: 0">
                                      <p:cBhvr rctx="IE">
                                        <p:cTn id="7" dur="indefinite"/>
                                        <p:tgtEl>
                                          <p:spTgt spid="5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3000" fill="hold"/>
                                        <p:tgtEl>
                                          <p:spTgt spid="27"/>
                                        </p:tgtEl>
                                        <p:attrNameLst>
                                          <p:attrName>ppt_x</p:attrName>
                                        </p:attrNameLst>
                                      </p:cBhvr>
                                      <p:tavLst>
                                        <p:tav tm="0">
                                          <p:val>
                                            <p:strVal val="#ppt_x"/>
                                          </p:val>
                                        </p:tav>
                                        <p:tav tm="100000">
                                          <p:val>
                                            <p:strVal val="#ppt_x"/>
                                          </p:val>
                                        </p:tav>
                                      </p:tavLst>
                                    </p:anim>
                                    <p:anim calcmode="lin" valueType="num">
                                      <p:cBhvr additive="base">
                                        <p:cTn id="11" dur="3000" fill="hold"/>
                                        <p:tgtEl>
                                          <p:spTgt spid="2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additive="base">
                                        <p:cTn id="14" dur="3000" fill="hold"/>
                                        <p:tgtEl>
                                          <p:spTgt spid="28"/>
                                        </p:tgtEl>
                                        <p:attrNameLst>
                                          <p:attrName>ppt_x</p:attrName>
                                        </p:attrNameLst>
                                      </p:cBhvr>
                                      <p:tavLst>
                                        <p:tav tm="0">
                                          <p:val>
                                            <p:strVal val="#ppt_x"/>
                                          </p:val>
                                        </p:tav>
                                        <p:tav tm="100000">
                                          <p:val>
                                            <p:strVal val="#ppt_x"/>
                                          </p:val>
                                        </p:tav>
                                      </p:tavLst>
                                    </p:anim>
                                    <p:anim calcmode="lin" valueType="num">
                                      <p:cBhvr additive="base">
                                        <p:cTn id="15" dur="3000" fill="hold"/>
                                        <p:tgtEl>
                                          <p:spTgt spid="2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3000" fill="hold"/>
                                        <p:tgtEl>
                                          <p:spTgt spid="29"/>
                                        </p:tgtEl>
                                        <p:attrNameLst>
                                          <p:attrName>ppt_x</p:attrName>
                                        </p:attrNameLst>
                                      </p:cBhvr>
                                      <p:tavLst>
                                        <p:tav tm="0">
                                          <p:val>
                                            <p:strVal val="#ppt_x"/>
                                          </p:val>
                                        </p:tav>
                                        <p:tav tm="100000">
                                          <p:val>
                                            <p:strVal val="#ppt_x"/>
                                          </p:val>
                                        </p:tav>
                                      </p:tavLst>
                                    </p:anim>
                                    <p:anim calcmode="lin" valueType="num">
                                      <p:cBhvr additive="base">
                                        <p:cTn id="19" dur="3000" fill="hold"/>
                                        <p:tgtEl>
                                          <p:spTgt spid="2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3000" fill="hold"/>
                                        <p:tgtEl>
                                          <p:spTgt spid="30"/>
                                        </p:tgtEl>
                                        <p:attrNameLst>
                                          <p:attrName>ppt_x</p:attrName>
                                        </p:attrNameLst>
                                      </p:cBhvr>
                                      <p:tavLst>
                                        <p:tav tm="0">
                                          <p:val>
                                            <p:strVal val="#ppt_x"/>
                                          </p:val>
                                        </p:tav>
                                        <p:tav tm="100000">
                                          <p:val>
                                            <p:strVal val="#ppt_x"/>
                                          </p:val>
                                        </p:tav>
                                      </p:tavLst>
                                    </p:anim>
                                    <p:anim calcmode="lin" valueType="num">
                                      <p:cBhvr additive="base">
                                        <p:cTn id="23" dur="3000" fill="hold"/>
                                        <p:tgtEl>
                                          <p:spTgt spid="3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3000" fill="hold"/>
                                        <p:tgtEl>
                                          <p:spTgt spid="31"/>
                                        </p:tgtEl>
                                        <p:attrNameLst>
                                          <p:attrName>ppt_x</p:attrName>
                                        </p:attrNameLst>
                                      </p:cBhvr>
                                      <p:tavLst>
                                        <p:tav tm="0">
                                          <p:val>
                                            <p:strVal val="#ppt_x"/>
                                          </p:val>
                                        </p:tav>
                                        <p:tav tm="100000">
                                          <p:val>
                                            <p:strVal val="#ppt_x"/>
                                          </p:val>
                                        </p:tav>
                                      </p:tavLst>
                                    </p:anim>
                                    <p:anim calcmode="lin" valueType="num">
                                      <p:cBhvr additive="base">
                                        <p:cTn id="27" dur="3000" fill="hold"/>
                                        <p:tgtEl>
                                          <p:spTgt spid="3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3000" fill="hold"/>
                                        <p:tgtEl>
                                          <p:spTgt spid="32"/>
                                        </p:tgtEl>
                                        <p:attrNameLst>
                                          <p:attrName>ppt_x</p:attrName>
                                        </p:attrNameLst>
                                      </p:cBhvr>
                                      <p:tavLst>
                                        <p:tav tm="0">
                                          <p:val>
                                            <p:strVal val="#ppt_x"/>
                                          </p:val>
                                        </p:tav>
                                        <p:tav tm="100000">
                                          <p:val>
                                            <p:strVal val="#ppt_x"/>
                                          </p:val>
                                        </p:tav>
                                      </p:tavLst>
                                    </p:anim>
                                    <p:anim calcmode="lin" valueType="num">
                                      <p:cBhvr additive="base">
                                        <p:cTn id="31" dur="3000" fill="hold"/>
                                        <p:tgtEl>
                                          <p:spTgt spid="3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additive="base">
                                        <p:cTn id="34" dur="3000" fill="hold"/>
                                        <p:tgtEl>
                                          <p:spTgt spid="33"/>
                                        </p:tgtEl>
                                        <p:attrNameLst>
                                          <p:attrName>ppt_x</p:attrName>
                                        </p:attrNameLst>
                                      </p:cBhvr>
                                      <p:tavLst>
                                        <p:tav tm="0">
                                          <p:val>
                                            <p:strVal val="#ppt_x"/>
                                          </p:val>
                                        </p:tav>
                                        <p:tav tm="100000">
                                          <p:val>
                                            <p:strVal val="#ppt_x"/>
                                          </p:val>
                                        </p:tav>
                                      </p:tavLst>
                                    </p:anim>
                                    <p:anim calcmode="lin" valueType="num">
                                      <p:cBhvr additive="base">
                                        <p:cTn id="35" dur="3000" fill="hold"/>
                                        <p:tgtEl>
                                          <p:spTgt spid="3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3000" fill="hold"/>
                                        <p:tgtEl>
                                          <p:spTgt spid="34"/>
                                        </p:tgtEl>
                                        <p:attrNameLst>
                                          <p:attrName>ppt_x</p:attrName>
                                        </p:attrNameLst>
                                      </p:cBhvr>
                                      <p:tavLst>
                                        <p:tav tm="0">
                                          <p:val>
                                            <p:strVal val="#ppt_x"/>
                                          </p:val>
                                        </p:tav>
                                        <p:tav tm="100000">
                                          <p:val>
                                            <p:strVal val="#ppt_x"/>
                                          </p:val>
                                        </p:tav>
                                      </p:tavLst>
                                    </p:anim>
                                    <p:anim calcmode="lin" valueType="num">
                                      <p:cBhvr additive="base">
                                        <p:cTn id="39" dur="3000" fill="hold"/>
                                        <p:tgtEl>
                                          <p:spTgt spid="34"/>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ppt_x"/>
                                          </p:val>
                                        </p:tav>
                                        <p:tav tm="100000">
                                          <p:val>
                                            <p:strVal val="#ppt_x"/>
                                          </p:val>
                                        </p:tav>
                                      </p:tavLst>
                                    </p:anim>
                                    <p:anim calcmode="lin" valueType="num">
                                      <p:cBhvr additive="base">
                                        <p:cTn id="43" dur="3000" fill="hold"/>
                                        <p:tgtEl>
                                          <p:spTgt spid="3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ppt_x"/>
                                          </p:val>
                                        </p:tav>
                                        <p:tav tm="100000">
                                          <p:val>
                                            <p:strVal val="#ppt_x"/>
                                          </p:val>
                                        </p:tav>
                                      </p:tavLst>
                                    </p:anim>
                                    <p:anim calcmode="lin" valueType="num">
                                      <p:cBhvr additive="base">
                                        <p:cTn id="47" dur="3000" fill="hold"/>
                                        <p:tgtEl>
                                          <p:spTgt spid="3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ppt_x"/>
                                          </p:val>
                                        </p:tav>
                                        <p:tav tm="100000">
                                          <p:val>
                                            <p:strVal val="#ppt_x"/>
                                          </p:val>
                                        </p:tav>
                                      </p:tavLst>
                                    </p:anim>
                                    <p:anim calcmode="lin" valueType="num">
                                      <p:cBhvr additive="base">
                                        <p:cTn id="51" dur="3000" fill="hold"/>
                                        <p:tgtEl>
                                          <p:spTgt spid="3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ppt_x"/>
                                          </p:val>
                                        </p:tav>
                                        <p:tav tm="100000">
                                          <p:val>
                                            <p:strVal val="#ppt_x"/>
                                          </p:val>
                                        </p:tav>
                                      </p:tavLst>
                                    </p:anim>
                                    <p:anim calcmode="lin" valueType="num">
                                      <p:cBhvr additive="base">
                                        <p:cTn id="55" dur="3000" fill="hold"/>
                                        <p:tgtEl>
                                          <p:spTgt spid="3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ppt_x"/>
                                          </p:val>
                                        </p:tav>
                                        <p:tav tm="100000">
                                          <p:val>
                                            <p:strVal val="#ppt_x"/>
                                          </p:val>
                                        </p:tav>
                                      </p:tavLst>
                                    </p:anim>
                                    <p:anim calcmode="lin" valueType="num">
                                      <p:cBhvr additive="base">
                                        <p:cTn id="59" dur="3000" fill="hold"/>
                                        <p:tgtEl>
                                          <p:spTgt spid="3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ppt_x"/>
                                          </p:val>
                                        </p:tav>
                                        <p:tav tm="100000">
                                          <p:val>
                                            <p:strVal val="#ppt_x"/>
                                          </p:val>
                                        </p:tav>
                                      </p:tavLst>
                                    </p:anim>
                                    <p:anim calcmode="lin" valueType="num">
                                      <p:cBhvr additive="base">
                                        <p:cTn id="63" dur="3000" fill="hold"/>
                                        <p:tgtEl>
                                          <p:spTgt spid="40"/>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ppt_x"/>
                                          </p:val>
                                        </p:tav>
                                        <p:tav tm="100000">
                                          <p:val>
                                            <p:strVal val="#ppt_x"/>
                                          </p:val>
                                        </p:tav>
                                      </p:tavLst>
                                    </p:anim>
                                    <p:anim calcmode="lin" valueType="num">
                                      <p:cBhvr additive="base">
                                        <p:cTn id="67" dur="3000" fill="hold"/>
                                        <p:tgtEl>
                                          <p:spTgt spid="4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ppt_x"/>
                                          </p:val>
                                        </p:tav>
                                        <p:tav tm="100000">
                                          <p:val>
                                            <p:strVal val="#ppt_x"/>
                                          </p:val>
                                        </p:tav>
                                      </p:tavLst>
                                    </p:anim>
                                    <p:anim calcmode="lin" valueType="num">
                                      <p:cBhvr additive="base">
                                        <p:cTn id="71" dur="3000" fill="hold"/>
                                        <p:tgtEl>
                                          <p:spTgt spid="4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43"/>
                                        </p:tgtEl>
                                        <p:attrNameLst>
                                          <p:attrName>style.visibility</p:attrName>
                                        </p:attrNameLst>
                                      </p:cBhvr>
                                      <p:to>
                                        <p:strVal val="visible"/>
                                      </p:to>
                                    </p:set>
                                    <p:anim calcmode="lin" valueType="num">
                                      <p:cBhvr additive="base">
                                        <p:cTn id="74" dur="3000" fill="hold"/>
                                        <p:tgtEl>
                                          <p:spTgt spid="43"/>
                                        </p:tgtEl>
                                        <p:attrNameLst>
                                          <p:attrName>ppt_x</p:attrName>
                                        </p:attrNameLst>
                                      </p:cBhvr>
                                      <p:tavLst>
                                        <p:tav tm="0">
                                          <p:val>
                                            <p:strVal val="#ppt_x"/>
                                          </p:val>
                                        </p:tav>
                                        <p:tav tm="100000">
                                          <p:val>
                                            <p:strVal val="#ppt_x"/>
                                          </p:val>
                                        </p:tav>
                                      </p:tavLst>
                                    </p:anim>
                                    <p:anim calcmode="lin" valueType="num">
                                      <p:cBhvr additive="base">
                                        <p:cTn id="75" dur="3000" fill="hold"/>
                                        <p:tgtEl>
                                          <p:spTgt spid="43"/>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44"/>
                                        </p:tgtEl>
                                        <p:attrNameLst>
                                          <p:attrName>style.visibility</p:attrName>
                                        </p:attrNameLst>
                                      </p:cBhvr>
                                      <p:to>
                                        <p:strVal val="visible"/>
                                      </p:to>
                                    </p:set>
                                    <p:anim calcmode="lin" valueType="num">
                                      <p:cBhvr additive="base">
                                        <p:cTn id="78" dur="3000" fill="hold"/>
                                        <p:tgtEl>
                                          <p:spTgt spid="44"/>
                                        </p:tgtEl>
                                        <p:attrNameLst>
                                          <p:attrName>ppt_x</p:attrName>
                                        </p:attrNameLst>
                                      </p:cBhvr>
                                      <p:tavLst>
                                        <p:tav tm="0">
                                          <p:val>
                                            <p:strVal val="#ppt_x"/>
                                          </p:val>
                                        </p:tav>
                                        <p:tav tm="100000">
                                          <p:val>
                                            <p:strVal val="#ppt_x"/>
                                          </p:val>
                                        </p:tav>
                                      </p:tavLst>
                                    </p:anim>
                                    <p:anim calcmode="lin" valueType="num">
                                      <p:cBhvr additive="base">
                                        <p:cTn id="79" dur="3000" fill="hold"/>
                                        <p:tgtEl>
                                          <p:spTgt spid="44"/>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45"/>
                                        </p:tgtEl>
                                        <p:attrNameLst>
                                          <p:attrName>style.visibility</p:attrName>
                                        </p:attrNameLst>
                                      </p:cBhvr>
                                      <p:to>
                                        <p:strVal val="visible"/>
                                      </p:to>
                                    </p:set>
                                    <p:anim calcmode="lin" valueType="num">
                                      <p:cBhvr additive="base">
                                        <p:cTn id="82" dur="3000" fill="hold"/>
                                        <p:tgtEl>
                                          <p:spTgt spid="45"/>
                                        </p:tgtEl>
                                        <p:attrNameLst>
                                          <p:attrName>ppt_x</p:attrName>
                                        </p:attrNameLst>
                                      </p:cBhvr>
                                      <p:tavLst>
                                        <p:tav tm="0">
                                          <p:val>
                                            <p:strVal val="#ppt_x"/>
                                          </p:val>
                                        </p:tav>
                                        <p:tav tm="100000">
                                          <p:val>
                                            <p:strVal val="#ppt_x"/>
                                          </p:val>
                                        </p:tav>
                                      </p:tavLst>
                                    </p:anim>
                                    <p:anim calcmode="lin" valueType="num">
                                      <p:cBhvr additive="base">
                                        <p:cTn id="83" dur="3000" fill="hold"/>
                                        <p:tgtEl>
                                          <p:spTgt spid="45"/>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3000" fill="hold"/>
                                        <p:tgtEl>
                                          <p:spTgt spid="46"/>
                                        </p:tgtEl>
                                        <p:attrNameLst>
                                          <p:attrName>ppt_x</p:attrName>
                                        </p:attrNameLst>
                                      </p:cBhvr>
                                      <p:tavLst>
                                        <p:tav tm="0">
                                          <p:val>
                                            <p:strVal val="#ppt_x"/>
                                          </p:val>
                                        </p:tav>
                                        <p:tav tm="100000">
                                          <p:val>
                                            <p:strVal val="#ppt_x"/>
                                          </p:val>
                                        </p:tav>
                                      </p:tavLst>
                                    </p:anim>
                                    <p:anim calcmode="lin" valueType="num">
                                      <p:cBhvr additive="base">
                                        <p:cTn id="87" dur="3000" fill="hold"/>
                                        <p:tgtEl>
                                          <p:spTgt spid="46"/>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additive="base">
                                        <p:cTn id="90" dur="3000" fill="hold"/>
                                        <p:tgtEl>
                                          <p:spTgt spid="47"/>
                                        </p:tgtEl>
                                        <p:attrNameLst>
                                          <p:attrName>ppt_x</p:attrName>
                                        </p:attrNameLst>
                                      </p:cBhvr>
                                      <p:tavLst>
                                        <p:tav tm="0">
                                          <p:val>
                                            <p:strVal val="#ppt_x"/>
                                          </p:val>
                                        </p:tav>
                                        <p:tav tm="100000">
                                          <p:val>
                                            <p:strVal val="#ppt_x"/>
                                          </p:val>
                                        </p:tav>
                                      </p:tavLst>
                                    </p:anim>
                                    <p:anim calcmode="lin" valueType="num">
                                      <p:cBhvr additive="base">
                                        <p:cTn id="91" dur="3000" fill="hold"/>
                                        <p:tgtEl>
                                          <p:spTgt spid="47"/>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8"/>
                                        </p:tgtEl>
                                        <p:attrNameLst>
                                          <p:attrName>style.visibility</p:attrName>
                                        </p:attrNameLst>
                                      </p:cBhvr>
                                      <p:to>
                                        <p:strVal val="visible"/>
                                      </p:to>
                                    </p:set>
                                    <p:anim calcmode="lin" valueType="num">
                                      <p:cBhvr additive="base">
                                        <p:cTn id="94" dur="3000" fill="hold"/>
                                        <p:tgtEl>
                                          <p:spTgt spid="48"/>
                                        </p:tgtEl>
                                        <p:attrNameLst>
                                          <p:attrName>ppt_x</p:attrName>
                                        </p:attrNameLst>
                                      </p:cBhvr>
                                      <p:tavLst>
                                        <p:tav tm="0">
                                          <p:val>
                                            <p:strVal val="#ppt_x"/>
                                          </p:val>
                                        </p:tav>
                                        <p:tav tm="100000">
                                          <p:val>
                                            <p:strVal val="#ppt_x"/>
                                          </p:val>
                                        </p:tav>
                                      </p:tavLst>
                                    </p:anim>
                                    <p:anim calcmode="lin" valueType="num">
                                      <p:cBhvr additive="base">
                                        <p:cTn id="95" dur="3000" fill="hold"/>
                                        <p:tgtEl>
                                          <p:spTgt spid="48"/>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9"/>
                                        </p:tgtEl>
                                        <p:attrNameLst>
                                          <p:attrName>style.visibility</p:attrName>
                                        </p:attrNameLst>
                                      </p:cBhvr>
                                      <p:to>
                                        <p:strVal val="visible"/>
                                      </p:to>
                                    </p:set>
                                    <p:anim calcmode="lin" valueType="num">
                                      <p:cBhvr additive="base">
                                        <p:cTn id="98" dur="3000" fill="hold"/>
                                        <p:tgtEl>
                                          <p:spTgt spid="49"/>
                                        </p:tgtEl>
                                        <p:attrNameLst>
                                          <p:attrName>ppt_x</p:attrName>
                                        </p:attrNameLst>
                                      </p:cBhvr>
                                      <p:tavLst>
                                        <p:tav tm="0">
                                          <p:val>
                                            <p:strVal val="#ppt_x"/>
                                          </p:val>
                                        </p:tav>
                                        <p:tav tm="100000">
                                          <p:val>
                                            <p:strVal val="#ppt_x"/>
                                          </p:val>
                                        </p:tav>
                                      </p:tavLst>
                                    </p:anim>
                                    <p:anim calcmode="lin" valueType="num">
                                      <p:cBhvr additive="base">
                                        <p:cTn id="99" dur="3000" fill="hold"/>
                                        <p:tgtEl>
                                          <p:spTgt spid="49"/>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50"/>
                                        </p:tgtEl>
                                        <p:attrNameLst>
                                          <p:attrName>style.visibility</p:attrName>
                                        </p:attrNameLst>
                                      </p:cBhvr>
                                      <p:to>
                                        <p:strVal val="visible"/>
                                      </p:to>
                                    </p:set>
                                    <p:anim calcmode="lin" valueType="num">
                                      <p:cBhvr additive="base">
                                        <p:cTn id="102" dur="3000" fill="hold"/>
                                        <p:tgtEl>
                                          <p:spTgt spid="50"/>
                                        </p:tgtEl>
                                        <p:attrNameLst>
                                          <p:attrName>ppt_x</p:attrName>
                                        </p:attrNameLst>
                                      </p:cBhvr>
                                      <p:tavLst>
                                        <p:tav tm="0">
                                          <p:val>
                                            <p:strVal val="#ppt_x"/>
                                          </p:val>
                                        </p:tav>
                                        <p:tav tm="100000">
                                          <p:val>
                                            <p:strVal val="#ppt_x"/>
                                          </p:val>
                                        </p:tav>
                                      </p:tavLst>
                                    </p:anim>
                                    <p:anim calcmode="lin" valueType="num">
                                      <p:cBhvr additive="base">
                                        <p:cTn id="103" dur="3000" fill="hold"/>
                                        <p:tgtEl>
                                          <p:spTgt spid="50"/>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51"/>
                                        </p:tgtEl>
                                        <p:attrNameLst>
                                          <p:attrName>style.visibility</p:attrName>
                                        </p:attrNameLst>
                                      </p:cBhvr>
                                      <p:to>
                                        <p:strVal val="visible"/>
                                      </p:to>
                                    </p:set>
                                    <p:anim calcmode="lin" valueType="num">
                                      <p:cBhvr additive="base">
                                        <p:cTn id="106" dur="3000" fill="hold"/>
                                        <p:tgtEl>
                                          <p:spTgt spid="51"/>
                                        </p:tgtEl>
                                        <p:attrNameLst>
                                          <p:attrName>ppt_x</p:attrName>
                                        </p:attrNameLst>
                                      </p:cBhvr>
                                      <p:tavLst>
                                        <p:tav tm="0">
                                          <p:val>
                                            <p:strVal val="#ppt_x"/>
                                          </p:val>
                                        </p:tav>
                                        <p:tav tm="100000">
                                          <p:val>
                                            <p:strVal val="#ppt_x"/>
                                          </p:val>
                                        </p:tav>
                                      </p:tavLst>
                                    </p:anim>
                                    <p:anim calcmode="lin" valueType="num">
                                      <p:cBhvr additive="base">
                                        <p:cTn id="107" dur="3000" fill="hold"/>
                                        <p:tgtEl>
                                          <p:spTgt spid="51"/>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52"/>
                                        </p:tgtEl>
                                        <p:attrNameLst>
                                          <p:attrName>style.visibility</p:attrName>
                                        </p:attrNameLst>
                                      </p:cBhvr>
                                      <p:to>
                                        <p:strVal val="visible"/>
                                      </p:to>
                                    </p:set>
                                    <p:anim calcmode="lin" valueType="num">
                                      <p:cBhvr additive="base">
                                        <p:cTn id="110" dur="3000" fill="hold"/>
                                        <p:tgtEl>
                                          <p:spTgt spid="52"/>
                                        </p:tgtEl>
                                        <p:attrNameLst>
                                          <p:attrName>ppt_x</p:attrName>
                                        </p:attrNameLst>
                                      </p:cBhvr>
                                      <p:tavLst>
                                        <p:tav tm="0">
                                          <p:val>
                                            <p:strVal val="#ppt_x"/>
                                          </p:val>
                                        </p:tav>
                                        <p:tav tm="100000">
                                          <p:val>
                                            <p:strVal val="#ppt_x"/>
                                          </p:val>
                                        </p:tav>
                                      </p:tavLst>
                                    </p:anim>
                                    <p:anim calcmode="lin" valueType="num">
                                      <p:cBhvr additive="base">
                                        <p:cTn id="111" dur="3000" fill="hold"/>
                                        <p:tgtEl>
                                          <p:spTgt spid="52"/>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53"/>
                                        </p:tgtEl>
                                        <p:attrNameLst>
                                          <p:attrName>style.visibility</p:attrName>
                                        </p:attrNameLst>
                                      </p:cBhvr>
                                      <p:to>
                                        <p:strVal val="visible"/>
                                      </p:to>
                                    </p:set>
                                    <p:anim calcmode="lin" valueType="num">
                                      <p:cBhvr additive="base">
                                        <p:cTn id="114" dur="3000" fill="hold"/>
                                        <p:tgtEl>
                                          <p:spTgt spid="53"/>
                                        </p:tgtEl>
                                        <p:attrNameLst>
                                          <p:attrName>ppt_x</p:attrName>
                                        </p:attrNameLst>
                                      </p:cBhvr>
                                      <p:tavLst>
                                        <p:tav tm="0">
                                          <p:val>
                                            <p:strVal val="#ppt_x"/>
                                          </p:val>
                                        </p:tav>
                                        <p:tav tm="100000">
                                          <p:val>
                                            <p:strVal val="#ppt_x"/>
                                          </p:val>
                                        </p:tav>
                                      </p:tavLst>
                                    </p:anim>
                                    <p:anim calcmode="lin" valueType="num">
                                      <p:cBhvr additive="base">
                                        <p:cTn id="115" dur="3000" fill="hold"/>
                                        <p:tgtEl>
                                          <p:spTgt spid="53"/>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54"/>
                                        </p:tgtEl>
                                        <p:attrNameLst>
                                          <p:attrName>style.visibility</p:attrName>
                                        </p:attrNameLst>
                                      </p:cBhvr>
                                      <p:to>
                                        <p:strVal val="visible"/>
                                      </p:to>
                                    </p:set>
                                    <p:anim calcmode="lin" valueType="num">
                                      <p:cBhvr additive="base">
                                        <p:cTn id="118" dur="3000" fill="hold"/>
                                        <p:tgtEl>
                                          <p:spTgt spid="54"/>
                                        </p:tgtEl>
                                        <p:attrNameLst>
                                          <p:attrName>ppt_x</p:attrName>
                                        </p:attrNameLst>
                                      </p:cBhvr>
                                      <p:tavLst>
                                        <p:tav tm="0">
                                          <p:val>
                                            <p:strVal val="#ppt_x"/>
                                          </p:val>
                                        </p:tav>
                                        <p:tav tm="100000">
                                          <p:val>
                                            <p:strVal val="#ppt_x"/>
                                          </p:val>
                                        </p:tav>
                                      </p:tavLst>
                                    </p:anim>
                                    <p:anim calcmode="lin" valueType="num">
                                      <p:cBhvr additive="base">
                                        <p:cTn id="119" dur="3000" fill="hold"/>
                                        <p:tgtEl>
                                          <p:spTgt spid="54"/>
                                        </p:tgtEl>
                                        <p:attrNameLst>
                                          <p:attrName>ppt_y</p:attrName>
                                        </p:attrNameLst>
                                      </p:cBhvr>
                                      <p:tavLst>
                                        <p:tav tm="0">
                                          <p:val>
                                            <p:strVal val="1+#ppt_h/2"/>
                                          </p:val>
                                        </p:tav>
                                        <p:tav tm="100000">
                                          <p:val>
                                            <p:strVal val="#ppt_y"/>
                                          </p:val>
                                        </p:tav>
                                      </p:tavLst>
                                    </p:anim>
                                  </p:childTnLst>
                                </p:cTn>
                              </p:par>
                              <p:par>
                                <p:cTn id="120" presetID="13" presetClass="entr" presetSubtype="16" fill="hold" grpId="1" nodeType="with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plus(in)">
                                      <p:cBhvr>
                                        <p:cTn id="122" dur="3000"/>
                                        <p:tgtEl>
                                          <p:spTgt spid="27"/>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plus(in)">
                                      <p:cBhvr>
                                        <p:cTn id="125" dur="3000"/>
                                        <p:tgtEl>
                                          <p:spTgt spid="28"/>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29"/>
                                        </p:tgtEl>
                                        <p:attrNameLst>
                                          <p:attrName>style.visibility</p:attrName>
                                        </p:attrNameLst>
                                      </p:cBhvr>
                                      <p:to>
                                        <p:strVal val="visible"/>
                                      </p:to>
                                    </p:set>
                                    <p:animEffect transition="in" filter="plus(in)">
                                      <p:cBhvr>
                                        <p:cTn id="128" dur="3000"/>
                                        <p:tgtEl>
                                          <p:spTgt spid="29"/>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30"/>
                                        </p:tgtEl>
                                        <p:attrNameLst>
                                          <p:attrName>style.visibility</p:attrName>
                                        </p:attrNameLst>
                                      </p:cBhvr>
                                      <p:to>
                                        <p:strVal val="visible"/>
                                      </p:to>
                                    </p:set>
                                    <p:animEffect transition="in" filter="plus(in)">
                                      <p:cBhvr>
                                        <p:cTn id="131" dur="3000"/>
                                        <p:tgtEl>
                                          <p:spTgt spid="30"/>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31"/>
                                        </p:tgtEl>
                                        <p:attrNameLst>
                                          <p:attrName>style.visibility</p:attrName>
                                        </p:attrNameLst>
                                      </p:cBhvr>
                                      <p:to>
                                        <p:strVal val="visible"/>
                                      </p:to>
                                    </p:set>
                                    <p:animEffect transition="in" filter="plus(in)">
                                      <p:cBhvr>
                                        <p:cTn id="134" dur="3000"/>
                                        <p:tgtEl>
                                          <p:spTgt spid="31"/>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32"/>
                                        </p:tgtEl>
                                        <p:attrNameLst>
                                          <p:attrName>style.visibility</p:attrName>
                                        </p:attrNameLst>
                                      </p:cBhvr>
                                      <p:to>
                                        <p:strVal val="visible"/>
                                      </p:to>
                                    </p:set>
                                    <p:animEffect transition="in" filter="plus(in)">
                                      <p:cBhvr>
                                        <p:cTn id="137" dur="3000"/>
                                        <p:tgtEl>
                                          <p:spTgt spid="32"/>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33"/>
                                        </p:tgtEl>
                                        <p:attrNameLst>
                                          <p:attrName>style.visibility</p:attrName>
                                        </p:attrNameLst>
                                      </p:cBhvr>
                                      <p:to>
                                        <p:strVal val="visible"/>
                                      </p:to>
                                    </p:set>
                                    <p:animEffect transition="in" filter="plus(in)">
                                      <p:cBhvr>
                                        <p:cTn id="140" dur="3000"/>
                                        <p:tgtEl>
                                          <p:spTgt spid="33"/>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34"/>
                                        </p:tgtEl>
                                        <p:attrNameLst>
                                          <p:attrName>style.visibility</p:attrName>
                                        </p:attrNameLst>
                                      </p:cBhvr>
                                      <p:to>
                                        <p:strVal val="visible"/>
                                      </p:to>
                                    </p:set>
                                    <p:animEffect transition="in" filter="plus(in)">
                                      <p:cBhvr>
                                        <p:cTn id="143" dur="3000"/>
                                        <p:tgtEl>
                                          <p:spTgt spid="34"/>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35"/>
                                        </p:tgtEl>
                                        <p:attrNameLst>
                                          <p:attrName>style.visibility</p:attrName>
                                        </p:attrNameLst>
                                      </p:cBhvr>
                                      <p:to>
                                        <p:strVal val="visible"/>
                                      </p:to>
                                    </p:set>
                                    <p:animEffect transition="in" filter="plus(in)">
                                      <p:cBhvr>
                                        <p:cTn id="146" dur="3000"/>
                                        <p:tgtEl>
                                          <p:spTgt spid="35"/>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36"/>
                                        </p:tgtEl>
                                        <p:attrNameLst>
                                          <p:attrName>style.visibility</p:attrName>
                                        </p:attrNameLst>
                                      </p:cBhvr>
                                      <p:to>
                                        <p:strVal val="visible"/>
                                      </p:to>
                                    </p:set>
                                    <p:animEffect transition="in" filter="plus(in)">
                                      <p:cBhvr>
                                        <p:cTn id="149" dur="3000"/>
                                        <p:tgtEl>
                                          <p:spTgt spid="36"/>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37"/>
                                        </p:tgtEl>
                                        <p:attrNameLst>
                                          <p:attrName>style.visibility</p:attrName>
                                        </p:attrNameLst>
                                      </p:cBhvr>
                                      <p:to>
                                        <p:strVal val="visible"/>
                                      </p:to>
                                    </p:set>
                                    <p:animEffect transition="in" filter="plus(in)">
                                      <p:cBhvr>
                                        <p:cTn id="152" dur="3000"/>
                                        <p:tgtEl>
                                          <p:spTgt spid="37"/>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38"/>
                                        </p:tgtEl>
                                        <p:attrNameLst>
                                          <p:attrName>style.visibility</p:attrName>
                                        </p:attrNameLst>
                                      </p:cBhvr>
                                      <p:to>
                                        <p:strVal val="visible"/>
                                      </p:to>
                                    </p:set>
                                    <p:animEffect transition="in" filter="plus(in)">
                                      <p:cBhvr>
                                        <p:cTn id="155" dur="3000"/>
                                        <p:tgtEl>
                                          <p:spTgt spid="38"/>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39"/>
                                        </p:tgtEl>
                                        <p:attrNameLst>
                                          <p:attrName>style.visibility</p:attrName>
                                        </p:attrNameLst>
                                      </p:cBhvr>
                                      <p:to>
                                        <p:strVal val="visible"/>
                                      </p:to>
                                    </p:set>
                                    <p:animEffect transition="in" filter="plus(in)">
                                      <p:cBhvr>
                                        <p:cTn id="158" dur="3000"/>
                                        <p:tgtEl>
                                          <p:spTgt spid="39"/>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40"/>
                                        </p:tgtEl>
                                        <p:attrNameLst>
                                          <p:attrName>style.visibility</p:attrName>
                                        </p:attrNameLst>
                                      </p:cBhvr>
                                      <p:to>
                                        <p:strVal val="visible"/>
                                      </p:to>
                                    </p:set>
                                    <p:animEffect transition="in" filter="plus(in)">
                                      <p:cBhvr>
                                        <p:cTn id="161" dur="3000"/>
                                        <p:tgtEl>
                                          <p:spTgt spid="40"/>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41"/>
                                        </p:tgtEl>
                                        <p:attrNameLst>
                                          <p:attrName>style.visibility</p:attrName>
                                        </p:attrNameLst>
                                      </p:cBhvr>
                                      <p:to>
                                        <p:strVal val="visible"/>
                                      </p:to>
                                    </p:set>
                                    <p:animEffect transition="in" filter="plus(in)">
                                      <p:cBhvr>
                                        <p:cTn id="164" dur="3000"/>
                                        <p:tgtEl>
                                          <p:spTgt spid="41"/>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42"/>
                                        </p:tgtEl>
                                        <p:attrNameLst>
                                          <p:attrName>style.visibility</p:attrName>
                                        </p:attrNameLst>
                                      </p:cBhvr>
                                      <p:to>
                                        <p:strVal val="visible"/>
                                      </p:to>
                                    </p:set>
                                    <p:animEffect transition="in" filter="plus(in)">
                                      <p:cBhvr>
                                        <p:cTn id="167" dur="3000"/>
                                        <p:tgtEl>
                                          <p:spTgt spid="42"/>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43"/>
                                        </p:tgtEl>
                                        <p:attrNameLst>
                                          <p:attrName>style.visibility</p:attrName>
                                        </p:attrNameLst>
                                      </p:cBhvr>
                                      <p:to>
                                        <p:strVal val="visible"/>
                                      </p:to>
                                    </p:set>
                                    <p:animEffect transition="in" filter="plus(in)">
                                      <p:cBhvr>
                                        <p:cTn id="170" dur="3000"/>
                                        <p:tgtEl>
                                          <p:spTgt spid="43"/>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44"/>
                                        </p:tgtEl>
                                        <p:attrNameLst>
                                          <p:attrName>style.visibility</p:attrName>
                                        </p:attrNameLst>
                                      </p:cBhvr>
                                      <p:to>
                                        <p:strVal val="visible"/>
                                      </p:to>
                                    </p:set>
                                    <p:animEffect transition="in" filter="plus(in)">
                                      <p:cBhvr>
                                        <p:cTn id="173" dur="3000"/>
                                        <p:tgtEl>
                                          <p:spTgt spid="44"/>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45"/>
                                        </p:tgtEl>
                                        <p:attrNameLst>
                                          <p:attrName>style.visibility</p:attrName>
                                        </p:attrNameLst>
                                      </p:cBhvr>
                                      <p:to>
                                        <p:strVal val="visible"/>
                                      </p:to>
                                    </p:set>
                                    <p:animEffect transition="in" filter="plus(in)">
                                      <p:cBhvr>
                                        <p:cTn id="176" dur="3000"/>
                                        <p:tgtEl>
                                          <p:spTgt spid="45"/>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46"/>
                                        </p:tgtEl>
                                        <p:attrNameLst>
                                          <p:attrName>style.visibility</p:attrName>
                                        </p:attrNameLst>
                                      </p:cBhvr>
                                      <p:to>
                                        <p:strVal val="visible"/>
                                      </p:to>
                                    </p:set>
                                    <p:animEffect transition="in" filter="plus(in)">
                                      <p:cBhvr>
                                        <p:cTn id="179" dur="3000"/>
                                        <p:tgtEl>
                                          <p:spTgt spid="46"/>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47"/>
                                        </p:tgtEl>
                                        <p:attrNameLst>
                                          <p:attrName>style.visibility</p:attrName>
                                        </p:attrNameLst>
                                      </p:cBhvr>
                                      <p:to>
                                        <p:strVal val="visible"/>
                                      </p:to>
                                    </p:set>
                                    <p:animEffect transition="in" filter="plus(in)">
                                      <p:cBhvr>
                                        <p:cTn id="182" dur="3000"/>
                                        <p:tgtEl>
                                          <p:spTgt spid="47"/>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48"/>
                                        </p:tgtEl>
                                        <p:attrNameLst>
                                          <p:attrName>style.visibility</p:attrName>
                                        </p:attrNameLst>
                                      </p:cBhvr>
                                      <p:to>
                                        <p:strVal val="visible"/>
                                      </p:to>
                                    </p:set>
                                    <p:animEffect transition="in" filter="plus(in)">
                                      <p:cBhvr>
                                        <p:cTn id="185" dur="3000"/>
                                        <p:tgtEl>
                                          <p:spTgt spid="48"/>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49"/>
                                        </p:tgtEl>
                                        <p:attrNameLst>
                                          <p:attrName>style.visibility</p:attrName>
                                        </p:attrNameLst>
                                      </p:cBhvr>
                                      <p:to>
                                        <p:strVal val="visible"/>
                                      </p:to>
                                    </p:set>
                                    <p:animEffect transition="in" filter="plus(in)">
                                      <p:cBhvr>
                                        <p:cTn id="188" dur="3000"/>
                                        <p:tgtEl>
                                          <p:spTgt spid="49"/>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50"/>
                                        </p:tgtEl>
                                        <p:attrNameLst>
                                          <p:attrName>style.visibility</p:attrName>
                                        </p:attrNameLst>
                                      </p:cBhvr>
                                      <p:to>
                                        <p:strVal val="visible"/>
                                      </p:to>
                                    </p:set>
                                    <p:animEffect transition="in" filter="plus(in)">
                                      <p:cBhvr>
                                        <p:cTn id="191" dur="3000"/>
                                        <p:tgtEl>
                                          <p:spTgt spid="50"/>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51"/>
                                        </p:tgtEl>
                                        <p:attrNameLst>
                                          <p:attrName>style.visibility</p:attrName>
                                        </p:attrNameLst>
                                      </p:cBhvr>
                                      <p:to>
                                        <p:strVal val="visible"/>
                                      </p:to>
                                    </p:set>
                                    <p:animEffect transition="in" filter="plus(in)">
                                      <p:cBhvr>
                                        <p:cTn id="194" dur="3000"/>
                                        <p:tgtEl>
                                          <p:spTgt spid="51"/>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52"/>
                                        </p:tgtEl>
                                        <p:attrNameLst>
                                          <p:attrName>style.visibility</p:attrName>
                                        </p:attrNameLst>
                                      </p:cBhvr>
                                      <p:to>
                                        <p:strVal val="visible"/>
                                      </p:to>
                                    </p:set>
                                    <p:animEffect transition="in" filter="plus(in)">
                                      <p:cBhvr>
                                        <p:cTn id="197" dur="3000"/>
                                        <p:tgtEl>
                                          <p:spTgt spid="52"/>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53"/>
                                        </p:tgtEl>
                                        <p:attrNameLst>
                                          <p:attrName>style.visibility</p:attrName>
                                        </p:attrNameLst>
                                      </p:cBhvr>
                                      <p:to>
                                        <p:strVal val="visible"/>
                                      </p:to>
                                    </p:set>
                                    <p:animEffect transition="in" filter="plus(in)">
                                      <p:cBhvr>
                                        <p:cTn id="200" dur="3000"/>
                                        <p:tgtEl>
                                          <p:spTgt spid="53"/>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54"/>
                                        </p:tgtEl>
                                        <p:attrNameLst>
                                          <p:attrName>style.visibility</p:attrName>
                                        </p:attrNameLst>
                                      </p:cBhvr>
                                      <p:to>
                                        <p:strVal val="visible"/>
                                      </p:to>
                                    </p:set>
                                    <p:animEffect transition="in" filter="plus(in)">
                                      <p:cBhvr>
                                        <p:cTn id="203" dur="3000"/>
                                        <p:tgtEl>
                                          <p:spTgt spid="54"/>
                                        </p:tgtEl>
                                      </p:cBhvr>
                                    </p:animEffect>
                                  </p:childTnLst>
                                </p:cTn>
                              </p:par>
                              <p:par>
                                <p:cTn id="204" presetID="47" presetClass="entr" presetSubtype="0"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fade">
                                      <p:cBhvr>
                                        <p:cTn id="206" dur="3000"/>
                                        <p:tgtEl>
                                          <p:spTgt spid="4"/>
                                        </p:tgtEl>
                                      </p:cBhvr>
                                    </p:animEffect>
                                    <p:anim calcmode="lin" valueType="num">
                                      <p:cBhvr>
                                        <p:cTn id="207" dur="3000" fill="hold"/>
                                        <p:tgtEl>
                                          <p:spTgt spid="4"/>
                                        </p:tgtEl>
                                        <p:attrNameLst>
                                          <p:attrName>ppt_x</p:attrName>
                                        </p:attrNameLst>
                                      </p:cBhvr>
                                      <p:tavLst>
                                        <p:tav tm="0">
                                          <p:val>
                                            <p:strVal val="#ppt_x"/>
                                          </p:val>
                                        </p:tav>
                                        <p:tav tm="100000">
                                          <p:val>
                                            <p:strVal val="#ppt_x"/>
                                          </p:val>
                                        </p:tav>
                                      </p:tavLst>
                                    </p:anim>
                                    <p:anim calcmode="lin" valueType="num">
                                      <p:cBhvr>
                                        <p:cTn id="208"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trales-5.jpg"/>
          <p:cNvPicPr>
            <a:picLocks noChangeAspect="1"/>
          </p:cNvPicPr>
          <p:nvPr/>
        </p:nvPicPr>
        <p:blipFill>
          <a:blip r:embed="rId2"/>
          <a:stretch>
            <a:fillRect/>
          </a:stretch>
        </p:blipFill>
        <p:spPr>
          <a:xfrm>
            <a:off x="1071538" y="357166"/>
            <a:ext cx="6661262" cy="6500834"/>
          </a:xfrm>
          <a:prstGeom prst="rect">
            <a:avLst/>
          </a:prstGeom>
        </p:spPr>
      </p:pic>
      <p:pic>
        <p:nvPicPr>
          <p:cNvPr id="6" name="4 Marcador de contenido" descr="Imagen2.png"/>
          <p:cNvPicPr>
            <a:picLocks noChangeAspect="1"/>
          </p:cNvPicPr>
          <p:nvPr/>
        </p:nvPicPr>
        <p:blipFill>
          <a:blip r:embed="rId3" cstate="print">
            <a:duotone>
              <a:prstClr val="black"/>
              <a:srgbClr val="00B050">
                <a:tint val="45000"/>
                <a:satMod val="400000"/>
              </a:srgbClr>
            </a:duotone>
            <a:lum contrast="40000"/>
          </a:blip>
          <a:stretch>
            <a:fillRect/>
          </a:stretch>
        </p:blipFill>
        <p:spPr>
          <a:xfrm rot="16200000">
            <a:off x="-107189" y="-535841"/>
            <a:ext cx="1214478" cy="1571668"/>
          </a:xfrm>
          <a:prstGeom prst="rect">
            <a:avLst/>
          </a:prstGeom>
        </p:spPr>
      </p:pic>
      <p:pic>
        <p:nvPicPr>
          <p:cNvPr id="7" name="4 Marcador de contenido" descr="Imagen2.png"/>
          <p:cNvPicPr>
            <a:picLocks noChangeAspect="1"/>
          </p:cNvPicPr>
          <p:nvPr/>
        </p:nvPicPr>
        <p:blipFill>
          <a:blip r:embed="rId3" cstate="print">
            <a:duotone>
              <a:prstClr val="black"/>
              <a:srgbClr val="00B050">
                <a:tint val="45000"/>
                <a:satMod val="400000"/>
              </a:srgbClr>
            </a:duotone>
            <a:lum contrast="40000"/>
          </a:blip>
          <a:stretch>
            <a:fillRect/>
          </a:stretch>
        </p:blipFill>
        <p:spPr>
          <a:xfrm rot="16200000">
            <a:off x="-107189" y="464267"/>
            <a:ext cx="1214478" cy="1571668"/>
          </a:xfrm>
          <a:prstGeom prst="rect">
            <a:avLst/>
          </a:prstGeom>
        </p:spPr>
      </p:pic>
      <p:pic>
        <p:nvPicPr>
          <p:cNvPr id="8" name="4 Marcador de contenido" descr="Imagen2.png"/>
          <p:cNvPicPr>
            <a:picLocks noChangeAspect="1"/>
          </p:cNvPicPr>
          <p:nvPr/>
        </p:nvPicPr>
        <p:blipFill>
          <a:blip r:embed="rId3" cstate="print">
            <a:duotone>
              <a:prstClr val="black"/>
              <a:srgbClr val="00B050">
                <a:tint val="45000"/>
                <a:satMod val="400000"/>
              </a:srgbClr>
            </a:duotone>
            <a:lum contrast="40000"/>
          </a:blip>
          <a:stretch>
            <a:fillRect/>
          </a:stretch>
        </p:blipFill>
        <p:spPr>
          <a:xfrm rot="16200000">
            <a:off x="-107189" y="1464423"/>
            <a:ext cx="1214478" cy="1571668"/>
          </a:xfrm>
          <a:prstGeom prst="rect">
            <a:avLst/>
          </a:prstGeom>
        </p:spPr>
      </p:pic>
      <p:pic>
        <p:nvPicPr>
          <p:cNvPr id="9" name="4 Marcador de contenido" descr="Imagen2.png"/>
          <p:cNvPicPr>
            <a:picLocks noChangeAspect="1"/>
          </p:cNvPicPr>
          <p:nvPr/>
        </p:nvPicPr>
        <p:blipFill>
          <a:blip r:embed="rId3" cstate="print">
            <a:duotone>
              <a:prstClr val="black"/>
              <a:srgbClr val="00B050">
                <a:tint val="45000"/>
                <a:satMod val="400000"/>
              </a:srgbClr>
            </a:duotone>
            <a:lum contrast="40000"/>
          </a:blip>
          <a:stretch>
            <a:fillRect/>
          </a:stretch>
        </p:blipFill>
        <p:spPr>
          <a:xfrm rot="16200000">
            <a:off x="-107189" y="2464531"/>
            <a:ext cx="1214478" cy="1571668"/>
          </a:xfrm>
          <a:prstGeom prst="rect">
            <a:avLst/>
          </a:prstGeom>
        </p:spPr>
      </p:pic>
      <p:pic>
        <p:nvPicPr>
          <p:cNvPr id="10" name="4 Marcador de contenido" descr="Imagen2.png"/>
          <p:cNvPicPr>
            <a:picLocks noChangeAspect="1"/>
          </p:cNvPicPr>
          <p:nvPr/>
        </p:nvPicPr>
        <p:blipFill>
          <a:blip r:embed="rId3" cstate="print">
            <a:duotone>
              <a:prstClr val="black"/>
              <a:srgbClr val="00B050">
                <a:tint val="45000"/>
                <a:satMod val="400000"/>
              </a:srgbClr>
            </a:duotone>
            <a:lum contrast="40000"/>
          </a:blip>
          <a:stretch>
            <a:fillRect/>
          </a:stretch>
        </p:blipFill>
        <p:spPr>
          <a:xfrm rot="16200000">
            <a:off x="-178627" y="3464719"/>
            <a:ext cx="1214478" cy="1571668"/>
          </a:xfrm>
          <a:prstGeom prst="rect">
            <a:avLst/>
          </a:prstGeom>
        </p:spPr>
      </p:pic>
      <p:pic>
        <p:nvPicPr>
          <p:cNvPr id="11" name="4 Marcador de contenido" descr="Imagen2.png"/>
          <p:cNvPicPr>
            <a:picLocks noChangeAspect="1"/>
          </p:cNvPicPr>
          <p:nvPr/>
        </p:nvPicPr>
        <p:blipFill>
          <a:blip r:embed="rId3" cstate="print">
            <a:duotone>
              <a:prstClr val="black"/>
              <a:srgbClr val="00B050">
                <a:tint val="45000"/>
                <a:satMod val="400000"/>
              </a:srgbClr>
            </a:duotone>
            <a:lum contrast="40000"/>
          </a:blip>
          <a:stretch>
            <a:fillRect/>
          </a:stretch>
        </p:blipFill>
        <p:spPr>
          <a:xfrm rot="16200000">
            <a:off x="-107189" y="4464795"/>
            <a:ext cx="1214478" cy="1571668"/>
          </a:xfrm>
          <a:prstGeom prst="rect">
            <a:avLst/>
          </a:prstGeom>
        </p:spPr>
      </p:pic>
      <p:pic>
        <p:nvPicPr>
          <p:cNvPr id="12" name="4 Marcador de contenido" descr="Imagen2.png"/>
          <p:cNvPicPr>
            <a:picLocks noChangeAspect="1"/>
          </p:cNvPicPr>
          <p:nvPr/>
        </p:nvPicPr>
        <p:blipFill>
          <a:blip r:embed="rId3" cstate="print">
            <a:duotone>
              <a:prstClr val="black"/>
              <a:srgbClr val="00B050">
                <a:tint val="45000"/>
                <a:satMod val="400000"/>
              </a:srgbClr>
            </a:duotone>
            <a:lum contrast="40000"/>
          </a:blip>
          <a:stretch>
            <a:fillRect/>
          </a:stretch>
        </p:blipFill>
        <p:spPr>
          <a:xfrm rot="16200000">
            <a:off x="-178627" y="5464927"/>
            <a:ext cx="1214478" cy="1571668"/>
          </a:xfrm>
          <a:prstGeom prst="rect">
            <a:avLst/>
          </a:prstGeom>
        </p:spPr>
      </p:pic>
      <p:pic>
        <p:nvPicPr>
          <p:cNvPr id="13" name="4 Marcador de contenido" descr="Imagen2.png"/>
          <p:cNvPicPr>
            <a:picLocks noChangeAspect="1"/>
          </p:cNvPicPr>
          <p:nvPr/>
        </p:nvPicPr>
        <p:blipFill>
          <a:blip r:embed="rId4" cstate="print">
            <a:duotone>
              <a:prstClr val="black"/>
              <a:srgbClr val="00B050">
                <a:tint val="45000"/>
                <a:satMod val="400000"/>
              </a:srgbClr>
            </a:duotone>
            <a:lum contrast="40000"/>
          </a:blip>
          <a:stretch>
            <a:fillRect/>
          </a:stretch>
        </p:blipFill>
        <p:spPr>
          <a:xfrm rot="16200000" flipV="1">
            <a:off x="7818326" y="-388886"/>
            <a:ext cx="1365496" cy="1571604"/>
          </a:xfrm>
          <a:prstGeom prst="rect">
            <a:avLst/>
          </a:prstGeom>
        </p:spPr>
      </p:pic>
      <p:pic>
        <p:nvPicPr>
          <p:cNvPr id="14" name="4 Marcador de contenido" descr="Imagen2.png"/>
          <p:cNvPicPr>
            <a:picLocks noChangeAspect="1"/>
          </p:cNvPicPr>
          <p:nvPr/>
        </p:nvPicPr>
        <p:blipFill>
          <a:blip r:embed="rId4" cstate="print">
            <a:duotone>
              <a:prstClr val="black"/>
              <a:srgbClr val="00B050">
                <a:tint val="45000"/>
                <a:satMod val="400000"/>
              </a:srgbClr>
            </a:duotone>
            <a:lum contrast="40000"/>
          </a:blip>
          <a:stretch>
            <a:fillRect/>
          </a:stretch>
        </p:blipFill>
        <p:spPr>
          <a:xfrm rot="16200000" flipV="1">
            <a:off x="7746888" y="539784"/>
            <a:ext cx="1365496" cy="1571604"/>
          </a:xfrm>
          <a:prstGeom prst="rect">
            <a:avLst/>
          </a:prstGeom>
        </p:spPr>
      </p:pic>
      <p:pic>
        <p:nvPicPr>
          <p:cNvPr id="15" name="4 Marcador de contenido" descr="Imagen2.png"/>
          <p:cNvPicPr>
            <a:picLocks noChangeAspect="1"/>
          </p:cNvPicPr>
          <p:nvPr/>
        </p:nvPicPr>
        <p:blipFill>
          <a:blip r:embed="rId4" cstate="print">
            <a:duotone>
              <a:prstClr val="black"/>
              <a:srgbClr val="00B050">
                <a:tint val="45000"/>
                <a:satMod val="400000"/>
              </a:srgbClr>
            </a:duotone>
            <a:lum contrast="40000"/>
          </a:blip>
          <a:stretch>
            <a:fillRect/>
          </a:stretch>
        </p:blipFill>
        <p:spPr>
          <a:xfrm rot="16200000" flipV="1">
            <a:off x="7818326" y="1468502"/>
            <a:ext cx="1365496" cy="1571604"/>
          </a:xfrm>
          <a:prstGeom prst="rect">
            <a:avLst/>
          </a:prstGeom>
        </p:spPr>
      </p:pic>
      <p:pic>
        <p:nvPicPr>
          <p:cNvPr id="16" name="4 Marcador de contenido" descr="Imagen2.png"/>
          <p:cNvPicPr>
            <a:picLocks noChangeAspect="1"/>
          </p:cNvPicPr>
          <p:nvPr/>
        </p:nvPicPr>
        <p:blipFill>
          <a:blip r:embed="rId4" cstate="print">
            <a:duotone>
              <a:prstClr val="black"/>
              <a:srgbClr val="00B050">
                <a:tint val="45000"/>
                <a:satMod val="400000"/>
              </a:srgbClr>
            </a:duotone>
            <a:lum contrast="40000"/>
          </a:blip>
          <a:stretch>
            <a:fillRect/>
          </a:stretch>
        </p:blipFill>
        <p:spPr>
          <a:xfrm rot="16200000" flipV="1">
            <a:off x="7746888" y="2397172"/>
            <a:ext cx="1365496" cy="1571604"/>
          </a:xfrm>
          <a:prstGeom prst="rect">
            <a:avLst/>
          </a:prstGeom>
        </p:spPr>
      </p:pic>
      <p:pic>
        <p:nvPicPr>
          <p:cNvPr id="17" name="4 Marcador de contenido" descr="Imagen2.png"/>
          <p:cNvPicPr>
            <a:picLocks noChangeAspect="1"/>
          </p:cNvPicPr>
          <p:nvPr/>
        </p:nvPicPr>
        <p:blipFill>
          <a:blip r:embed="rId4" cstate="print">
            <a:duotone>
              <a:prstClr val="black"/>
              <a:srgbClr val="00B050">
                <a:tint val="45000"/>
                <a:satMod val="400000"/>
              </a:srgbClr>
            </a:duotone>
            <a:lum contrast="40000"/>
          </a:blip>
          <a:stretch>
            <a:fillRect/>
          </a:stretch>
        </p:blipFill>
        <p:spPr>
          <a:xfrm rot="16200000" flipV="1">
            <a:off x="7675450" y="3397304"/>
            <a:ext cx="1365496" cy="1571604"/>
          </a:xfrm>
          <a:prstGeom prst="rect">
            <a:avLst/>
          </a:prstGeom>
        </p:spPr>
      </p:pic>
      <p:pic>
        <p:nvPicPr>
          <p:cNvPr id="18" name="4 Marcador de contenido" descr="Imagen2.png"/>
          <p:cNvPicPr>
            <a:picLocks noChangeAspect="1"/>
          </p:cNvPicPr>
          <p:nvPr/>
        </p:nvPicPr>
        <p:blipFill>
          <a:blip r:embed="rId4" cstate="print">
            <a:duotone>
              <a:prstClr val="black"/>
              <a:srgbClr val="00B050">
                <a:tint val="45000"/>
                <a:satMod val="400000"/>
              </a:srgbClr>
            </a:duotone>
            <a:lum contrast="40000"/>
          </a:blip>
          <a:stretch>
            <a:fillRect/>
          </a:stretch>
        </p:blipFill>
        <p:spPr>
          <a:xfrm rot="16200000" flipV="1">
            <a:off x="7675450" y="4468874"/>
            <a:ext cx="1365496" cy="1571604"/>
          </a:xfrm>
          <a:prstGeom prst="rect">
            <a:avLst/>
          </a:prstGeom>
        </p:spPr>
      </p:pic>
      <p:pic>
        <p:nvPicPr>
          <p:cNvPr id="19" name="4 Marcador de contenido" descr="Imagen2.png"/>
          <p:cNvPicPr>
            <a:picLocks noChangeAspect="1"/>
          </p:cNvPicPr>
          <p:nvPr/>
        </p:nvPicPr>
        <p:blipFill>
          <a:blip r:embed="rId4" cstate="print">
            <a:duotone>
              <a:prstClr val="black"/>
              <a:srgbClr val="00B050">
                <a:tint val="45000"/>
                <a:satMod val="400000"/>
              </a:srgbClr>
            </a:duotone>
            <a:lum contrast="40000"/>
          </a:blip>
          <a:stretch>
            <a:fillRect/>
          </a:stretch>
        </p:blipFill>
        <p:spPr>
          <a:xfrm rot="16200000" flipV="1">
            <a:off x="7675450" y="5540444"/>
            <a:ext cx="1365496" cy="1571604"/>
          </a:xfrm>
          <a:prstGeom prst="rect">
            <a:avLst/>
          </a:prstGeom>
        </p:spPr>
      </p:pic>
      <p:sp>
        <p:nvSpPr>
          <p:cNvPr id="20" name="19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ppt_x</p:attrName>
                                        </p:attrNameLst>
                                      </p:cBhvr>
                                      <p:tavLst>
                                        <p:tav tm="0">
                                          <p:val>
                                            <p:strVal val="#ppt_x"/>
                                          </p:val>
                                        </p:tav>
                                        <p:tav tm="100000">
                                          <p:val>
                                            <p:strVal val="#ppt_x"/>
                                          </p:val>
                                        </p:tav>
                                      </p:tavLst>
                                    </p:anim>
                                    <p:anim calcmode="lin" valueType="num">
                                      <p:cBhvr>
                                        <p:cTn id="12" dur="3000" fill="hold"/>
                                        <p:tgtEl>
                                          <p:spTgt spid="6"/>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3000"/>
                                        <p:tgtEl>
                                          <p:spTgt spid="7"/>
                                        </p:tgtEl>
                                      </p:cBhvr>
                                    </p:animEffect>
                                    <p:anim calcmode="lin" valueType="num">
                                      <p:cBhvr>
                                        <p:cTn id="16" dur="3000" fill="hold"/>
                                        <p:tgtEl>
                                          <p:spTgt spid="7"/>
                                        </p:tgtEl>
                                        <p:attrNameLst>
                                          <p:attrName>ppt_x</p:attrName>
                                        </p:attrNameLst>
                                      </p:cBhvr>
                                      <p:tavLst>
                                        <p:tav tm="0">
                                          <p:val>
                                            <p:strVal val="#ppt_x"/>
                                          </p:val>
                                        </p:tav>
                                        <p:tav tm="100000">
                                          <p:val>
                                            <p:strVal val="#ppt_x"/>
                                          </p:val>
                                        </p:tav>
                                      </p:tavLst>
                                    </p:anim>
                                    <p:anim calcmode="lin" valueType="num">
                                      <p:cBhvr>
                                        <p:cTn id="17" dur="3000" fill="hold"/>
                                        <p:tgtEl>
                                          <p:spTgt spid="7"/>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3000"/>
                                        <p:tgtEl>
                                          <p:spTgt spid="8"/>
                                        </p:tgtEl>
                                      </p:cBhvr>
                                    </p:animEffect>
                                    <p:anim calcmode="lin" valueType="num">
                                      <p:cBhvr>
                                        <p:cTn id="21" dur="3000" fill="hold"/>
                                        <p:tgtEl>
                                          <p:spTgt spid="8"/>
                                        </p:tgtEl>
                                        <p:attrNameLst>
                                          <p:attrName>ppt_x</p:attrName>
                                        </p:attrNameLst>
                                      </p:cBhvr>
                                      <p:tavLst>
                                        <p:tav tm="0">
                                          <p:val>
                                            <p:strVal val="#ppt_x"/>
                                          </p:val>
                                        </p:tav>
                                        <p:tav tm="100000">
                                          <p:val>
                                            <p:strVal val="#ppt_x"/>
                                          </p:val>
                                        </p:tav>
                                      </p:tavLst>
                                    </p:anim>
                                    <p:anim calcmode="lin" valueType="num">
                                      <p:cBhvr>
                                        <p:cTn id="22" dur="3000" fill="hold"/>
                                        <p:tgtEl>
                                          <p:spTgt spid="8"/>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anim calcmode="lin" valueType="num">
                                      <p:cBhvr>
                                        <p:cTn id="26" dur="3000" fill="hold"/>
                                        <p:tgtEl>
                                          <p:spTgt spid="9"/>
                                        </p:tgtEl>
                                        <p:attrNameLst>
                                          <p:attrName>ppt_x</p:attrName>
                                        </p:attrNameLst>
                                      </p:cBhvr>
                                      <p:tavLst>
                                        <p:tav tm="0">
                                          <p:val>
                                            <p:strVal val="#ppt_x"/>
                                          </p:val>
                                        </p:tav>
                                        <p:tav tm="100000">
                                          <p:val>
                                            <p:strVal val="#ppt_x"/>
                                          </p:val>
                                        </p:tav>
                                      </p:tavLst>
                                    </p:anim>
                                    <p:anim calcmode="lin" valueType="num">
                                      <p:cBhvr>
                                        <p:cTn id="27" dur="3000" fill="hold"/>
                                        <p:tgtEl>
                                          <p:spTgt spid="9"/>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3000"/>
                                        <p:tgtEl>
                                          <p:spTgt spid="10"/>
                                        </p:tgtEl>
                                      </p:cBhvr>
                                    </p:animEffect>
                                    <p:anim calcmode="lin" valueType="num">
                                      <p:cBhvr>
                                        <p:cTn id="31" dur="3000" fill="hold"/>
                                        <p:tgtEl>
                                          <p:spTgt spid="10"/>
                                        </p:tgtEl>
                                        <p:attrNameLst>
                                          <p:attrName>ppt_x</p:attrName>
                                        </p:attrNameLst>
                                      </p:cBhvr>
                                      <p:tavLst>
                                        <p:tav tm="0">
                                          <p:val>
                                            <p:strVal val="#ppt_x"/>
                                          </p:val>
                                        </p:tav>
                                        <p:tav tm="100000">
                                          <p:val>
                                            <p:strVal val="#ppt_x"/>
                                          </p:val>
                                        </p:tav>
                                      </p:tavLst>
                                    </p:anim>
                                    <p:anim calcmode="lin" valueType="num">
                                      <p:cBhvr>
                                        <p:cTn id="32" dur="3000" fill="hold"/>
                                        <p:tgtEl>
                                          <p:spTgt spid="10"/>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3000"/>
                                        <p:tgtEl>
                                          <p:spTgt spid="11"/>
                                        </p:tgtEl>
                                      </p:cBhvr>
                                    </p:animEffect>
                                    <p:anim calcmode="lin" valueType="num">
                                      <p:cBhvr>
                                        <p:cTn id="36" dur="3000" fill="hold"/>
                                        <p:tgtEl>
                                          <p:spTgt spid="11"/>
                                        </p:tgtEl>
                                        <p:attrNameLst>
                                          <p:attrName>ppt_x</p:attrName>
                                        </p:attrNameLst>
                                      </p:cBhvr>
                                      <p:tavLst>
                                        <p:tav tm="0">
                                          <p:val>
                                            <p:strVal val="#ppt_x"/>
                                          </p:val>
                                        </p:tav>
                                        <p:tav tm="100000">
                                          <p:val>
                                            <p:strVal val="#ppt_x"/>
                                          </p:val>
                                        </p:tav>
                                      </p:tavLst>
                                    </p:anim>
                                    <p:anim calcmode="lin" valueType="num">
                                      <p:cBhvr>
                                        <p:cTn id="37" dur="3000" fill="hold"/>
                                        <p:tgtEl>
                                          <p:spTgt spid="11"/>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3000"/>
                                        <p:tgtEl>
                                          <p:spTgt spid="12"/>
                                        </p:tgtEl>
                                      </p:cBhvr>
                                    </p:animEffect>
                                    <p:anim calcmode="lin" valueType="num">
                                      <p:cBhvr>
                                        <p:cTn id="41" dur="3000" fill="hold"/>
                                        <p:tgtEl>
                                          <p:spTgt spid="12"/>
                                        </p:tgtEl>
                                        <p:attrNameLst>
                                          <p:attrName>ppt_x</p:attrName>
                                        </p:attrNameLst>
                                      </p:cBhvr>
                                      <p:tavLst>
                                        <p:tav tm="0">
                                          <p:val>
                                            <p:strVal val="#ppt_x"/>
                                          </p:val>
                                        </p:tav>
                                        <p:tav tm="100000">
                                          <p:val>
                                            <p:strVal val="#ppt_x"/>
                                          </p:val>
                                        </p:tav>
                                      </p:tavLst>
                                    </p:anim>
                                    <p:anim calcmode="lin" valueType="num">
                                      <p:cBhvr>
                                        <p:cTn id="42" dur="3000" fill="hold"/>
                                        <p:tgtEl>
                                          <p:spTgt spid="12"/>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3000"/>
                                        <p:tgtEl>
                                          <p:spTgt spid="13"/>
                                        </p:tgtEl>
                                      </p:cBhvr>
                                    </p:animEffect>
                                    <p:anim calcmode="lin" valueType="num">
                                      <p:cBhvr>
                                        <p:cTn id="46" dur="3000" fill="hold"/>
                                        <p:tgtEl>
                                          <p:spTgt spid="13"/>
                                        </p:tgtEl>
                                        <p:attrNameLst>
                                          <p:attrName>ppt_x</p:attrName>
                                        </p:attrNameLst>
                                      </p:cBhvr>
                                      <p:tavLst>
                                        <p:tav tm="0">
                                          <p:val>
                                            <p:strVal val="#ppt_x"/>
                                          </p:val>
                                        </p:tav>
                                        <p:tav tm="100000">
                                          <p:val>
                                            <p:strVal val="#ppt_x"/>
                                          </p:val>
                                        </p:tav>
                                      </p:tavLst>
                                    </p:anim>
                                    <p:anim calcmode="lin" valueType="num">
                                      <p:cBhvr>
                                        <p:cTn id="47" dur="3000" fill="hold"/>
                                        <p:tgtEl>
                                          <p:spTgt spid="13"/>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3000"/>
                                        <p:tgtEl>
                                          <p:spTgt spid="14"/>
                                        </p:tgtEl>
                                      </p:cBhvr>
                                    </p:animEffect>
                                    <p:anim calcmode="lin" valueType="num">
                                      <p:cBhvr>
                                        <p:cTn id="51" dur="3000" fill="hold"/>
                                        <p:tgtEl>
                                          <p:spTgt spid="14"/>
                                        </p:tgtEl>
                                        <p:attrNameLst>
                                          <p:attrName>ppt_x</p:attrName>
                                        </p:attrNameLst>
                                      </p:cBhvr>
                                      <p:tavLst>
                                        <p:tav tm="0">
                                          <p:val>
                                            <p:strVal val="#ppt_x"/>
                                          </p:val>
                                        </p:tav>
                                        <p:tav tm="100000">
                                          <p:val>
                                            <p:strVal val="#ppt_x"/>
                                          </p:val>
                                        </p:tav>
                                      </p:tavLst>
                                    </p:anim>
                                    <p:anim calcmode="lin" valueType="num">
                                      <p:cBhvr>
                                        <p:cTn id="52" dur="3000" fill="hold"/>
                                        <p:tgtEl>
                                          <p:spTgt spid="14"/>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3000"/>
                                        <p:tgtEl>
                                          <p:spTgt spid="15"/>
                                        </p:tgtEl>
                                      </p:cBhvr>
                                    </p:animEffect>
                                    <p:anim calcmode="lin" valueType="num">
                                      <p:cBhvr>
                                        <p:cTn id="56" dur="3000" fill="hold"/>
                                        <p:tgtEl>
                                          <p:spTgt spid="15"/>
                                        </p:tgtEl>
                                        <p:attrNameLst>
                                          <p:attrName>ppt_x</p:attrName>
                                        </p:attrNameLst>
                                      </p:cBhvr>
                                      <p:tavLst>
                                        <p:tav tm="0">
                                          <p:val>
                                            <p:strVal val="#ppt_x"/>
                                          </p:val>
                                        </p:tav>
                                        <p:tav tm="100000">
                                          <p:val>
                                            <p:strVal val="#ppt_x"/>
                                          </p:val>
                                        </p:tav>
                                      </p:tavLst>
                                    </p:anim>
                                    <p:anim calcmode="lin" valueType="num">
                                      <p:cBhvr>
                                        <p:cTn id="57" dur="3000" fill="hold"/>
                                        <p:tgtEl>
                                          <p:spTgt spid="15"/>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3000"/>
                                        <p:tgtEl>
                                          <p:spTgt spid="16"/>
                                        </p:tgtEl>
                                      </p:cBhvr>
                                    </p:animEffect>
                                    <p:anim calcmode="lin" valueType="num">
                                      <p:cBhvr>
                                        <p:cTn id="61" dur="3000" fill="hold"/>
                                        <p:tgtEl>
                                          <p:spTgt spid="16"/>
                                        </p:tgtEl>
                                        <p:attrNameLst>
                                          <p:attrName>ppt_x</p:attrName>
                                        </p:attrNameLst>
                                      </p:cBhvr>
                                      <p:tavLst>
                                        <p:tav tm="0">
                                          <p:val>
                                            <p:strVal val="#ppt_x"/>
                                          </p:val>
                                        </p:tav>
                                        <p:tav tm="100000">
                                          <p:val>
                                            <p:strVal val="#ppt_x"/>
                                          </p:val>
                                        </p:tav>
                                      </p:tavLst>
                                    </p:anim>
                                    <p:anim calcmode="lin" valueType="num">
                                      <p:cBhvr>
                                        <p:cTn id="62" dur="3000" fill="hold"/>
                                        <p:tgtEl>
                                          <p:spTgt spid="16"/>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3000"/>
                                        <p:tgtEl>
                                          <p:spTgt spid="17"/>
                                        </p:tgtEl>
                                      </p:cBhvr>
                                    </p:animEffect>
                                    <p:anim calcmode="lin" valueType="num">
                                      <p:cBhvr>
                                        <p:cTn id="66" dur="3000" fill="hold"/>
                                        <p:tgtEl>
                                          <p:spTgt spid="17"/>
                                        </p:tgtEl>
                                        <p:attrNameLst>
                                          <p:attrName>ppt_x</p:attrName>
                                        </p:attrNameLst>
                                      </p:cBhvr>
                                      <p:tavLst>
                                        <p:tav tm="0">
                                          <p:val>
                                            <p:strVal val="#ppt_x"/>
                                          </p:val>
                                        </p:tav>
                                        <p:tav tm="100000">
                                          <p:val>
                                            <p:strVal val="#ppt_x"/>
                                          </p:val>
                                        </p:tav>
                                      </p:tavLst>
                                    </p:anim>
                                    <p:anim calcmode="lin" valueType="num">
                                      <p:cBhvr>
                                        <p:cTn id="67" dur="3000" fill="hold"/>
                                        <p:tgtEl>
                                          <p:spTgt spid="17"/>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3000"/>
                                        <p:tgtEl>
                                          <p:spTgt spid="18"/>
                                        </p:tgtEl>
                                      </p:cBhvr>
                                    </p:animEffect>
                                    <p:anim calcmode="lin" valueType="num">
                                      <p:cBhvr>
                                        <p:cTn id="71" dur="3000" fill="hold"/>
                                        <p:tgtEl>
                                          <p:spTgt spid="18"/>
                                        </p:tgtEl>
                                        <p:attrNameLst>
                                          <p:attrName>ppt_x</p:attrName>
                                        </p:attrNameLst>
                                      </p:cBhvr>
                                      <p:tavLst>
                                        <p:tav tm="0">
                                          <p:val>
                                            <p:strVal val="#ppt_x"/>
                                          </p:val>
                                        </p:tav>
                                        <p:tav tm="100000">
                                          <p:val>
                                            <p:strVal val="#ppt_x"/>
                                          </p:val>
                                        </p:tav>
                                      </p:tavLst>
                                    </p:anim>
                                    <p:anim calcmode="lin" valueType="num">
                                      <p:cBhvr>
                                        <p:cTn id="72" dur="3000" fill="hold"/>
                                        <p:tgtEl>
                                          <p:spTgt spid="18"/>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3000"/>
                                        <p:tgtEl>
                                          <p:spTgt spid="19"/>
                                        </p:tgtEl>
                                      </p:cBhvr>
                                    </p:animEffect>
                                    <p:anim calcmode="lin" valueType="num">
                                      <p:cBhvr>
                                        <p:cTn id="76" dur="3000" fill="hold"/>
                                        <p:tgtEl>
                                          <p:spTgt spid="19"/>
                                        </p:tgtEl>
                                        <p:attrNameLst>
                                          <p:attrName>ppt_x</p:attrName>
                                        </p:attrNameLst>
                                      </p:cBhvr>
                                      <p:tavLst>
                                        <p:tav tm="0">
                                          <p:val>
                                            <p:strVal val="#ppt_x"/>
                                          </p:val>
                                        </p:tav>
                                        <p:tav tm="100000">
                                          <p:val>
                                            <p:strVal val="#ppt_x"/>
                                          </p:val>
                                        </p:tav>
                                      </p:tavLst>
                                    </p:anim>
                                    <p:anim calcmode="lin" valueType="num">
                                      <p:cBhvr>
                                        <p:cTn id="77" dur="3000" fill="hold"/>
                                        <p:tgtEl>
                                          <p:spTgt spid="19"/>
                                        </p:tgtEl>
                                        <p:attrNameLst>
                                          <p:attrName>ppt_y</p:attrName>
                                        </p:attrNameLst>
                                      </p:cBhvr>
                                      <p:tavLst>
                                        <p:tav tm="0">
                                          <p:val>
                                            <p:strVal val="#ppt_y+.1"/>
                                          </p:val>
                                        </p:tav>
                                        <p:tav tm="100000">
                                          <p:val>
                                            <p:strVal val="#ppt_y"/>
                                          </p:val>
                                        </p:tav>
                                      </p:tavLst>
                                    </p:anim>
                                  </p:childTnLst>
                                </p:cTn>
                              </p:par>
                              <p:par>
                                <p:cTn id="78" presetID="19" presetClass="entr" presetSubtype="5" fill="hold" nodeType="with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p:cTn id="80" dur="3000" fill="hold"/>
                                        <p:tgtEl>
                                          <p:spTgt spid="13"/>
                                        </p:tgtEl>
                                        <p:attrNameLst>
                                          <p:attrName>ppt_w</p:attrName>
                                        </p:attrNameLst>
                                      </p:cBhvr>
                                      <p:tavLst>
                                        <p:tav tm="0">
                                          <p:val>
                                            <p:strVal val="#ppt_w"/>
                                          </p:val>
                                        </p:tav>
                                        <p:tav tm="100000">
                                          <p:val>
                                            <p:strVal val="#ppt_w"/>
                                          </p:val>
                                        </p:tav>
                                      </p:tavLst>
                                    </p:anim>
                                    <p:anim calcmode="lin" valueType="num">
                                      <p:cBhvr>
                                        <p:cTn id="81" dur="3000" fill="hold"/>
                                        <p:tgtEl>
                                          <p:spTgt spid="13"/>
                                        </p:tgtEl>
                                        <p:attrNameLst>
                                          <p:attrName>ppt_h</p:attrName>
                                        </p:attrNameLst>
                                      </p:cBhvr>
                                      <p:tavLst>
                                        <p:tav tm="0" fmla="#ppt_h*sin(2.5*pi*$)">
                                          <p:val>
                                            <p:fltVal val="0"/>
                                          </p:val>
                                        </p:tav>
                                        <p:tav tm="100000">
                                          <p:val>
                                            <p:fltVal val="1"/>
                                          </p:val>
                                        </p:tav>
                                      </p:tavLst>
                                    </p:anim>
                                  </p:childTnLst>
                                </p:cTn>
                              </p:par>
                              <p:par>
                                <p:cTn id="82" presetID="19" presetClass="entr" presetSubtype="5" fill="hold"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3000" fill="hold"/>
                                        <p:tgtEl>
                                          <p:spTgt spid="14"/>
                                        </p:tgtEl>
                                        <p:attrNameLst>
                                          <p:attrName>ppt_w</p:attrName>
                                        </p:attrNameLst>
                                      </p:cBhvr>
                                      <p:tavLst>
                                        <p:tav tm="0">
                                          <p:val>
                                            <p:strVal val="#ppt_w"/>
                                          </p:val>
                                        </p:tav>
                                        <p:tav tm="100000">
                                          <p:val>
                                            <p:strVal val="#ppt_w"/>
                                          </p:val>
                                        </p:tav>
                                      </p:tavLst>
                                    </p:anim>
                                    <p:anim calcmode="lin" valueType="num">
                                      <p:cBhvr>
                                        <p:cTn id="85" dur="3000" fill="hold"/>
                                        <p:tgtEl>
                                          <p:spTgt spid="14"/>
                                        </p:tgtEl>
                                        <p:attrNameLst>
                                          <p:attrName>ppt_h</p:attrName>
                                        </p:attrNameLst>
                                      </p:cBhvr>
                                      <p:tavLst>
                                        <p:tav tm="0" fmla="#ppt_h*sin(2.5*pi*$)">
                                          <p:val>
                                            <p:fltVal val="0"/>
                                          </p:val>
                                        </p:tav>
                                        <p:tav tm="100000">
                                          <p:val>
                                            <p:fltVal val="1"/>
                                          </p:val>
                                        </p:tav>
                                      </p:tavLst>
                                    </p:anim>
                                  </p:childTnLst>
                                </p:cTn>
                              </p:par>
                              <p:par>
                                <p:cTn id="86" presetID="19" presetClass="entr" presetSubtype="5" fill="hold" nodeType="withEffect">
                                  <p:stCondLst>
                                    <p:cond delay="0"/>
                                  </p:stCondLst>
                                  <p:childTnLst>
                                    <p:set>
                                      <p:cBhvr>
                                        <p:cTn id="87" dur="1" fill="hold">
                                          <p:stCondLst>
                                            <p:cond delay="0"/>
                                          </p:stCondLst>
                                        </p:cTn>
                                        <p:tgtEl>
                                          <p:spTgt spid="15"/>
                                        </p:tgtEl>
                                        <p:attrNameLst>
                                          <p:attrName>style.visibility</p:attrName>
                                        </p:attrNameLst>
                                      </p:cBhvr>
                                      <p:to>
                                        <p:strVal val="visible"/>
                                      </p:to>
                                    </p:set>
                                    <p:anim calcmode="lin" valueType="num">
                                      <p:cBhvr>
                                        <p:cTn id="88" dur="3000" fill="hold"/>
                                        <p:tgtEl>
                                          <p:spTgt spid="15"/>
                                        </p:tgtEl>
                                        <p:attrNameLst>
                                          <p:attrName>ppt_w</p:attrName>
                                        </p:attrNameLst>
                                      </p:cBhvr>
                                      <p:tavLst>
                                        <p:tav tm="0">
                                          <p:val>
                                            <p:strVal val="#ppt_w"/>
                                          </p:val>
                                        </p:tav>
                                        <p:tav tm="100000">
                                          <p:val>
                                            <p:strVal val="#ppt_w"/>
                                          </p:val>
                                        </p:tav>
                                      </p:tavLst>
                                    </p:anim>
                                    <p:anim calcmode="lin" valueType="num">
                                      <p:cBhvr>
                                        <p:cTn id="89" dur="3000" fill="hold"/>
                                        <p:tgtEl>
                                          <p:spTgt spid="15"/>
                                        </p:tgtEl>
                                        <p:attrNameLst>
                                          <p:attrName>ppt_h</p:attrName>
                                        </p:attrNameLst>
                                      </p:cBhvr>
                                      <p:tavLst>
                                        <p:tav tm="0" fmla="#ppt_h*sin(2.5*pi*$)">
                                          <p:val>
                                            <p:fltVal val="0"/>
                                          </p:val>
                                        </p:tav>
                                        <p:tav tm="100000">
                                          <p:val>
                                            <p:fltVal val="1"/>
                                          </p:val>
                                        </p:tav>
                                      </p:tavLst>
                                    </p:anim>
                                  </p:childTnLst>
                                </p:cTn>
                              </p:par>
                              <p:par>
                                <p:cTn id="90" presetID="19" presetClass="entr" presetSubtype="5" fill="hold" nodeType="with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p:cTn id="92" dur="3000" fill="hold"/>
                                        <p:tgtEl>
                                          <p:spTgt spid="16"/>
                                        </p:tgtEl>
                                        <p:attrNameLst>
                                          <p:attrName>ppt_w</p:attrName>
                                        </p:attrNameLst>
                                      </p:cBhvr>
                                      <p:tavLst>
                                        <p:tav tm="0">
                                          <p:val>
                                            <p:strVal val="#ppt_w"/>
                                          </p:val>
                                        </p:tav>
                                        <p:tav tm="100000">
                                          <p:val>
                                            <p:strVal val="#ppt_w"/>
                                          </p:val>
                                        </p:tav>
                                      </p:tavLst>
                                    </p:anim>
                                    <p:anim calcmode="lin" valueType="num">
                                      <p:cBhvr>
                                        <p:cTn id="93" dur="3000" fill="hold"/>
                                        <p:tgtEl>
                                          <p:spTgt spid="16"/>
                                        </p:tgtEl>
                                        <p:attrNameLst>
                                          <p:attrName>ppt_h</p:attrName>
                                        </p:attrNameLst>
                                      </p:cBhvr>
                                      <p:tavLst>
                                        <p:tav tm="0" fmla="#ppt_h*sin(2.5*pi*$)">
                                          <p:val>
                                            <p:fltVal val="0"/>
                                          </p:val>
                                        </p:tav>
                                        <p:tav tm="100000">
                                          <p:val>
                                            <p:fltVal val="1"/>
                                          </p:val>
                                        </p:tav>
                                      </p:tavLst>
                                    </p:anim>
                                  </p:childTnLst>
                                </p:cTn>
                              </p:par>
                              <p:par>
                                <p:cTn id="94" presetID="19" presetClass="entr" presetSubtype="5"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p:cTn id="96" dur="3000" fill="hold"/>
                                        <p:tgtEl>
                                          <p:spTgt spid="17"/>
                                        </p:tgtEl>
                                        <p:attrNameLst>
                                          <p:attrName>ppt_w</p:attrName>
                                        </p:attrNameLst>
                                      </p:cBhvr>
                                      <p:tavLst>
                                        <p:tav tm="0">
                                          <p:val>
                                            <p:strVal val="#ppt_w"/>
                                          </p:val>
                                        </p:tav>
                                        <p:tav tm="100000">
                                          <p:val>
                                            <p:strVal val="#ppt_w"/>
                                          </p:val>
                                        </p:tav>
                                      </p:tavLst>
                                    </p:anim>
                                    <p:anim calcmode="lin" valueType="num">
                                      <p:cBhvr>
                                        <p:cTn id="97" dur="3000" fill="hold"/>
                                        <p:tgtEl>
                                          <p:spTgt spid="17"/>
                                        </p:tgtEl>
                                        <p:attrNameLst>
                                          <p:attrName>ppt_h</p:attrName>
                                        </p:attrNameLst>
                                      </p:cBhvr>
                                      <p:tavLst>
                                        <p:tav tm="0" fmla="#ppt_h*sin(2.5*pi*$)">
                                          <p:val>
                                            <p:fltVal val="0"/>
                                          </p:val>
                                        </p:tav>
                                        <p:tav tm="100000">
                                          <p:val>
                                            <p:fltVal val="1"/>
                                          </p:val>
                                        </p:tav>
                                      </p:tavLst>
                                    </p:anim>
                                  </p:childTnLst>
                                </p:cTn>
                              </p:par>
                              <p:par>
                                <p:cTn id="98" presetID="19" presetClass="entr" presetSubtype="5" fill="hold" nodeType="withEffect">
                                  <p:stCondLst>
                                    <p:cond delay="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strVal val="#ppt_w"/>
                                          </p:val>
                                        </p:tav>
                                        <p:tav tm="100000">
                                          <p:val>
                                            <p:strVal val="#ppt_w"/>
                                          </p:val>
                                        </p:tav>
                                      </p:tavLst>
                                    </p:anim>
                                    <p:anim calcmode="lin" valueType="num">
                                      <p:cBhvr>
                                        <p:cTn id="101" dur="3000" fill="hold"/>
                                        <p:tgtEl>
                                          <p:spTgt spid="18"/>
                                        </p:tgtEl>
                                        <p:attrNameLst>
                                          <p:attrName>ppt_h</p:attrName>
                                        </p:attrNameLst>
                                      </p:cBhvr>
                                      <p:tavLst>
                                        <p:tav tm="0" fmla="#ppt_h*sin(2.5*pi*$)">
                                          <p:val>
                                            <p:fltVal val="0"/>
                                          </p:val>
                                        </p:tav>
                                        <p:tav tm="100000">
                                          <p:val>
                                            <p:fltVal val="1"/>
                                          </p:val>
                                        </p:tav>
                                      </p:tavLst>
                                    </p:anim>
                                  </p:childTnLst>
                                </p:cTn>
                              </p:par>
                              <p:par>
                                <p:cTn id="102" presetID="19" presetClass="entr" presetSubtype="5" fill="hold"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p:cTn id="104" dur="3000" fill="hold"/>
                                        <p:tgtEl>
                                          <p:spTgt spid="19"/>
                                        </p:tgtEl>
                                        <p:attrNameLst>
                                          <p:attrName>ppt_w</p:attrName>
                                        </p:attrNameLst>
                                      </p:cBhvr>
                                      <p:tavLst>
                                        <p:tav tm="0">
                                          <p:val>
                                            <p:strVal val="#ppt_w"/>
                                          </p:val>
                                        </p:tav>
                                        <p:tav tm="100000">
                                          <p:val>
                                            <p:strVal val="#ppt_w"/>
                                          </p:val>
                                        </p:tav>
                                      </p:tavLst>
                                    </p:anim>
                                    <p:anim calcmode="lin" valueType="num">
                                      <p:cBhvr>
                                        <p:cTn id="105" dur="3000" fill="hold"/>
                                        <p:tgtEl>
                                          <p:spTgt spid="19"/>
                                        </p:tgtEl>
                                        <p:attrNameLst>
                                          <p:attrName>ppt_h</p:attrName>
                                        </p:attrNameLst>
                                      </p:cBhvr>
                                      <p:tavLst>
                                        <p:tav tm="0" fmla="#ppt_h*sin(2.5*pi*$)">
                                          <p:val>
                                            <p:fltVal val="0"/>
                                          </p:val>
                                        </p:tav>
                                        <p:tav tm="100000">
                                          <p:val>
                                            <p:fltVal val="1"/>
                                          </p:val>
                                        </p:tav>
                                      </p:tavLst>
                                    </p:anim>
                                  </p:childTnLst>
                                </p:cTn>
                              </p:par>
                              <p:par>
                                <p:cTn id="106" presetID="19" presetClass="entr" presetSubtype="5" fill="hold" nodeType="with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p:cTn id="108" dur="3000" fill="hold"/>
                                        <p:tgtEl>
                                          <p:spTgt spid="6"/>
                                        </p:tgtEl>
                                        <p:attrNameLst>
                                          <p:attrName>ppt_w</p:attrName>
                                        </p:attrNameLst>
                                      </p:cBhvr>
                                      <p:tavLst>
                                        <p:tav tm="0">
                                          <p:val>
                                            <p:strVal val="#ppt_w"/>
                                          </p:val>
                                        </p:tav>
                                        <p:tav tm="100000">
                                          <p:val>
                                            <p:strVal val="#ppt_w"/>
                                          </p:val>
                                        </p:tav>
                                      </p:tavLst>
                                    </p:anim>
                                    <p:anim calcmode="lin" valueType="num">
                                      <p:cBhvr>
                                        <p:cTn id="109" dur="3000" fill="hold"/>
                                        <p:tgtEl>
                                          <p:spTgt spid="6"/>
                                        </p:tgtEl>
                                        <p:attrNameLst>
                                          <p:attrName>ppt_h</p:attrName>
                                        </p:attrNameLst>
                                      </p:cBhvr>
                                      <p:tavLst>
                                        <p:tav tm="0" fmla="#ppt_h*sin(2.5*pi*$)">
                                          <p:val>
                                            <p:fltVal val="0"/>
                                          </p:val>
                                        </p:tav>
                                        <p:tav tm="100000">
                                          <p:val>
                                            <p:fltVal val="1"/>
                                          </p:val>
                                        </p:tav>
                                      </p:tavLst>
                                    </p:anim>
                                  </p:childTnLst>
                                </p:cTn>
                              </p:par>
                              <p:par>
                                <p:cTn id="110" presetID="19" presetClass="entr" presetSubtype="5" fill="hold" nodeType="withEffect">
                                  <p:stCondLst>
                                    <p:cond delay="0"/>
                                  </p:stCondLst>
                                  <p:childTnLst>
                                    <p:set>
                                      <p:cBhvr>
                                        <p:cTn id="111" dur="1" fill="hold">
                                          <p:stCondLst>
                                            <p:cond delay="0"/>
                                          </p:stCondLst>
                                        </p:cTn>
                                        <p:tgtEl>
                                          <p:spTgt spid="7"/>
                                        </p:tgtEl>
                                        <p:attrNameLst>
                                          <p:attrName>style.visibility</p:attrName>
                                        </p:attrNameLst>
                                      </p:cBhvr>
                                      <p:to>
                                        <p:strVal val="visible"/>
                                      </p:to>
                                    </p:set>
                                    <p:anim calcmode="lin" valueType="num">
                                      <p:cBhvr>
                                        <p:cTn id="112" dur="3000" fill="hold"/>
                                        <p:tgtEl>
                                          <p:spTgt spid="7"/>
                                        </p:tgtEl>
                                        <p:attrNameLst>
                                          <p:attrName>ppt_w</p:attrName>
                                        </p:attrNameLst>
                                      </p:cBhvr>
                                      <p:tavLst>
                                        <p:tav tm="0">
                                          <p:val>
                                            <p:strVal val="#ppt_w"/>
                                          </p:val>
                                        </p:tav>
                                        <p:tav tm="100000">
                                          <p:val>
                                            <p:strVal val="#ppt_w"/>
                                          </p:val>
                                        </p:tav>
                                      </p:tavLst>
                                    </p:anim>
                                    <p:anim calcmode="lin" valueType="num">
                                      <p:cBhvr>
                                        <p:cTn id="113" dur="3000" fill="hold"/>
                                        <p:tgtEl>
                                          <p:spTgt spid="7"/>
                                        </p:tgtEl>
                                        <p:attrNameLst>
                                          <p:attrName>ppt_h</p:attrName>
                                        </p:attrNameLst>
                                      </p:cBhvr>
                                      <p:tavLst>
                                        <p:tav tm="0" fmla="#ppt_h*sin(2.5*pi*$)">
                                          <p:val>
                                            <p:fltVal val="0"/>
                                          </p:val>
                                        </p:tav>
                                        <p:tav tm="100000">
                                          <p:val>
                                            <p:fltVal val="1"/>
                                          </p:val>
                                        </p:tav>
                                      </p:tavLst>
                                    </p:anim>
                                  </p:childTnLst>
                                </p:cTn>
                              </p:par>
                              <p:par>
                                <p:cTn id="114" presetID="19" presetClass="entr" presetSubtype="5" fill="hold" nodeType="withEffect">
                                  <p:stCondLst>
                                    <p:cond delay="0"/>
                                  </p:stCondLst>
                                  <p:childTnLst>
                                    <p:set>
                                      <p:cBhvr>
                                        <p:cTn id="115" dur="1" fill="hold">
                                          <p:stCondLst>
                                            <p:cond delay="0"/>
                                          </p:stCondLst>
                                        </p:cTn>
                                        <p:tgtEl>
                                          <p:spTgt spid="8"/>
                                        </p:tgtEl>
                                        <p:attrNameLst>
                                          <p:attrName>style.visibility</p:attrName>
                                        </p:attrNameLst>
                                      </p:cBhvr>
                                      <p:to>
                                        <p:strVal val="visible"/>
                                      </p:to>
                                    </p:set>
                                    <p:anim calcmode="lin" valueType="num">
                                      <p:cBhvr>
                                        <p:cTn id="116" dur="3000" fill="hold"/>
                                        <p:tgtEl>
                                          <p:spTgt spid="8"/>
                                        </p:tgtEl>
                                        <p:attrNameLst>
                                          <p:attrName>ppt_w</p:attrName>
                                        </p:attrNameLst>
                                      </p:cBhvr>
                                      <p:tavLst>
                                        <p:tav tm="0">
                                          <p:val>
                                            <p:strVal val="#ppt_w"/>
                                          </p:val>
                                        </p:tav>
                                        <p:tav tm="100000">
                                          <p:val>
                                            <p:strVal val="#ppt_w"/>
                                          </p:val>
                                        </p:tav>
                                      </p:tavLst>
                                    </p:anim>
                                    <p:anim calcmode="lin" valueType="num">
                                      <p:cBhvr>
                                        <p:cTn id="117" dur="3000" fill="hold"/>
                                        <p:tgtEl>
                                          <p:spTgt spid="8"/>
                                        </p:tgtEl>
                                        <p:attrNameLst>
                                          <p:attrName>ppt_h</p:attrName>
                                        </p:attrNameLst>
                                      </p:cBhvr>
                                      <p:tavLst>
                                        <p:tav tm="0" fmla="#ppt_h*sin(2.5*pi*$)">
                                          <p:val>
                                            <p:fltVal val="0"/>
                                          </p:val>
                                        </p:tav>
                                        <p:tav tm="100000">
                                          <p:val>
                                            <p:fltVal val="1"/>
                                          </p:val>
                                        </p:tav>
                                      </p:tavLst>
                                    </p:anim>
                                  </p:childTnLst>
                                </p:cTn>
                              </p:par>
                              <p:par>
                                <p:cTn id="118" presetID="19" presetClass="entr" presetSubtype="5" fill="hold" nodeType="withEffect">
                                  <p:stCondLst>
                                    <p:cond delay="0"/>
                                  </p:stCondLst>
                                  <p:childTnLst>
                                    <p:set>
                                      <p:cBhvr>
                                        <p:cTn id="119" dur="1" fill="hold">
                                          <p:stCondLst>
                                            <p:cond delay="0"/>
                                          </p:stCondLst>
                                        </p:cTn>
                                        <p:tgtEl>
                                          <p:spTgt spid="9"/>
                                        </p:tgtEl>
                                        <p:attrNameLst>
                                          <p:attrName>style.visibility</p:attrName>
                                        </p:attrNameLst>
                                      </p:cBhvr>
                                      <p:to>
                                        <p:strVal val="visible"/>
                                      </p:to>
                                    </p:set>
                                    <p:anim calcmode="lin" valueType="num">
                                      <p:cBhvr>
                                        <p:cTn id="120" dur="3000" fill="hold"/>
                                        <p:tgtEl>
                                          <p:spTgt spid="9"/>
                                        </p:tgtEl>
                                        <p:attrNameLst>
                                          <p:attrName>ppt_w</p:attrName>
                                        </p:attrNameLst>
                                      </p:cBhvr>
                                      <p:tavLst>
                                        <p:tav tm="0">
                                          <p:val>
                                            <p:strVal val="#ppt_w"/>
                                          </p:val>
                                        </p:tav>
                                        <p:tav tm="100000">
                                          <p:val>
                                            <p:strVal val="#ppt_w"/>
                                          </p:val>
                                        </p:tav>
                                      </p:tavLst>
                                    </p:anim>
                                    <p:anim calcmode="lin" valueType="num">
                                      <p:cBhvr>
                                        <p:cTn id="121" dur="3000" fill="hold"/>
                                        <p:tgtEl>
                                          <p:spTgt spid="9"/>
                                        </p:tgtEl>
                                        <p:attrNameLst>
                                          <p:attrName>ppt_h</p:attrName>
                                        </p:attrNameLst>
                                      </p:cBhvr>
                                      <p:tavLst>
                                        <p:tav tm="0" fmla="#ppt_h*sin(2.5*pi*$)">
                                          <p:val>
                                            <p:fltVal val="0"/>
                                          </p:val>
                                        </p:tav>
                                        <p:tav tm="100000">
                                          <p:val>
                                            <p:fltVal val="1"/>
                                          </p:val>
                                        </p:tav>
                                      </p:tavLst>
                                    </p:anim>
                                  </p:childTnLst>
                                </p:cTn>
                              </p:par>
                              <p:par>
                                <p:cTn id="122" presetID="19" presetClass="entr" presetSubtype="5" fill="hold" nodeType="withEffect">
                                  <p:stCondLst>
                                    <p:cond delay="0"/>
                                  </p:stCondLst>
                                  <p:childTnLst>
                                    <p:set>
                                      <p:cBhvr>
                                        <p:cTn id="123" dur="1" fill="hold">
                                          <p:stCondLst>
                                            <p:cond delay="0"/>
                                          </p:stCondLst>
                                        </p:cTn>
                                        <p:tgtEl>
                                          <p:spTgt spid="10"/>
                                        </p:tgtEl>
                                        <p:attrNameLst>
                                          <p:attrName>style.visibility</p:attrName>
                                        </p:attrNameLst>
                                      </p:cBhvr>
                                      <p:to>
                                        <p:strVal val="visible"/>
                                      </p:to>
                                    </p:set>
                                    <p:anim calcmode="lin" valueType="num">
                                      <p:cBhvr>
                                        <p:cTn id="124" dur="3000" fill="hold"/>
                                        <p:tgtEl>
                                          <p:spTgt spid="10"/>
                                        </p:tgtEl>
                                        <p:attrNameLst>
                                          <p:attrName>ppt_w</p:attrName>
                                        </p:attrNameLst>
                                      </p:cBhvr>
                                      <p:tavLst>
                                        <p:tav tm="0">
                                          <p:val>
                                            <p:strVal val="#ppt_w"/>
                                          </p:val>
                                        </p:tav>
                                        <p:tav tm="100000">
                                          <p:val>
                                            <p:strVal val="#ppt_w"/>
                                          </p:val>
                                        </p:tav>
                                      </p:tavLst>
                                    </p:anim>
                                    <p:anim calcmode="lin" valueType="num">
                                      <p:cBhvr>
                                        <p:cTn id="125" dur="3000" fill="hold"/>
                                        <p:tgtEl>
                                          <p:spTgt spid="10"/>
                                        </p:tgtEl>
                                        <p:attrNameLst>
                                          <p:attrName>ppt_h</p:attrName>
                                        </p:attrNameLst>
                                      </p:cBhvr>
                                      <p:tavLst>
                                        <p:tav tm="0" fmla="#ppt_h*sin(2.5*pi*$)">
                                          <p:val>
                                            <p:fltVal val="0"/>
                                          </p:val>
                                        </p:tav>
                                        <p:tav tm="100000">
                                          <p:val>
                                            <p:fltVal val="1"/>
                                          </p:val>
                                        </p:tav>
                                      </p:tavLst>
                                    </p:anim>
                                  </p:childTnLst>
                                </p:cTn>
                              </p:par>
                              <p:par>
                                <p:cTn id="126" presetID="19" presetClass="entr" presetSubtype="5" fill="hold" nodeType="withEffect">
                                  <p:stCondLst>
                                    <p:cond delay="0"/>
                                  </p:stCondLst>
                                  <p:childTnLst>
                                    <p:set>
                                      <p:cBhvr>
                                        <p:cTn id="127" dur="1" fill="hold">
                                          <p:stCondLst>
                                            <p:cond delay="0"/>
                                          </p:stCondLst>
                                        </p:cTn>
                                        <p:tgtEl>
                                          <p:spTgt spid="11"/>
                                        </p:tgtEl>
                                        <p:attrNameLst>
                                          <p:attrName>style.visibility</p:attrName>
                                        </p:attrNameLst>
                                      </p:cBhvr>
                                      <p:to>
                                        <p:strVal val="visible"/>
                                      </p:to>
                                    </p:set>
                                    <p:anim calcmode="lin" valueType="num">
                                      <p:cBhvr>
                                        <p:cTn id="128" dur="3000" fill="hold"/>
                                        <p:tgtEl>
                                          <p:spTgt spid="11"/>
                                        </p:tgtEl>
                                        <p:attrNameLst>
                                          <p:attrName>ppt_w</p:attrName>
                                        </p:attrNameLst>
                                      </p:cBhvr>
                                      <p:tavLst>
                                        <p:tav tm="0">
                                          <p:val>
                                            <p:strVal val="#ppt_w"/>
                                          </p:val>
                                        </p:tav>
                                        <p:tav tm="100000">
                                          <p:val>
                                            <p:strVal val="#ppt_w"/>
                                          </p:val>
                                        </p:tav>
                                      </p:tavLst>
                                    </p:anim>
                                    <p:anim calcmode="lin" valueType="num">
                                      <p:cBhvr>
                                        <p:cTn id="129" dur="3000" fill="hold"/>
                                        <p:tgtEl>
                                          <p:spTgt spid="11"/>
                                        </p:tgtEl>
                                        <p:attrNameLst>
                                          <p:attrName>ppt_h</p:attrName>
                                        </p:attrNameLst>
                                      </p:cBhvr>
                                      <p:tavLst>
                                        <p:tav tm="0" fmla="#ppt_h*sin(2.5*pi*$)">
                                          <p:val>
                                            <p:fltVal val="0"/>
                                          </p:val>
                                        </p:tav>
                                        <p:tav tm="100000">
                                          <p:val>
                                            <p:fltVal val="1"/>
                                          </p:val>
                                        </p:tav>
                                      </p:tavLst>
                                    </p:anim>
                                  </p:childTnLst>
                                </p:cTn>
                              </p:par>
                              <p:par>
                                <p:cTn id="130" presetID="19" presetClass="entr" presetSubtype="5" fill="hold" nodeType="withEffect">
                                  <p:stCondLst>
                                    <p:cond delay="0"/>
                                  </p:stCondLst>
                                  <p:childTnLst>
                                    <p:set>
                                      <p:cBhvr>
                                        <p:cTn id="131" dur="1" fill="hold">
                                          <p:stCondLst>
                                            <p:cond delay="0"/>
                                          </p:stCondLst>
                                        </p:cTn>
                                        <p:tgtEl>
                                          <p:spTgt spid="12"/>
                                        </p:tgtEl>
                                        <p:attrNameLst>
                                          <p:attrName>style.visibility</p:attrName>
                                        </p:attrNameLst>
                                      </p:cBhvr>
                                      <p:to>
                                        <p:strVal val="visible"/>
                                      </p:to>
                                    </p:set>
                                    <p:anim calcmode="lin" valueType="num">
                                      <p:cBhvr>
                                        <p:cTn id="132" dur="3000" fill="hold"/>
                                        <p:tgtEl>
                                          <p:spTgt spid="12"/>
                                        </p:tgtEl>
                                        <p:attrNameLst>
                                          <p:attrName>ppt_w</p:attrName>
                                        </p:attrNameLst>
                                      </p:cBhvr>
                                      <p:tavLst>
                                        <p:tav tm="0">
                                          <p:val>
                                            <p:strVal val="#ppt_w"/>
                                          </p:val>
                                        </p:tav>
                                        <p:tav tm="100000">
                                          <p:val>
                                            <p:strVal val="#ppt_w"/>
                                          </p:val>
                                        </p:tav>
                                      </p:tavLst>
                                    </p:anim>
                                    <p:anim calcmode="lin" valueType="num">
                                      <p:cBhvr>
                                        <p:cTn id="133" dur="3000" fill="hold"/>
                                        <p:tgtEl>
                                          <p:spTgt spid="12"/>
                                        </p:tgtEl>
                                        <p:attrNameLst>
                                          <p:attrName>ppt_h</p:attrName>
                                        </p:attrNameLst>
                                      </p:cBhvr>
                                      <p:tavLst>
                                        <p:tav tm="0" fmla="#ppt_h*sin(2.5*pi*$)">
                                          <p:val>
                                            <p:fltVal val="0"/>
                                          </p:val>
                                        </p:tav>
                                        <p:tav tm="100000">
                                          <p:val>
                                            <p:fltVal val="1"/>
                                          </p:val>
                                        </p:tav>
                                      </p:tavLst>
                                    </p:anim>
                                  </p:childTnLst>
                                </p:cTn>
                              </p:par>
                              <p:par>
                                <p:cTn id="134" presetID="23" presetClass="entr" presetSubtype="272"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strVal val="2/3*#ppt_w"/>
                                          </p:val>
                                        </p:tav>
                                        <p:tav tm="100000">
                                          <p:val>
                                            <p:strVal val="#ppt_w"/>
                                          </p:val>
                                        </p:tav>
                                      </p:tavLst>
                                    </p:anim>
                                    <p:anim calcmode="lin" valueType="num">
                                      <p:cBhvr>
                                        <p:cTn id="137"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vitrales flor de pajaro.jpg"/>
          <p:cNvPicPr>
            <a:picLocks noChangeAspect="1"/>
          </p:cNvPicPr>
          <p:nvPr/>
        </p:nvPicPr>
        <p:blipFill>
          <a:blip r:embed="rId2"/>
          <a:stretch>
            <a:fillRect/>
          </a:stretch>
        </p:blipFill>
        <p:spPr>
          <a:xfrm>
            <a:off x="785786" y="0"/>
            <a:ext cx="7622070" cy="6858000"/>
          </a:xfrm>
          <a:prstGeom prst="rect">
            <a:avLst/>
          </a:prstGeom>
        </p:spPr>
      </p:pic>
      <p:sp>
        <p:nvSpPr>
          <p:cNvPr id="7" name="6 Rectángulo"/>
          <p:cNvSpPr/>
          <p:nvPr/>
        </p:nvSpPr>
        <p:spPr>
          <a:xfrm>
            <a:off x="285720" y="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20" y="50004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20" y="100013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20" y="1500174"/>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20" y="2000264"/>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20" y="2500306"/>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20" y="3000396"/>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20" y="350043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20" y="400052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20" y="450057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5720" y="500066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20" y="550070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20" y="6500834"/>
            <a:ext cx="500034" cy="357166"/>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85720" y="600076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358214" y="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358214" y="50004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358214" y="100013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358214" y="1500174"/>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358214" y="2000264"/>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358214" y="2500306"/>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358214" y="3000396"/>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358214" y="350043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358214" y="400052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358214" y="450057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8358214" y="5000660"/>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8358214" y="5500702"/>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358214" y="6500834"/>
            <a:ext cx="500034" cy="357166"/>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358214" y="6000768"/>
            <a:ext cx="500034" cy="428604"/>
          </a:xfrm>
          <a:prstGeom prst="rect">
            <a:avLst/>
          </a:prstGeom>
          <a:solidFill>
            <a:srgbClr val="92D050"/>
          </a:solidFill>
          <a:ln>
            <a:solidFill>
              <a:schemeClr val="bg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ppt_x"/>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ppt_x"/>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ppt_x"/>
                                          </p:val>
                                        </p:tav>
                                        <p:tav tm="100000">
                                          <p:val>
                                            <p:strVal val="#ppt_x"/>
                                          </p:val>
                                        </p:tav>
                                      </p:tavLst>
                                    </p:anim>
                                    <p:anim calcmode="lin" valueType="num">
                                      <p:cBhvr additive="base">
                                        <p:cTn id="43" dur="30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ppt_x"/>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ppt_x"/>
                                          </p:val>
                                        </p:tav>
                                        <p:tav tm="100000">
                                          <p:val>
                                            <p:strVal val="#ppt_x"/>
                                          </p:val>
                                        </p:tav>
                                      </p:tavLst>
                                    </p:anim>
                                    <p:anim calcmode="lin" valueType="num">
                                      <p:cBhvr additive="base">
                                        <p:cTn id="51" dur="3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ppt_x"/>
                                          </p:val>
                                        </p:tav>
                                        <p:tav tm="100000">
                                          <p:val>
                                            <p:strVal val="#ppt_x"/>
                                          </p:val>
                                        </p:tav>
                                      </p:tavLst>
                                    </p:anim>
                                    <p:anim calcmode="lin" valueType="num">
                                      <p:cBhvr additive="base">
                                        <p:cTn id="55" dur="3000" fill="hold"/>
                                        <p:tgtEl>
                                          <p:spTgt spid="1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ppt_x"/>
                                          </p:val>
                                        </p:tav>
                                        <p:tav tm="100000">
                                          <p:val>
                                            <p:strVal val="#ppt_x"/>
                                          </p:val>
                                        </p:tav>
                                      </p:tavLst>
                                    </p:anim>
                                    <p:anim calcmode="lin" valueType="num">
                                      <p:cBhvr additive="base">
                                        <p:cTn id="59" dur="3000" fill="hold"/>
                                        <p:tgtEl>
                                          <p:spTgt spid="1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ppt_x"/>
                                          </p:val>
                                        </p:tav>
                                        <p:tav tm="100000">
                                          <p:val>
                                            <p:strVal val="#ppt_x"/>
                                          </p:val>
                                        </p:tav>
                                      </p:tavLst>
                                    </p:anim>
                                    <p:anim calcmode="lin" valueType="num">
                                      <p:cBhvr additive="base">
                                        <p:cTn id="63" dur="3000" fill="hold"/>
                                        <p:tgtEl>
                                          <p:spTgt spid="20"/>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ppt_x"/>
                                          </p:val>
                                        </p:tav>
                                        <p:tav tm="100000">
                                          <p:val>
                                            <p:strVal val="#ppt_x"/>
                                          </p:val>
                                        </p:tav>
                                      </p:tavLst>
                                    </p:anim>
                                    <p:anim calcmode="lin" valueType="num">
                                      <p:cBhvr additive="base">
                                        <p:cTn id="67" dur="3000" fill="hold"/>
                                        <p:tgtEl>
                                          <p:spTgt spid="2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3000" fill="hold"/>
                                        <p:tgtEl>
                                          <p:spTgt spid="22"/>
                                        </p:tgtEl>
                                        <p:attrNameLst>
                                          <p:attrName>ppt_x</p:attrName>
                                        </p:attrNameLst>
                                      </p:cBhvr>
                                      <p:tavLst>
                                        <p:tav tm="0">
                                          <p:val>
                                            <p:strVal val="#ppt_x"/>
                                          </p:val>
                                        </p:tav>
                                        <p:tav tm="100000">
                                          <p:val>
                                            <p:strVal val="#ppt_x"/>
                                          </p:val>
                                        </p:tav>
                                      </p:tavLst>
                                    </p:anim>
                                    <p:anim calcmode="lin" valueType="num">
                                      <p:cBhvr additive="base">
                                        <p:cTn id="71" dur="3000" fill="hold"/>
                                        <p:tgtEl>
                                          <p:spTgt spid="2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ppt_x"/>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3000" fill="hold"/>
                                        <p:tgtEl>
                                          <p:spTgt spid="24"/>
                                        </p:tgtEl>
                                        <p:attrNameLst>
                                          <p:attrName>ppt_x</p:attrName>
                                        </p:attrNameLst>
                                      </p:cBhvr>
                                      <p:tavLst>
                                        <p:tav tm="0">
                                          <p:val>
                                            <p:strVal val="#ppt_x"/>
                                          </p:val>
                                        </p:tav>
                                        <p:tav tm="100000">
                                          <p:val>
                                            <p:strVal val="#ppt_x"/>
                                          </p:val>
                                        </p:tav>
                                      </p:tavLst>
                                    </p:anim>
                                    <p:anim calcmode="lin" valueType="num">
                                      <p:cBhvr additive="base">
                                        <p:cTn id="79" dur="30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3000" fill="hold"/>
                                        <p:tgtEl>
                                          <p:spTgt spid="25"/>
                                        </p:tgtEl>
                                        <p:attrNameLst>
                                          <p:attrName>ppt_x</p:attrName>
                                        </p:attrNameLst>
                                      </p:cBhvr>
                                      <p:tavLst>
                                        <p:tav tm="0">
                                          <p:val>
                                            <p:strVal val="#ppt_x"/>
                                          </p:val>
                                        </p:tav>
                                        <p:tav tm="100000">
                                          <p:val>
                                            <p:strVal val="#ppt_x"/>
                                          </p:val>
                                        </p:tav>
                                      </p:tavLst>
                                    </p:anim>
                                    <p:anim calcmode="lin" valueType="num">
                                      <p:cBhvr additive="base">
                                        <p:cTn id="83" dur="30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ppt_x"/>
                                          </p:val>
                                        </p:tav>
                                        <p:tav tm="100000">
                                          <p:val>
                                            <p:strVal val="#ppt_x"/>
                                          </p:val>
                                        </p:tav>
                                      </p:tavLst>
                                    </p:anim>
                                    <p:anim calcmode="lin" valueType="num">
                                      <p:cBhvr additive="base">
                                        <p:cTn id="87" dur="3000" fill="hold"/>
                                        <p:tgtEl>
                                          <p:spTgt spid="26"/>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additive="base">
                                        <p:cTn id="90" dur="3000" fill="hold"/>
                                        <p:tgtEl>
                                          <p:spTgt spid="27"/>
                                        </p:tgtEl>
                                        <p:attrNameLst>
                                          <p:attrName>ppt_x</p:attrName>
                                        </p:attrNameLst>
                                      </p:cBhvr>
                                      <p:tavLst>
                                        <p:tav tm="0">
                                          <p:val>
                                            <p:strVal val="#ppt_x"/>
                                          </p:val>
                                        </p:tav>
                                        <p:tav tm="100000">
                                          <p:val>
                                            <p:strVal val="#ppt_x"/>
                                          </p:val>
                                        </p:tav>
                                      </p:tavLst>
                                    </p:anim>
                                    <p:anim calcmode="lin" valueType="num">
                                      <p:cBhvr additive="base">
                                        <p:cTn id="91" dur="3000" fill="hold"/>
                                        <p:tgtEl>
                                          <p:spTgt spid="27"/>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8"/>
                                        </p:tgtEl>
                                        <p:attrNameLst>
                                          <p:attrName>style.visibility</p:attrName>
                                        </p:attrNameLst>
                                      </p:cBhvr>
                                      <p:to>
                                        <p:strVal val="visible"/>
                                      </p:to>
                                    </p:set>
                                    <p:anim calcmode="lin" valueType="num">
                                      <p:cBhvr additive="base">
                                        <p:cTn id="94" dur="3000" fill="hold"/>
                                        <p:tgtEl>
                                          <p:spTgt spid="28"/>
                                        </p:tgtEl>
                                        <p:attrNameLst>
                                          <p:attrName>ppt_x</p:attrName>
                                        </p:attrNameLst>
                                      </p:cBhvr>
                                      <p:tavLst>
                                        <p:tav tm="0">
                                          <p:val>
                                            <p:strVal val="#ppt_x"/>
                                          </p:val>
                                        </p:tav>
                                        <p:tav tm="100000">
                                          <p:val>
                                            <p:strVal val="#ppt_x"/>
                                          </p:val>
                                        </p:tav>
                                      </p:tavLst>
                                    </p:anim>
                                    <p:anim calcmode="lin" valueType="num">
                                      <p:cBhvr additive="base">
                                        <p:cTn id="95" dur="3000" fill="hold"/>
                                        <p:tgtEl>
                                          <p:spTgt spid="28"/>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9"/>
                                        </p:tgtEl>
                                        <p:attrNameLst>
                                          <p:attrName>style.visibility</p:attrName>
                                        </p:attrNameLst>
                                      </p:cBhvr>
                                      <p:to>
                                        <p:strVal val="visible"/>
                                      </p:to>
                                    </p:set>
                                    <p:anim calcmode="lin" valueType="num">
                                      <p:cBhvr additive="base">
                                        <p:cTn id="98" dur="3000" fill="hold"/>
                                        <p:tgtEl>
                                          <p:spTgt spid="29"/>
                                        </p:tgtEl>
                                        <p:attrNameLst>
                                          <p:attrName>ppt_x</p:attrName>
                                        </p:attrNameLst>
                                      </p:cBhvr>
                                      <p:tavLst>
                                        <p:tav tm="0">
                                          <p:val>
                                            <p:strVal val="#ppt_x"/>
                                          </p:val>
                                        </p:tav>
                                        <p:tav tm="100000">
                                          <p:val>
                                            <p:strVal val="#ppt_x"/>
                                          </p:val>
                                        </p:tav>
                                      </p:tavLst>
                                    </p:anim>
                                    <p:anim calcmode="lin" valueType="num">
                                      <p:cBhvr additive="base">
                                        <p:cTn id="99" dur="3000" fill="hold"/>
                                        <p:tgtEl>
                                          <p:spTgt spid="29"/>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additive="base">
                                        <p:cTn id="102" dur="3000" fill="hold"/>
                                        <p:tgtEl>
                                          <p:spTgt spid="30"/>
                                        </p:tgtEl>
                                        <p:attrNameLst>
                                          <p:attrName>ppt_x</p:attrName>
                                        </p:attrNameLst>
                                      </p:cBhvr>
                                      <p:tavLst>
                                        <p:tav tm="0">
                                          <p:val>
                                            <p:strVal val="#ppt_x"/>
                                          </p:val>
                                        </p:tav>
                                        <p:tav tm="100000">
                                          <p:val>
                                            <p:strVal val="#ppt_x"/>
                                          </p:val>
                                        </p:tav>
                                      </p:tavLst>
                                    </p:anim>
                                    <p:anim calcmode="lin" valueType="num">
                                      <p:cBhvr additive="base">
                                        <p:cTn id="103" dur="3000" fill="hold"/>
                                        <p:tgtEl>
                                          <p:spTgt spid="30"/>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additive="base">
                                        <p:cTn id="106" dur="3000" fill="hold"/>
                                        <p:tgtEl>
                                          <p:spTgt spid="31"/>
                                        </p:tgtEl>
                                        <p:attrNameLst>
                                          <p:attrName>ppt_x</p:attrName>
                                        </p:attrNameLst>
                                      </p:cBhvr>
                                      <p:tavLst>
                                        <p:tav tm="0">
                                          <p:val>
                                            <p:strVal val="#ppt_x"/>
                                          </p:val>
                                        </p:tav>
                                        <p:tav tm="100000">
                                          <p:val>
                                            <p:strVal val="#ppt_x"/>
                                          </p:val>
                                        </p:tav>
                                      </p:tavLst>
                                    </p:anim>
                                    <p:anim calcmode="lin" valueType="num">
                                      <p:cBhvr additive="base">
                                        <p:cTn id="107" dur="3000" fill="hold"/>
                                        <p:tgtEl>
                                          <p:spTgt spid="31"/>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2"/>
                                        </p:tgtEl>
                                        <p:attrNameLst>
                                          <p:attrName>style.visibility</p:attrName>
                                        </p:attrNameLst>
                                      </p:cBhvr>
                                      <p:to>
                                        <p:strVal val="visible"/>
                                      </p:to>
                                    </p:set>
                                    <p:anim calcmode="lin" valueType="num">
                                      <p:cBhvr additive="base">
                                        <p:cTn id="110" dur="3000" fill="hold"/>
                                        <p:tgtEl>
                                          <p:spTgt spid="32"/>
                                        </p:tgtEl>
                                        <p:attrNameLst>
                                          <p:attrName>ppt_x</p:attrName>
                                        </p:attrNameLst>
                                      </p:cBhvr>
                                      <p:tavLst>
                                        <p:tav tm="0">
                                          <p:val>
                                            <p:strVal val="#ppt_x"/>
                                          </p:val>
                                        </p:tav>
                                        <p:tav tm="100000">
                                          <p:val>
                                            <p:strVal val="#ppt_x"/>
                                          </p:val>
                                        </p:tav>
                                      </p:tavLst>
                                    </p:anim>
                                    <p:anim calcmode="lin" valueType="num">
                                      <p:cBhvr additive="base">
                                        <p:cTn id="111" dur="3000" fill="hold"/>
                                        <p:tgtEl>
                                          <p:spTgt spid="32"/>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3000" fill="hold"/>
                                        <p:tgtEl>
                                          <p:spTgt spid="33"/>
                                        </p:tgtEl>
                                        <p:attrNameLst>
                                          <p:attrName>ppt_x</p:attrName>
                                        </p:attrNameLst>
                                      </p:cBhvr>
                                      <p:tavLst>
                                        <p:tav tm="0">
                                          <p:val>
                                            <p:strVal val="#ppt_x"/>
                                          </p:val>
                                        </p:tav>
                                        <p:tav tm="100000">
                                          <p:val>
                                            <p:strVal val="#ppt_x"/>
                                          </p:val>
                                        </p:tav>
                                      </p:tavLst>
                                    </p:anim>
                                    <p:anim calcmode="lin" valueType="num">
                                      <p:cBhvr additive="base">
                                        <p:cTn id="115" dur="3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additive="base">
                                        <p:cTn id="118" dur="3000" fill="hold"/>
                                        <p:tgtEl>
                                          <p:spTgt spid="34"/>
                                        </p:tgtEl>
                                        <p:attrNameLst>
                                          <p:attrName>ppt_x</p:attrName>
                                        </p:attrNameLst>
                                      </p:cBhvr>
                                      <p:tavLst>
                                        <p:tav tm="0">
                                          <p:val>
                                            <p:strVal val="#ppt_x"/>
                                          </p:val>
                                        </p:tav>
                                        <p:tav tm="100000">
                                          <p:val>
                                            <p:strVal val="#ppt_x"/>
                                          </p:val>
                                        </p:tav>
                                      </p:tavLst>
                                    </p:anim>
                                    <p:anim calcmode="lin" valueType="num">
                                      <p:cBhvr additive="base">
                                        <p:cTn id="119" dur="3000" fill="hold"/>
                                        <p:tgtEl>
                                          <p:spTgt spid="34"/>
                                        </p:tgtEl>
                                        <p:attrNameLst>
                                          <p:attrName>ppt_y</p:attrName>
                                        </p:attrNameLst>
                                      </p:cBhvr>
                                      <p:tavLst>
                                        <p:tav tm="0">
                                          <p:val>
                                            <p:strVal val="1+#ppt_h/2"/>
                                          </p:val>
                                        </p:tav>
                                        <p:tav tm="100000">
                                          <p:val>
                                            <p:strVal val="#ppt_y"/>
                                          </p:val>
                                        </p:tav>
                                      </p:tavLst>
                                    </p:anim>
                                  </p:childTnLst>
                                </p:cTn>
                              </p:par>
                              <p:par>
                                <p:cTn id="120" presetID="13" presetClass="entr" presetSubtype="16"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Effect transition="in" filter="plus(in)">
                                      <p:cBhvr>
                                        <p:cTn id="122" dur="3000"/>
                                        <p:tgtEl>
                                          <p:spTgt spid="7"/>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8"/>
                                        </p:tgtEl>
                                        <p:attrNameLst>
                                          <p:attrName>style.visibility</p:attrName>
                                        </p:attrNameLst>
                                      </p:cBhvr>
                                      <p:to>
                                        <p:strVal val="visible"/>
                                      </p:to>
                                    </p:set>
                                    <p:animEffect transition="in" filter="plus(in)">
                                      <p:cBhvr>
                                        <p:cTn id="125" dur="3000"/>
                                        <p:tgtEl>
                                          <p:spTgt spid="8"/>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9"/>
                                        </p:tgtEl>
                                        <p:attrNameLst>
                                          <p:attrName>style.visibility</p:attrName>
                                        </p:attrNameLst>
                                      </p:cBhvr>
                                      <p:to>
                                        <p:strVal val="visible"/>
                                      </p:to>
                                    </p:set>
                                    <p:animEffect transition="in" filter="plus(in)">
                                      <p:cBhvr>
                                        <p:cTn id="128" dur="3000"/>
                                        <p:tgtEl>
                                          <p:spTgt spid="9"/>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plus(in)">
                                      <p:cBhvr>
                                        <p:cTn id="131" dur="3000"/>
                                        <p:tgtEl>
                                          <p:spTgt spid="10"/>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1"/>
                                        </p:tgtEl>
                                        <p:attrNameLst>
                                          <p:attrName>style.visibility</p:attrName>
                                        </p:attrNameLst>
                                      </p:cBhvr>
                                      <p:to>
                                        <p:strVal val="visible"/>
                                      </p:to>
                                    </p:set>
                                    <p:animEffect transition="in" filter="plus(in)">
                                      <p:cBhvr>
                                        <p:cTn id="134" dur="3000"/>
                                        <p:tgtEl>
                                          <p:spTgt spid="11"/>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Effect transition="in" filter="plus(in)">
                                      <p:cBhvr>
                                        <p:cTn id="137" dur="3000"/>
                                        <p:tgtEl>
                                          <p:spTgt spid="12"/>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13"/>
                                        </p:tgtEl>
                                        <p:attrNameLst>
                                          <p:attrName>style.visibility</p:attrName>
                                        </p:attrNameLst>
                                      </p:cBhvr>
                                      <p:to>
                                        <p:strVal val="visible"/>
                                      </p:to>
                                    </p:set>
                                    <p:animEffect transition="in" filter="plus(in)">
                                      <p:cBhvr>
                                        <p:cTn id="140" dur="3000"/>
                                        <p:tgtEl>
                                          <p:spTgt spid="13"/>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14"/>
                                        </p:tgtEl>
                                        <p:attrNameLst>
                                          <p:attrName>style.visibility</p:attrName>
                                        </p:attrNameLst>
                                      </p:cBhvr>
                                      <p:to>
                                        <p:strVal val="visible"/>
                                      </p:to>
                                    </p:set>
                                    <p:animEffect transition="in" filter="plus(in)">
                                      <p:cBhvr>
                                        <p:cTn id="143" dur="3000"/>
                                        <p:tgtEl>
                                          <p:spTgt spid="14"/>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15"/>
                                        </p:tgtEl>
                                        <p:attrNameLst>
                                          <p:attrName>style.visibility</p:attrName>
                                        </p:attrNameLst>
                                      </p:cBhvr>
                                      <p:to>
                                        <p:strVal val="visible"/>
                                      </p:to>
                                    </p:set>
                                    <p:animEffect transition="in" filter="plus(in)">
                                      <p:cBhvr>
                                        <p:cTn id="146" dur="3000"/>
                                        <p:tgtEl>
                                          <p:spTgt spid="15"/>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16"/>
                                        </p:tgtEl>
                                        <p:attrNameLst>
                                          <p:attrName>style.visibility</p:attrName>
                                        </p:attrNameLst>
                                      </p:cBhvr>
                                      <p:to>
                                        <p:strVal val="visible"/>
                                      </p:to>
                                    </p:set>
                                    <p:animEffect transition="in" filter="plus(in)">
                                      <p:cBhvr>
                                        <p:cTn id="149" dur="3000"/>
                                        <p:tgtEl>
                                          <p:spTgt spid="16"/>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17"/>
                                        </p:tgtEl>
                                        <p:attrNameLst>
                                          <p:attrName>style.visibility</p:attrName>
                                        </p:attrNameLst>
                                      </p:cBhvr>
                                      <p:to>
                                        <p:strVal val="visible"/>
                                      </p:to>
                                    </p:set>
                                    <p:animEffect transition="in" filter="plus(in)">
                                      <p:cBhvr>
                                        <p:cTn id="152" dur="3000"/>
                                        <p:tgtEl>
                                          <p:spTgt spid="17"/>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18"/>
                                        </p:tgtEl>
                                        <p:attrNameLst>
                                          <p:attrName>style.visibility</p:attrName>
                                        </p:attrNameLst>
                                      </p:cBhvr>
                                      <p:to>
                                        <p:strVal val="visible"/>
                                      </p:to>
                                    </p:set>
                                    <p:animEffect transition="in" filter="plus(in)">
                                      <p:cBhvr>
                                        <p:cTn id="155" dur="3000"/>
                                        <p:tgtEl>
                                          <p:spTgt spid="18"/>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19"/>
                                        </p:tgtEl>
                                        <p:attrNameLst>
                                          <p:attrName>style.visibility</p:attrName>
                                        </p:attrNameLst>
                                      </p:cBhvr>
                                      <p:to>
                                        <p:strVal val="visible"/>
                                      </p:to>
                                    </p:set>
                                    <p:animEffect transition="in" filter="plus(in)">
                                      <p:cBhvr>
                                        <p:cTn id="158" dur="3000"/>
                                        <p:tgtEl>
                                          <p:spTgt spid="19"/>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20"/>
                                        </p:tgtEl>
                                        <p:attrNameLst>
                                          <p:attrName>style.visibility</p:attrName>
                                        </p:attrNameLst>
                                      </p:cBhvr>
                                      <p:to>
                                        <p:strVal val="visible"/>
                                      </p:to>
                                    </p:set>
                                    <p:animEffect transition="in" filter="plus(in)">
                                      <p:cBhvr>
                                        <p:cTn id="161" dur="3000"/>
                                        <p:tgtEl>
                                          <p:spTgt spid="20"/>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21"/>
                                        </p:tgtEl>
                                        <p:attrNameLst>
                                          <p:attrName>style.visibility</p:attrName>
                                        </p:attrNameLst>
                                      </p:cBhvr>
                                      <p:to>
                                        <p:strVal val="visible"/>
                                      </p:to>
                                    </p:set>
                                    <p:animEffect transition="in" filter="plus(in)">
                                      <p:cBhvr>
                                        <p:cTn id="164" dur="3000"/>
                                        <p:tgtEl>
                                          <p:spTgt spid="21"/>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22"/>
                                        </p:tgtEl>
                                        <p:attrNameLst>
                                          <p:attrName>style.visibility</p:attrName>
                                        </p:attrNameLst>
                                      </p:cBhvr>
                                      <p:to>
                                        <p:strVal val="visible"/>
                                      </p:to>
                                    </p:set>
                                    <p:animEffect transition="in" filter="plus(in)">
                                      <p:cBhvr>
                                        <p:cTn id="167" dur="3000"/>
                                        <p:tgtEl>
                                          <p:spTgt spid="22"/>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23"/>
                                        </p:tgtEl>
                                        <p:attrNameLst>
                                          <p:attrName>style.visibility</p:attrName>
                                        </p:attrNameLst>
                                      </p:cBhvr>
                                      <p:to>
                                        <p:strVal val="visible"/>
                                      </p:to>
                                    </p:set>
                                    <p:animEffect transition="in" filter="plus(in)">
                                      <p:cBhvr>
                                        <p:cTn id="170" dur="3000"/>
                                        <p:tgtEl>
                                          <p:spTgt spid="23"/>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24"/>
                                        </p:tgtEl>
                                        <p:attrNameLst>
                                          <p:attrName>style.visibility</p:attrName>
                                        </p:attrNameLst>
                                      </p:cBhvr>
                                      <p:to>
                                        <p:strVal val="visible"/>
                                      </p:to>
                                    </p:set>
                                    <p:animEffect transition="in" filter="plus(in)">
                                      <p:cBhvr>
                                        <p:cTn id="173" dur="3000"/>
                                        <p:tgtEl>
                                          <p:spTgt spid="24"/>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25"/>
                                        </p:tgtEl>
                                        <p:attrNameLst>
                                          <p:attrName>style.visibility</p:attrName>
                                        </p:attrNameLst>
                                      </p:cBhvr>
                                      <p:to>
                                        <p:strVal val="visible"/>
                                      </p:to>
                                    </p:set>
                                    <p:animEffect transition="in" filter="plus(in)">
                                      <p:cBhvr>
                                        <p:cTn id="176" dur="3000"/>
                                        <p:tgtEl>
                                          <p:spTgt spid="25"/>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26"/>
                                        </p:tgtEl>
                                        <p:attrNameLst>
                                          <p:attrName>style.visibility</p:attrName>
                                        </p:attrNameLst>
                                      </p:cBhvr>
                                      <p:to>
                                        <p:strVal val="visible"/>
                                      </p:to>
                                    </p:set>
                                    <p:animEffect transition="in" filter="plus(in)">
                                      <p:cBhvr>
                                        <p:cTn id="179" dur="3000"/>
                                        <p:tgtEl>
                                          <p:spTgt spid="26"/>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27"/>
                                        </p:tgtEl>
                                        <p:attrNameLst>
                                          <p:attrName>style.visibility</p:attrName>
                                        </p:attrNameLst>
                                      </p:cBhvr>
                                      <p:to>
                                        <p:strVal val="visible"/>
                                      </p:to>
                                    </p:set>
                                    <p:animEffect transition="in" filter="plus(in)">
                                      <p:cBhvr>
                                        <p:cTn id="182" dur="3000"/>
                                        <p:tgtEl>
                                          <p:spTgt spid="27"/>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8"/>
                                        </p:tgtEl>
                                        <p:attrNameLst>
                                          <p:attrName>style.visibility</p:attrName>
                                        </p:attrNameLst>
                                      </p:cBhvr>
                                      <p:to>
                                        <p:strVal val="visible"/>
                                      </p:to>
                                    </p:set>
                                    <p:animEffect transition="in" filter="plus(in)">
                                      <p:cBhvr>
                                        <p:cTn id="185" dur="3000"/>
                                        <p:tgtEl>
                                          <p:spTgt spid="28"/>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9"/>
                                        </p:tgtEl>
                                        <p:attrNameLst>
                                          <p:attrName>style.visibility</p:attrName>
                                        </p:attrNameLst>
                                      </p:cBhvr>
                                      <p:to>
                                        <p:strVal val="visible"/>
                                      </p:to>
                                    </p:set>
                                    <p:animEffect transition="in" filter="plus(in)">
                                      <p:cBhvr>
                                        <p:cTn id="188" dur="3000"/>
                                        <p:tgtEl>
                                          <p:spTgt spid="29"/>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30"/>
                                        </p:tgtEl>
                                        <p:attrNameLst>
                                          <p:attrName>style.visibility</p:attrName>
                                        </p:attrNameLst>
                                      </p:cBhvr>
                                      <p:to>
                                        <p:strVal val="visible"/>
                                      </p:to>
                                    </p:set>
                                    <p:animEffect transition="in" filter="plus(in)">
                                      <p:cBhvr>
                                        <p:cTn id="191" dur="3000"/>
                                        <p:tgtEl>
                                          <p:spTgt spid="30"/>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31"/>
                                        </p:tgtEl>
                                        <p:attrNameLst>
                                          <p:attrName>style.visibility</p:attrName>
                                        </p:attrNameLst>
                                      </p:cBhvr>
                                      <p:to>
                                        <p:strVal val="visible"/>
                                      </p:to>
                                    </p:set>
                                    <p:animEffect transition="in" filter="plus(in)">
                                      <p:cBhvr>
                                        <p:cTn id="194" dur="3000"/>
                                        <p:tgtEl>
                                          <p:spTgt spid="31"/>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32"/>
                                        </p:tgtEl>
                                        <p:attrNameLst>
                                          <p:attrName>style.visibility</p:attrName>
                                        </p:attrNameLst>
                                      </p:cBhvr>
                                      <p:to>
                                        <p:strVal val="visible"/>
                                      </p:to>
                                    </p:set>
                                    <p:animEffect transition="in" filter="plus(in)">
                                      <p:cBhvr>
                                        <p:cTn id="197" dur="3000"/>
                                        <p:tgtEl>
                                          <p:spTgt spid="32"/>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33"/>
                                        </p:tgtEl>
                                        <p:attrNameLst>
                                          <p:attrName>style.visibility</p:attrName>
                                        </p:attrNameLst>
                                      </p:cBhvr>
                                      <p:to>
                                        <p:strVal val="visible"/>
                                      </p:to>
                                    </p:set>
                                    <p:animEffect transition="in" filter="plus(in)">
                                      <p:cBhvr>
                                        <p:cTn id="200" dur="3000"/>
                                        <p:tgtEl>
                                          <p:spTgt spid="33"/>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34"/>
                                        </p:tgtEl>
                                        <p:attrNameLst>
                                          <p:attrName>style.visibility</p:attrName>
                                        </p:attrNameLst>
                                      </p:cBhvr>
                                      <p:to>
                                        <p:strVal val="visible"/>
                                      </p:to>
                                    </p:set>
                                    <p:animEffect transition="in" filter="plus(in)">
                                      <p:cBhvr>
                                        <p:cTn id="203" dur="3000"/>
                                        <p:tgtEl>
                                          <p:spTgt spid="34"/>
                                        </p:tgtEl>
                                      </p:cBhvr>
                                    </p:animEffect>
                                  </p:childTnLst>
                                </p:cTn>
                              </p:par>
                              <p:par>
                                <p:cTn id="204" presetID="23" presetClass="entr" presetSubtype="272" fill="hold" nodeType="withEffect">
                                  <p:stCondLst>
                                    <p:cond delay="0"/>
                                  </p:stCondLst>
                                  <p:childTnLst>
                                    <p:set>
                                      <p:cBhvr>
                                        <p:cTn id="205" dur="1" fill="hold">
                                          <p:stCondLst>
                                            <p:cond delay="0"/>
                                          </p:stCondLst>
                                        </p:cTn>
                                        <p:tgtEl>
                                          <p:spTgt spid="5"/>
                                        </p:tgtEl>
                                        <p:attrNameLst>
                                          <p:attrName>style.visibility</p:attrName>
                                        </p:attrNameLst>
                                      </p:cBhvr>
                                      <p:to>
                                        <p:strVal val="visible"/>
                                      </p:to>
                                    </p:set>
                                    <p:anim calcmode="lin" valueType="num">
                                      <p:cBhvr>
                                        <p:cTn id="206" dur="3000" fill="hold"/>
                                        <p:tgtEl>
                                          <p:spTgt spid="5"/>
                                        </p:tgtEl>
                                        <p:attrNameLst>
                                          <p:attrName>ppt_w</p:attrName>
                                        </p:attrNameLst>
                                      </p:cBhvr>
                                      <p:tavLst>
                                        <p:tav tm="0">
                                          <p:val>
                                            <p:strVal val="2/3*#ppt_w"/>
                                          </p:val>
                                        </p:tav>
                                        <p:tav tm="100000">
                                          <p:val>
                                            <p:strVal val="#ppt_w"/>
                                          </p:val>
                                        </p:tav>
                                      </p:tavLst>
                                    </p:anim>
                                    <p:anim calcmode="lin" valueType="num">
                                      <p:cBhvr>
                                        <p:cTn id="207" dur="3000" fill="hold"/>
                                        <p:tgtEl>
                                          <p:spTgt spid="5"/>
                                        </p:tgtEl>
                                        <p:attrNameLst>
                                          <p:attrName>ppt_h</p:attrName>
                                        </p:attrNameLst>
                                      </p:cBhvr>
                                      <p:tavLst>
                                        <p:tav tm="0">
                                          <p:val>
                                            <p:strVal val="2/3*#ppt_h"/>
                                          </p:val>
                                        </p:tav>
                                        <p:tav tm="100000">
                                          <p:val>
                                            <p:strVal val="#ppt_h"/>
                                          </p:val>
                                        </p:tav>
                                      </p:tavLst>
                                    </p:anim>
                                  </p:childTnLst>
                                </p:cTn>
                              </p:par>
                              <p:par>
                                <p:cTn id="208" presetID="16" presetClass="entr" presetSubtype="21" fill="hold" nodeType="withEffect">
                                  <p:stCondLst>
                                    <p:cond delay="0"/>
                                  </p:stCondLst>
                                  <p:childTnLst>
                                    <p:set>
                                      <p:cBhvr>
                                        <p:cTn id="209" dur="1" fill="hold">
                                          <p:stCondLst>
                                            <p:cond delay="0"/>
                                          </p:stCondLst>
                                        </p:cTn>
                                        <p:tgtEl>
                                          <p:spTgt spid="5"/>
                                        </p:tgtEl>
                                        <p:attrNameLst>
                                          <p:attrName>style.visibility</p:attrName>
                                        </p:attrNameLst>
                                      </p:cBhvr>
                                      <p:to>
                                        <p:strVal val="visible"/>
                                      </p:to>
                                    </p:set>
                                    <p:animEffect transition="in" filter="barn(inVertical)">
                                      <p:cBhvr>
                                        <p:cTn id="2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trales-3.jpg"/>
          <p:cNvPicPr>
            <a:picLocks noChangeAspect="1"/>
          </p:cNvPicPr>
          <p:nvPr/>
        </p:nvPicPr>
        <p:blipFill>
          <a:blip r:embed="rId2"/>
          <a:stretch>
            <a:fillRect/>
          </a:stretch>
        </p:blipFill>
        <p:spPr>
          <a:xfrm>
            <a:off x="91440" y="0"/>
            <a:ext cx="9052560" cy="6858000"/>
          </a:xfrm>
          <a:prstGeom prst="rect">
            <a:avLst/>
          </a:prstGeom>
        </p:spPr>
      </p:pic>
      <p:pic>
        <p:nvPicPr>
          <p:cNvPr id="5" name="4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a:off x="3929058" y="4857785"/>
            <a:ext cx="1428750" cy="1428750"/>
          </a:xfrm>
          <a:prstGeom prst="rect">
            <a:avLst/>
          </a:prstGeom>
        </p:spPr>
      </p:pic>
      <p:pic>
        <p:nvPicPr>
          <p:cNvPr id="6" name="5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0800000">
            <a:off x="3786182" y="71439"/>
            <a:ext cx="1428750" cy="1428750"/>
          </a:xfrm>
          <a:prstGeom prst="rect">
            <a:avLst/>
          </a:prstGeom>
        </p:spPr>
      </p:pic>
      <p:pic>
        <p:nvPicPr>
          <p:cNvPr id="7" name="6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6200000">
            <a:off x="6429388" y="2428893"/>
            <a:ext cx="1428750" cy="1428750"/>
          </a:xfrm>
          <a:prstGeom prst="rect">
            <a:avLst/>
          </a:prstGeom>
        </p:spPr>
      </p:pic>
      <p:pic>
        <p:nvPicPr>
          <p:cNvPr id="8" name="7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6132393">
            <a:off x="1563622" y="1706532"/>
            <a:ext cx="1428750" cy="1428750"/>
          </a:xfrm>
          <a:prstGeom prst="rect">
            <a:avLst/>
          </a:prstGeom>
        </p:spPr>
      </p:pic>
      <p:pic>
        <p:nvPicPr>
          <p:cNvPr id="9" name="8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7734359">
            <a:off x="2004674" y="933138"/>
            <a:ext cx="1428750" cy="1428750"/>
          </a:xfrm>
          <a:prstGeom prst="rect">
            <a:avLst/>
          </a:prstGeom>
        </p:spPr>
      </p:pic>
      <p:pic>
        <p:nvPicPr>
          <p:cNvPr id="10" name="9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9030222">
            <a:off x="2793755" y="364894"/>
            <a:ext cx="1428750" cy="1428750"/>
          </a:xfrm>
          <a:prstGeom prst="rect">
            <a:avLst/>
          </a:prstGeom>
        </p:spPr>
      </p:pic>
      <p:pic>
        <p:nvPicPr>
          <p:cNvPr id="11" name="10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4779942">
            <a:off x="6162996" y="1376683"/>
            <a:ext cx="1428750" cy="1428750"/>
          </a:xfrm>
          <a:prstGeom prst="rect">
            <a:avLst/>
          </a:prstGeom>
        </p:spPr>
      </p:pic>
      <p:pic>
        <p:nvPicPr>
          <p:cNvPr id="12" name="11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3553842">
            <a:off x="5582159" y="581534"/>
            <a:ext cx="1428750" cy="1428750"/>
          </a:xfrm>
          <a:prstGeom prst="rect">
            <a:avLst/>
          </a:prstGeom>
        </p:spPr>
      </p:pic>
      <p:pic>
        <p:nvPicPr>
          <p:cNvPr id="13" name="12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2335866">
            <a:off x="4739092" y="238530"/>
            <a:ext cx="1428750" cy="1428750"/>
          </a:xfrm>
          <a:prstGeom prst="rect">
            <a:avLst/>
          </a:prstGeom>
        </p:spPr>
      </p:pic>
      <p:pic>
        <p:nvPicPr>
          <p:cNvPr id="14" name="13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5205662">
            <a:off x="1492184" y="2635225"/>
            <a:ext cx="1428750" cy="1428750"/>
          </a:xfrm>
          <a:prstGeom prst="rect">
            <a:avLst/>
          </a:prstGeom>
        </p:spPr>
      </p:pic>
      <p:pic>
        <p:nvPicPr>
          <p:cNvPr id="15" name="14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3655644">
            <a:off x="1757284" y="3471831"/>
            <a:ext cx="1428750" cy="1428750"/>
          </a:xfrm>
          <a:prstGeom prst="rect">
            <a:avLst/>
          </a:prstGeom>
        </p:spPr>
      </p:pic>
      <p:pic>
        <p:nvPicPr>
          <p:cNvPr id="16" name="15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2730398">
            <a:off x="2224658" y="4153517"/>
            <a:ext cx="1428750" cy="1428750"/>
          </a:xfrm>
          <a:prstGeom prst="rect">
            <a:avLst/>
          </a:prstGeom>
        </p:spPr>
      </p:pic>
      <p:pic>
        <p:nvPicPr>
          <p:cNvPr id="17" name="16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368750">
            <a:off x="3007146" y="4650251"/>
            <a:ext cx="1428750" cy="1428750"/>
          </a:xfrm>
          <a:prstGeom prst="rect">
            <a:avLst/>
          </a:prstGeom>
        </p:spPr>
      </p:pic>
      <p:pic>
        <p:nvPicPr>
          <p:cNvPr id="18" name="17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9860310">
            <a:off x="4857752" y="4714909"/>
            <a:ext cx="1428750" cy="1428750"/>
          </a:xfrm>
          <a:prstGeom prst="rect">
            <a:avLst/>
          </a:prstGeom>
        </p:spPr>
      </p:pic>
      <p:pic>
        <p:nvPicPr>
          <p:cNvPr id="19" name="18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8653952">
            <a:off x="5715008" y="4143405"/>
            <a:ext cx="1428750" cy="1428750"/>
          </a:xfrm>
          <a:prstGeom prst="rect">
            <a:avLst/>
          </a:prstGeom>
        </p:spPr>
      </p:pic>
      <p:pic>
        <p:nvPicPr>
          <p:cNvPr id="20" name="19 Imagen" descr="cache_150_150_0_100_100_-1_sweetener-drops.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7642773">
            <a:off x="6264403" y="3406916"/>
            <a:ext cx="1428750" cy="1428750"/>
          </a:xfrm>
          <a:prstGeom prst="rect">
            <a:avLst/>
          </a:prstGeom>
        </p:spPr>
      </p:pic>
      <p:sp>
        <p:nvSpPr>
          <p:cNvPr id="21" name="20 Rectángulo"/>
          <p:cNvSpPr/>
          <p:nvPr/>
        </p:nvSpPr>
        <p:spPr>
          <a:xfrm>
            <a:off x="-214346" y="-285776"/>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9"/>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1"/>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2"/>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childTnLst>
                          </p:cTn>
                        </p:par>
                        <p:par>
                          <p:cTn id="136" fill="hold">
                            <p:stCondLst>
                              <p:cond delay="3000"/>
                            </p:stCondLst>
                            <p:childTnLst>
                              <p:par>
                                <p:cTn id="137" presetID="23" presetClass="exit" presetSubtype="544" fill="hold" nodeType="afterEffect">
                                  <p:stCondLst>
                                    <p:cond delay="0"/>
                                  </p:stCondLst>
                                  <p:childTnLst>
                                    <p:anim calcmode="lin" valueType="num">
                                      <p:cBhvr>
                                        <p:cTn id="138" dur="3000"/>
                                        <p:tgtEl>
                                          <p:spTgt spid="5"/>
                                        </p:tgtEl>
                                        <p:attrNameLst>
                                          <p:attrName>ppt_w</p:attrName>
                                        </p:attrNameLst>
                                      </p:cBhvr>
                                      <p:tavLst>
                                        <p:tav tm="0">
                                          <p:val>
                                            <p:strVal val="ppt_w"/>
                                          </p:val>
                                        </p:tav>
                                        <p:tav tm="100000">
                                          <p:val>
                                            <p:fltVal val="0"/>
                                          </p:val>
                                        </p:tav>
                                      </p:tavLst>
                                    </p:anim>
                                    <p:anim calcmode="lin" valueType="num">
                                      <p:cBhvr>
                                        <p:cTn id="139" dur="3000"/>
                                        <p:tgtEl>
                                          <p:spTgt spid="5"/>
                                        </p:tgtEl>
                                        <p:attrNameLst>
                                          <p:attrName>ppt_h</p:attrName>
                                        </p:attrNameLst>
                                      </p:cBhvr>
                                      <p:tavLst>
                                        <p:tav tm="0">
                                          <p:val>
                                            <p:strVal val="ppt_h"/>
                                          </p:val>
                                        </p:tav>
                                        <p:tav tm="100000">
                                          <p:val>
                                            <p:fltVal val="0"/>
                                          </p:val>
                                        </p:tav>
                                      </p:tavLst>
                                    </p:anim>
                                    <p:anim calcmode="lin" valueType="num">
                                      <p:cBhvr>
                                        <p:cTn id="140" dur="3000"/>
                                        <p:tgtEl>
                                          <p:spTgt spid="5"/>
                                        </p:tgtEl>
                                        <p:attrNameLst>
                                          <p:attrName>ppt_x</p:attrName>
                                        </p:attrNameLst>
                                      </p:cBhvr>
                                      <p:tavLst>
                                        <p:tav tm="0">
                                          <p:val>
                                            <p:strVal val="ppt_x"/>
                                          </p:val>
                                        </p:tav>
                                        <p:tav tm="100000">
                                          <p:val>
                                            <p:fltVal val="0.5"/>
                                          </p:val>
                                        </p:tav>
                                      </p:tavLst>
                                    </p:anim>
                                    <p:anim calcmode="lin" valueType="num">
                                      <p:cBhvr>
                                        <p:cTn id="141" dur="3000"/>
                                        <p:tgtEl>
                                          <p:spTgt spid="5"/>
                                        </p:tgtEl>
                                        <p:attrNameLst>
                                          <p:attrName>ppt_y</p:attrName>
                                        </p:attrNameLst>
                                      </p:cBhvr>
                                      <p:tavLst>
                                        <p:tav tm="0">
                                          <p:val>
                                            <p:strVal val="ppt_y"/>
                                          </p:val>
                                        </p:tav>
                                        <p:tav tm="100000">
                                          <p:val>
                                            <p:fltVal val="0.5"/>
                                          </p:val>
                                        </p:tav>
                                      </p:tavLst>
                                    </p:anim>
                                    <p:set>
                                      <p:cBhvr>
                                        <p:cTn id="142" dur="1" fill="hold">
                                          <p:stCondLst>
                                            <p:cond delay="2999"/>
                                          </p:stCondLst>
                                        </p:cTn>
                                        <p:tgtEl>
                                          <p:spTgt spid="5"/>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6"/>
                                        </p:tgtEl>
                                        <p:attrNameLst>
                                          <p:attrName>ppt_w</p:attrName>
                                        </p:attrNameLst>
                                      </p:cBhvr>
                                      <p:tavLst>
                                        <p:tav tm="0">
                                          <p:val>
                                            <p:strVal val="ppt_w"/>
                                          </p:val>
                                        </p:tav>
                                        <p:tav tm="100000">
                                          <p:val>
                                            <p:fltVal val="0"/>
                                          </p:val>
                                        </p:tav>
                                      </p:tavLst>
                                    </p:anim>
                                    <p:anim calcmode="lin" valueType="num">
                                      <p:cBhvr>
                                        <p:cTn id="145" dur="3000"/>
                                        <p:tgtEl>
                                          <p:spTgt spid="6"/>
                                        </p:tgtEl>
                                        <p:attrNameLst>
                                          <p:attrName>ppt_h</p:attrName>
                                        </p:attrNameLst>
                                      </p:cBhvr>
                                      <p:tavLst>
                                        <p:tav tm="0">
                                          <p:val>
                                            <p:strVal val="ppt_h"/>
                                          </p:val>
                                        </p:tav>
                                        <p:tav tm="100000">
                                          <p:val>
                                            <p:fltVal val="0"/>
                                          </p:val>
                                        </p:tav>
                                      </p:tavLst>
                                    </p:anim>
                                    <p:anim calcmode="lin" valueType="num">
                                      <p:cBhvr>
                                        <p:cTn id="146" dur="3000"/>
                                        <p:tgtEl>
                                          <p:spTgt spid="6"/>
                                        </p:tgtEl>
                                        <p:attrNameLst>
                                          <p:attrName>ppt_x</p:attrName>
                                        </p:attrNameLst>
                                      </p:cBhvr>
                                      <p:tavLst>
                                        <p:tav tm="0">
                                          <p:val>
                                            <p:strVal val="ppt_x"/>
                                          </p:val>
                                        </p:tav>
                                        <p:tav tm="100000">
                                          <p:val>
                                            <p:fltVal val="0.5"/>
                                          </p:val>
                                        </p:tav>
                                      </p:tavLst>
                                    </p:anim>
                                    <p:anim calcmode="lin" valueType="num">
                                      <p:cBhvr>
                                        <p:cTn id="147" dur="3000"/>
                                        <p:tgtEl>
                                          <p:spTgt spid="6"/>
                                        </p:tgtEl>
                                        <p:attrNameLst>
                                          <p:attrName>ppt_y</p:attrName>
                                        </p:attrNameLst>
                                      </p:cBhvr>
                                      <p:tavLst>
                                        <p:tav tm="0">
                                          <p:val>
                                            <p:strVal val="ppt_y"/>
                                          </p:val>
                                        </p:tav>
                                        <p:tav tm="100000">
                                          <p:val>
                                            <p:fltVal val="0.5"/>
                                          </p:val>
                                        </p:tav>
                                      </p:tavLst>
                                    </p:anim>
                                    <p:set>
                                      <p:cBhvr>
                                        <p:cTn id="148" dur="1" fill="hold">
                                          <p:stCondLst>
                                            <p:cond delay="2999"/>
                                          </p:stCondLst>
                                        </p:cTn>
                                        <p:tgtEl>
                                          <p:spTgt spid="6"/>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7"/>
                                        </p:tgtEl>
                                        <p:attrNameLst>
                                          <p:attrName>ppt_w</p:attrName>
                                        </p:attrNameLst>
                                      </p:cBhvr>
                                      <p:tavLst>
                                        <p:tav tm="0">
                                          <p:val>
                                            <p:strVal val="ppt_w"/>
                                          </p:val>
                                        </p:tav>
                                        <p:tav tm="100000">
                                          <p:val>
                                            <p:fltVal val="0"/>
                                          </p:val>
                                        </p:tav>
                                      </p:tavLst>
                                    </p:anim>
                                    <p:anim calcmode="lin" valueType="num">
                                      <p:cBhvr>
                                        <p:cTn id="151" dur="3000"/>
                                        <p:tgtEl>
                                          <p:spTgt spid="7"/>
                                        </p:tgtEl>
                                        <p:attrNameLst>
                                          <p:attrName>ppt_h</p:attrName>
                                        </p:attrNameLst>
                                      </p:cBhvr>
                                      <p:tavLst>
                                        <p:tav tm="0">
                                          <p:val>
                                            <p:strVal val="ppt_h"/>
                                          </p:val>
                                        </p:tav>
                                        <p:tav tm="100000">
                                          <p:val>
                                            <p:fltVal val="0"/>
                                          </p:val>
                                        </p:tav>
                                      </p:tavLst>
                                    </p:anim>
                                    <p:anim calcmode="lin" valueType="num">
                                      <p:cBhvr>
                                        <p:cTn id="152" dur="3000"/>
                                        <p:tgtEl>
                                          <p:spTgt spid="7"/>
                                        </p:tgtEl>
                                        <p:attrNameLst>
                                          <p:attrName>ppt_x</p:attrName>
                                        </p:attrNameLst>
                                      </p:cBhvr>
                                      <p:tavLst>
                                        <p:tav tm="0">
                                          <p:val>
                                            <p:strVal val="ppt_x"/>
                                          </p:val>
                                        </p:tav>
                                        <p:tav tm="100000">
                                          <p:val>
                                            <p:fltVal val="0.5"/>
                                          </p:val>
                                        </p:tav>
                                      </p:tavLst>
                                    </p:anim>
                                    <p:anim calcmode="lin" valueType="num">
                                      <p:cBhvr>
                                        <p:cTn id="153" dur="3000"/>
                                        <p:tgtEl>
                                          <p:spTgt spid="7"/>
                                        </p:tgtEl>
                                        <p:attrNameLst>
                                          <p:attrName>ppt_y</p:attrName>
                                        </p:attrNameLst>
                                      </p:cBhvr>
                                      <p:tavLst>
                                        <p:tav tm="0">
                                          <p:val>
                                            <p:strVal val="ppt_y"/>
                                          </p:val>
                                        </p:tav>
                                        <p:tav tm="100000">
                                          <p:val>
                                            <p:fltVal val="0.5"/>
                                          </p:val>
                                        </p:tav>
                                      </p:tavLst>
                                    </p:anim>
                                    <p:set>
                                      <p:cBhvr>
                                        <p:cTn id="154" dur="1" fill="hold">
                                          <p:stCondLst>
                                            <p:cond delay="2999"/>
                                          </p:stCondLst>
                                        </p:cTn>
                                        <p:tgtEl>
                                          <p:spTgt spid="7"/>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8"/>
                                        </p:tgtEl>
                                        <p:attrNameLst>
                                          <p:attrName>ppt_w</p:attrName>
                                        </p:attrNameLst>
                                      </p:cBhvr>
                                      <p:tavLst>
                                        <p:tav tm="0">
                                          <p:val>
                                            <p:strVal val="ppt_w"/>
                                          </p:val>
                                        </p:tav>
                                        <p:tav tm="100000">
                                          <p:val>
                                            <p:fltVal val="0"/>
                                          </p:val>
                                        </p:tav>
                                      </p:tavLst>
                                    </p:anim>
                                    <p:anim calcmode="lin" valueType="num">
                                      <p:cBhvr>
                                        <p:cTn id="157" dur="3000"/>
                                        <p:tgtEl>
                                          <p:spTgt spid="8"/>
                                        </p:tgtEl>
                                        <p:attrNameLst>
                                          <p:attrName>ppt_h</p:attrName>
                                        </p:attrNameLst>
                                      </p:cBhvr>
                                      <p:tavLst>
                                        <p:tav tm="0">
                                          <p:val>
                                            <p:strVal val="ppt_h"/>
                                          </p:val>
                                        </p:tav>
                                        <p:tav tm="100000">
                                          <p:val>
                                            <p:fltVal val="0"/>
                                          </p:val>
                                        </p:tav>
                                      </p:tavLst>
                                    </p:anim>
                                    <p:anim calcmode="lin" valueType="num">
                                      <p:cBhvr>
                                        <p:cTn id="158" dur="3000"/>
                                        <p:tgtEl>
                                          <p:spTgt spid="8"/>
                                        </p:tgtEl>
                                        <p:attrNameLst>
                                          <p:attrName>ppt_x</p:attrName>
                                        </p:attrNameLst>
                                      </p:cBhvr>
                                      <p:tavLst>
                                        <p:tav tm="0">
                                          <p:val>
                                            <p:strVal val="ppt_x"/>
                                          </p:val>
                                        </p:tav>
                                        <p:tav tm="100000">
                                          <p:val>
                                            <p:fltVal val="0.5"/>
                                          </p:val>
                                        </p:tav>
                                      </p:tavLst>
                                    </p:anim>
                                    <p:anim calcmode="lin" valueType="num">
                                      <p:cBhvr>
                                        <p:cTn id="159" dur="3000"/>
                                        <p:tgtEl>
                                          <p:spTgt spid="8"/>
                                        </p:tgtEl>
                                        <p:attrNameLst>
                                          <p:attrName>ppt_y</p:attrName>
                                        </p:attrNameLst>
                                      </p:cBhvr>
                                      <p:tavLst>
                                        <p:tav tm="0">
                                          <p:val>
                                            <p:strVal val="ppt_y"/>
                                          </p:val>
                                        </p:tav>
                                        <p:tav tm="100000">
                                          <p:val>
                                            <p:fltVal val="0.5"/>
                                          </p:val>
                                        </p:tav>
                                      </p:tavLst>
                                    </p:anim>
                                    <p:set>
                                      <p:cBhvr>
                                        <p:cTn id="160" dur="1" fill="hold">
                                          <p:stCondLst>
                                            <p:cond delay="2999"/>
                                          </p:stCondLst>
                                        </p:cTn>
                                        <p:tgtEl>
                                          <p:spTgt spid="8"/>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9"/>
                                        </p:tgtEl>
                                        <p:attrNameLst>
                                          <p:attrName>ppt_w</p:attrName>
                                        </p:attrNameLst>
                                      </p:cBhvr>
                                      <p:tavLst>
                                        <p:tav tm="0">
                                          <p:val>
                                            <p:strVal val="ppt_w"/>
                                          </p:val>
                                        </p:tav>
                                        <p:tav tm="100000">
                                          <p:val>
                                            <p:fltVal val="0"/>
                                          </p:val>
                                        </p:tav>
                                      </p:tavLst>
                                    </p:anim>
                                    <p:anim calcmode="lin" valueType="num">
                                      <p:cBhvr>
                                        <p:cTn id="163" dur="3000"/>
                                        <p:tgtEl>
                                          <p:spTgt spid="9"/>
                                        </p:tgtEl>
                                        <p:attrNameLst>
                                          <p:attrName>ppt_h</p:attrName>
                                        </p:attrNameLst>
                                      </p:cBhvr>
                                      <p:tavLst>
                                        <p:tav tm="0">
                                          <p:val>
                                            <p:strVal val="ppt_h"/>
                                          </p:val>
                                        </p:tav>
                                        <p:tav tm="100000">
                                          <p:val>
                                            <p:fltVal val="0"/>
                                          </p:val>
                                        </p:tav>
                                      </p:tavLst>
                                    </p:anim>
                                    <p:anim calcmode="lin" valueType="num">
                                      <p:cBhvr>
                                        <p:cTn id="164" dur="3000"/>
                                        <p:tgtEl>
                                          <p:spTgt spid="9"/>
                                        </p:tgtEl>
                                        <p:attrNameLst>
                                          <p:attrName>ppt_x</p:attrName>
                                        </p:attrNameLst>
                                      </p:cBhvr>
                                      <p:tavLst>
                                        <p:tav tm="0">
                                          <p:val>
                                            <p:strVal val="ppt_x"/>
                                          </p:val>
                                        </p:tav>
                                        <p:tav tm="100000">
                                          <p:val>
                                            <p:fltVal val="0.5"/>
                                          </p:val>
                                        </p:tav>
                                      </p:tavLst>
                                    </p:anim>
                                    <p:anim calcmode="lin" valueType="num">
                                      <p:cBhvr>
                                        <p:cTn id="165" dur="3000"/>
                                        <p:tgtEl>
                                          <p:spTgt spid="9"/>
                                        </p:tgtEl>
                                        <p:attrNameLst>
                                          <p:attrName>ppt_y</p:attrName>
                                        </p:attrNameLst>
                                      </p:cBhvr>
                                      <p:tavLst>
                                        <p:tav tm="0">
                                          <p:val>
                                            <p:strVal val="ppt_y"/>
                                          </p:val>
                                        </p:tav>
                                        <p:tav tm="100000">
                                          <p:val>
                                            <p:fltVal val="0.5"/>
                                          </p:val>
                                        </p:tav>
                                      </p:tavLst>
                                    </p:anim>
                                    <p:set>
                                      <p:cBhvr>
                                        <p:cTn id="166" dur="1" fill="hold">
                                          <p:stCondLst>
                                            <p:cond delay="2999"/>
                                          </p:stCondLst>
                                        </p:cTn>
                                        <p:tgtEl>
                                          <p:spTgt spid="9"/>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0"/>
                                        </p:tgtEl>
                                        <p:attrNameLst>
                                          <p:attrName>ppt_w</p:attrName>
                                        </p:attrNameLst>
                                      </p:cBhvr>
                                      <p:tavLst>
                                        <p:tav tm="0">
                                          <p:val>
                                            <p:strVal val="ppt_w"/>
                                          </p:val>
                                        </p:tav>
                                        <p:tav tm="100000">
                                          <p:val>
                                            <p:fltVal val="0"/>
                                          </p:val>
                                        </p:tav>
                                      </p:tavLst>
                                    </p:anim>
                                    <p:anim calcmode="lin" valueType="num">
                                      <p:cBhvr>
                                        <p:cTn id="169" dur="3000"/>
                                        <p:tgtEl>
                                          <p:spTgt spid="10"/>
                                        </p:tgtEl>
                                        <p:attrNameLst>
                                          <p:attrName>ppt_h</p:attrName>
                                        </p:attrNameLst>
                                      </p:cBhvr>
                                      <p:tavLst>
                                        <p:tav tm="0">
                                          <p:val>
                                            <p:strVal val="ppt_h"/>
                                          </p:val>
                                        </p:tav>
                                        <p:tav tm="100000">
                                          <p:val>
                                            <p:fltVal val="0"/>
                                          </p:val>
                                        </p:tav>
                                      </p:tavLst>
                                    </p:anim>
                                    <p:anim calcmode="lin" valueType="num">
                                      <p:cBhvr>
                                        <p:cTn id="170" dur="3000"/>
                                        <p:tgtEl>
                                          <p:spTgt spid="10"/>
                                        </p:tgtEl>
                                        <p:attrNameLst>
                                          <p:attrName>ppt_x</p:attrName>
                                        </p:attrNameLst>
                                      </p:cBhvr>
                                      <p:tavLst>
                                        <p:tav tm="0">
                                          <p:val>
                                            <p:strVal val="ppt_x"/>
                                          </p:val>
                                        </p:tav>
                                        <p:tav tm="100000">
                                          <p:val>
                                            <p:fltVal val="0.5"/>
                                          </p:val>
                                        </p:tav>
                                      </p:tavLst>
                                    </p:anim>
                                    <p:anim calcmode="lin" valueType="num">
                                      <p:cBhvr>
                                        <p:cTn id="171" dur="3000"/>
                                        <p:tgtEl>
                                          <p:spTgt spid="10"/>
                                        </p:tgtEl>
                                        <p:attrNameLst>
                                          <p:attrName>ppt_y</p:attrName>
                                        </p:attrNameLst>
                                      </p:cBhvr>
                                      <p:tavLst>
                                        <p:tav tm="0">
                                          <p:val>
                                            <p:strVal val="ppt_y"/>
                                          </p:val>
                                        </p:tav>
                                        <p:tav tm="100000">
                                          <p:val>
                                            <p:fltVal val="0.5"/>
                                          </p:val>
                                        </p:tav>
                                      </p:tavLst>
                                    </p:anim>
                                    <p:set>
                                      <p:cBhvr>
                                        <p:cTn id="172" dur="1" fill="hold">
                                          <p:stCondLst>
                                            <p:cond delay="2999"/>
                                          </p:stCondLst>
                                        </p:cTn>
                                        <p:tgtEl>
                                          <p:spTgt spid="10"/>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1"/>
                                        </p:tgtEl>
                                        <p:attrNameLst>
                                          <p:attrName>ppt_w</p:attrName>
                                        </p:attrNameLst>
                                      </p:cBhvr>
                                      <p:tavLst>
                                        <p:tav tm="0">
                                          <p:val>
                                            <p:strVal val="ppt_w"/>
                                          </p:val>
                                        </p:tav>
                                        <p:tav tm="100000">
                                          <p:val>
                                            <p:fltVal val="0"/>
                                          </p:val>
                                        </p:tav>
                                      </p:tavLst>
                                    </p:anim>
                                    <p:anim calcmode="lin" valueType="num">
                                      <p:cBhvr>
                                        <p:cTn id="175" dur="3000"/>
                                        <p:tgtEl>
                                          <p:spTgt spid="11"/>
                                        </p:tgtEl>
                                        <p:attrNameLst>
                                          <p:attrName>ppt_h</p:attrName>
                                        </p:attrNameLst>
                                      </p:cBhvr>
                                      <p:tavLst>
                                        <p:tav tm="0">
                                          <p:val>
                                            <p:strVal val="ppt_h"/>
                                          </p:val>
                                        </p:tav>
                                        <p:tav tm="100000">
                                          <p:val>
                                            <p:fltVal val="0"/>
                                          </p:val>
                                        </p:tav>
                                      </p:tavLst>
                                    </p:anim>
                                    <p:anim calcmode="lin" valueType="num">
                                      <p:cBhvr>
                                        <p:cTn id="176" dur="3000"/>
                                        <p:tgtEl>
                                          <p:spTgt spid="11"/>
                                        </p:tgtEl>
                                        <p:attrNameLst>
                                          <p:attrName>ppt_x</p:attrName>
                                        </p:attrNameLst>
                                      </p:cBhvr>
                                      <p:tavLst>
                                        <p:tav tm="0">
                                          <p:val>
                                            <p:strVal val="ppt_x"/>
                                          </p:val>
                                        </p:tav>
                                        <p:tav tm="100000">
                                          <p:val>
                                            <p:fltVal val="0.5"/>
                                          </p:val>
                                        </p:tav>
                                      </p:tavLst>
                                    </p:anim>
                                    <p:anim calcmode="lin" valueType="num">
                                      <p:cBhvr>
                                        <p:cTn id="177" dur="3000"/>
                                        <p:tgtEl>
                                          <p:spTgt spid="11"/>
                                        </p:tgtEl>
                                        <p:attrNameLst>
                                          <p:attrName>ppt_y</p:attrName>
                                        </p:attrNameLst>
                                      </p:cBhvr>
                                      <p:tavLst>
                                        <p:tav tm="0">
                                          <p:val>
                                            <p:strVal val="ppt_y"/>
                                          </p:val>
                                        </p:tav>
                                        <p:tav tm="100000">
                                          <p:val>
                                            <p:fltVal val="0.5"/>
                                          </p:val>
                                        </p:tav>
                                      </p:tavLst>
                                    </p:anim>
                                    <p:set>
                                      <p:cBhvr>
                                        <p:cTn id="178" dur="1" fill="hold">
                                          <p:stCondLst>
                                            <p:cond delay="2999"/>
                                          </p:stCondLst>
                                        </p:cTn>
                                        <p:tgtEl>
                                          <p:spTgt spid="11"/>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2"/>
                                        </p:tgtEl>
                                        <p:attrNameLst>
                                          <p:attrName>ppt_w</p:attrName>
                                        </p:attrNameLst>
                                      </p:cBhvr>
                                      <p:tavLst>
                                        <p:tav tm="0">
                                          <p:val>
                                            <p:strVal val="ppt_w"/>
                                          </p:val>
                                        </p:tav>
                                        <p:tav tm="100000">
                                          <p:val>
                                            <p:fltVal val="0"/>
                                          </p:val>
                                        </p:tav>
                                      </p:tavLst>
                                    </p:anim>
                                    <p:anim calcmode="lin" valueType="num">
                                      <p:cBhvr>
                                        <p:cTn id="181" dur="3000"/>
                                        <p:tgtEl>
                                          <p:spTgt spid="12"/>
                                        </p:tgtEl>
                                        <p:attrNameLst>
                                          <p:attrName>ppt_h</p:attrName>
                                        </p:attrNameLst>
                                      </p:cBhvr>
                                      <p:tavLst>
                                        <p:tav tm="0">
                                          <p:val>
                                            <p:strVal val="ppt_h"/>
                                          </p:val>
                                        </p:tav>
                                        <p:tav tm="100000">
                                          <p:val>
                                            <p:fltVal val="0"/>
                                          </p:val>
                                        </p:tav>
                                      </p:tavLst>
                                    </p:anim>
                                    <p:anim calcmode="lin" valueType="num">
                                      <p:cBhvr>
                                        <p:cTn id="182" dur="3000"/>
                                        <p:tgtEl>
                                          <p:spTgt spid="12"/>
                                        </p:tgtEl>
                                        <p:attrNameLst>
                                          <p:attrName>ppt_x</p:attrName>
                                        </p:attrNameLst>
                                      </p:cBhvr>
                                      <p:tavLst>
                                        <p:tav tm="0">
                                          <p:val>
                                            <p:strVal val="ppt_x"/>
                                          </p:val>
                                        </p:tav>
                                        <p:tav tm="100000">
                                          <p:val>
                                            <p:fltVal val="0.5"/>
                                          </p:val>
                                        </p:tav>
                                      </p:tavLst>
                                    </p:anim>
                                    <p:anim calcmode="lin" valueType="num">
                                      <p:cBhvr>
                                        <p:cTn id="183" dur="3000"/>
                                        <p:tgtEl>
                                          <p:spTgt spid="12"/>
                                        </p:tgtEl>
                                        <p:attrNameLst>
                                          <p:attrName>ppt_y</p:attrName>
                                        </p:attrNameLst>
                                      </p:cBhvr>
                                      <p:tavLst>
                                        <p:tav tm="0">
                                          <p:val>
                                            <p:strVal val="ppt_y"/>
                                          </p:val>
                                        </p:tav>
                                        <p:tav tm="100000">
                                          <p:val>
                                            <p:fltVal val="0.5"/>
                                          </p:val>
                                        </p:tav>
                                      </p:tavLst>
                                    </p:anim>
                                    <p:set>
                                      <p:cBhvr>
                                        <p:cTn id="184" dur="1" fill="hold">
                                          <p:stCondLst>
                                            <p:cond delay="2999"/>
                                          </p:stCondLst>
                                        </p:cTn>
                                        <p:tgtEl>
                                          <p:spTgt spid="12"/>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13"/>
                                        </p:tgtEl>
                                        <p:attrNameLst>
                                          <p:attrName>ppt_w</p:attrName>
                                        </p:attrNameLst>
                                      </p:cBhvr>
                                      <p:tavLst>
                                        <p:tav tm="0">
                                          <p:val>
                                            <p:strVal val="ppt_w"/>
                                          </p:val>
                                        </p:tav>
                                        <p:tav tm="100000">
                                          <p:val>
                                            <p:fltVal val="0"/>
                                          </p:val>
                                        </p:tav>
                                      </p:tavLst>
                                    </p:anim>
                                    <p:anim calcmode="lin" valueType="num">
                                      <p:cBhvr>
                                        <p:cTn id="187" dur="3000"/>
                                        <p:tgtEl>
                                          <p:spTgt spid="13"/>
                                        </p:tgtEl>
                                        <p:attrNameLst>
                                          <p:attrName>ppt_h</p:attrName>
                                        </p:attrNameLst>
                                      </p:cBhvr>
                                      <p:tavLst>
                                        <p:tav tm="0">
                                          <p:val>
                                            <p:strVal val="ppt_h"/>
                                          </p:val>
                                        </p:tav>
                                        <p:tav tm="100000">
                                          <p:val>
                                            <p:fltVal val="0"/>
                                          </p:val>
                                        </p:tav>
                                      </p:tavLst>
                                    </p:anim>
                                    <p:anim calcmode="lin" valueType="num">
                                      <p:cBhvr>
                                        <p:cTn id="188" dur="3000"/>
                                        <p:tgtEl>
                                          <p:spTgt spid="13"/>
                                        </p:tgtEl>
                                        <p:attrNameLst>
                                          <p:attrName>ppt_x</p:attrName>
                                        </p:attrNameLst>
                                      </p:cBhvr>
                                      <p:tavLst>
                                        <p:tav tm="0">
                                          <p:val>
                                            <p:strVal val="ppt_x"/>
                                          </p:val>
                                        </p:tav>
                                        <p:tav tm="100000">
                                          <p:val>
                                            <p:fltVal val="0.5"/>
                                          </p:val>
                                        </p:tav>
                                      </p:tavLst>
                                    </p:anim>
                                    <p:anim calcmode="lin" valueType="num">
                                      <p:cBhvr>
                                        <p:cTn id="189" dur="3000"/>
                                        <p:tgtEl>
                                          <p:spTgt spid="13"/>
                                        </p:tgtEl>
                                        <p:attrNameLst>
                                          <p:attrName>ppt_y</p:attrName>
                                        </p:attrNameLst>
                                      </p:cBhvr>
                                      <p:tavLst>
                                        <p:tav tm="0">
                                          <p:val>
                                            <p:strVal val="ppt_y"/>
                                          </p:val>
                                        </p:tav>
                                        <p:tav tm="100000">
                                          <p:val>
                                            <p:fltVal val="0.5"/>
                                          </p:val>
                                        </p:tav>
                                      </p:tavLst>
                                    </p:anim>
                                    <p:set>
                                      <p:cBhvr>
                                        <p:cTn id="190" dur="1" fill="hold">
                                          <p:stCondLst>
                                            <p:cond delay="2999"/>
                                          </p:stCondLst>
                                        </p:cTn>
                                        <p:tgtEl>
                                          <p:spTgt spid="13"/>
                                        </p:tgtEl>
                                        <p:attrNameLst>
                                          <p:attrName>style.visibility</p:attrName>
                                        </p:attrNameLst>
                                      </p:cBhvr>
                                      <p:to>
                                        <p:strVal val="hidden"/>
                                      </p:to>
                                    </p:set>
                                  </p:childTnLst>
                                </p:cTn>
                              </p:par>
                              <p:par>
                                <p:cTn id="191" presetID="23" presetClass="exit" presetSubtype="544" fill="hold" nodeType="withEffect">
                                  <p:stCondLst>
                                    <p:cond delay="0"/>
                                  </p:stCondLst>
                                  <p:childTnLst>
                                    <p:anim calcmode="lin" valueType="num">
                                      <p:cBhvr>
                                        <p:cTn id="192" dur="3000"/>
                                        <p:tgtEl>
                                          <p:spTgt spid="14"/>
                                        </p:tgtEl>
                                        <p:attrNameLst>
                                          <p:attrName>ppt_w</p:attrName>
                                        </p:attrNameLst>
                                      </p:cBhvr>
                                      <p:tavLst>
                                        <p:tav tm="0">
                                          <p:val>
                                            <p:strVal val="ppt_w"/>
                                          </p:val>
                                        </p:tav>
                                        <p:tav tm="100000">
                                          <p:val>
                                            <p:fltVal val="0"/>
                                          </p:val>
                                        </p:tav>
                                      </p:tavLst>
                                    </p:anim>
                                    <p:anim calcmode="lin" valueType="num">
                                      <p:cBhvr>
                                        <p:cTn id="193" dur="3000"/>
                                        <p:tgtEl>
                                          <p:spTgt spid="14"/>
                                        </p:tgtEl>
                                        <p:attrNameLst>
                                          <p:attrName>ppt_h</p:attrName>
                                        </p:attrNameLst>
                                      </p:cBhvr>
                                      <p:tavLst>
                                        <p:tav tm="0">
                                          <p:val>
                                            <p:strVal val="ppt_h"/>
                                          </p:val>
                                        </p:tav>
                                        <p:tav tm="100000">
                                          <p:val>
                                            <p:fltVal val="0"/>
                                          </p:val>
                                        </p:tav>
                                      </p:tavLst>
                                    </p:anim>
                                    <p:anim calcmode="lin" valueType="num">
                                      <p:cBhvr>
                                        <p:cTn id="194" dur="3000"/>
                                        <p:tgtEl>
                                          <p:spTgt spid="14"/>
                                        </p:tgtEl>
                                        <p:attrNameLst>
                                          <p:attrName>ppt_x</p:attrName>
                                        </p:attrNameLst>
                                      </p:cBhvr>
                                      <p:tavLst>
                                        <p:tav tm="0">
                                          <p:val>
                                            <p:strVal val="ppt_x"/>
                                          </p:val>
                                        </p:tav>
                                        <p:tav tm="100000">
                                          <p:val>
                                            <p:fltVal val="0.5"/>
                                          </p:val>
                                        </p:tav>
                                      </p:tavLst>
                                    </p:anim>
                                    <p:anim calcmode="lin" valueType="num">
                                      <p:cBhvr>
                                        <p:cTn id="195" dur="3000"/>
                                        <p:tgtEl>
                                          <p:spTgt spid="14"/>
                                        </p:tgtEl>
                                        <p:attrNameLst>
                                          <p:attrName>ppt_y</p:attrName>
                                        </p:attrNameLst>
                                      </p:cBhvr>
                                      <p:tavLst>
                                        <p:tav tm="0">
                                          <p:val>
                                            <p:strVal val="ppt_y"/>
                                          </p:val>
                                        </p:tav>
                                        <p:tav tm="100000">
                                          <p:val>
                                            <p:fltVal val="0.5"/>
                                          </p:val>
                                        </p:tav>
                                      </p:tavLst>
                                    </p:anim>
                                    <p:set>
                                      <p:cBhvr>
                                        <p:cTn id="196" dur="1" fill="hold">
                                          <p:stCondLst>
                                            <p:cond delay="2999"/>
                                          </p:stCondLst>
                                        </p:cTn>
                                        <p:tgtEl>
                                          <p:spTgt spid="14"/>
                                        </p:tgtEl>
                                        <p:attrNameLst>
                                          <p:attrName>style.visibility</p:attrName>
                                        </p:attrNameLst>
                                      </p:cBhvr>
                                      <p:to>
                                        <p:strVal val="hidden"/>
                                      </p:to>
                                    </p:set>
                                  </p:childTnLst>
                                </p:cTn>
                              </p:par>
                              <p:par>
                                <p:cTn id="197" presetID="23" presetClass="exit" presetSubtype="544" fill="hold"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anim calcmode="lin" valueType="num">
                                      <p:cBhvr>
                                        <p:cTn id="200" dur="3000"/>
                                        <p:tgtEl>
                                          <p:spTgt spid="15"/>
                                        </p:tgtEl>
                                        <p:attrNameLst>
                                          <p:attrName>ppt_x</p:attrName>
                                        </p:attrNameLst>
                                      </p:cBhvr>
                                      <p:tavLst>
                                        <p:tav tm="0">
                                          <p:val>
                                            <p:strVal val="ppt_x"/>
                                          </p:val>
                                        </p:tav>
                                        <p:tav tm="100000">
                                          <p:val>
                                            <p:fltVal val="0.5"/>
                                          </p:val>
                                        </p:tav>
                                      </p:tavLst>
                                    </p:anim>
                                    <p:anim calcmode="lin" valueType="num">
                                      <p:cBhvr>
                                        <p:cTn id="201" dur="3000"/>
                                        <p:tgtEl>
                                          <p:spTgt spid="15"/>
                                        </p:tgtEl>
                                        <p:attrNameLst>
                                          <p:attrName>ppt_y</p:attrName>
                                        </p:attrNameLst>
                                      </p:cBhvr>
                                      <p:tavLst>
                                        <p:tav tm="0">
                                          <p:val>
                                            <p:strVal val="ppt_y"/>
                                          </p:val>
                                        </p:tav>
                                        <p:tav tm="100000">
                                          <p:val>
                                            <p:fltVal val="0.5"/>
                                          </p:val>
                                        </p:tav>
                                      </p:tavLst>
                                    </p:anim>
                                    <p:set>
                                      <p:cBhvr>
                                        <p:cTn id="202" dur="1" fill="hold">
                                          <p:stCondLst>
                                            <p:cond delay="2999"/>
                                          </p:stCondLst>
                                        </p:cTn>
                                        <p:tgtEl>
                                          <p:spTgt spid="15"/>
                                        </p:tgtEl>
                                        <p:attrNameLst>
                                          <p:attrName>style.visibility</p:attrName>
                                        </p:attrNameLst>
                                      </p:cBhvr>
                                      <p:to>
                                        <p:strVal val="hidden"/>
                                      </p:to>
                                    </p:set>
                                  </p:childTnLst>
                                </p:cTn>
                              </p:par>
                              <p:par>
                                <p:cTn id="203" presetID="23" presetClass="exit" presetSubtype="544" fill="hold" nodeType="withEffect">
                                  <p:stCondLst>
                                    <p:cond delay="0"/>
                                  </p:stCondLst>
                                  <p:childTnLst>
                                    <p:anim calcmode="lin" valueType="num">
                                      <p:cBhvr>
                                        <p:cTn id="204" dur="3000"/>
                                        <p:tgtEl>
                                          <p:spTgt spid="16"/>
                                        </p:tgtEl>
                                        <p:attrNameLst>
                                          <p:attrName>ppt_w</p:attrName>
                                        </p:attrNameLst>
                                      </p:cBhvr>
                                      <p:tavLst>
                                        <p:tav tm="0">
                                          <p:val>
                                            <p:strVal val="ppt_w"/>
                                          </p:val>
                                        </p:tav>
                                        <p:tav tm="100000">
                                          <p:val>
                                            <p:fltVal val="0"/>
                                          </p:val>
                                        </p:tav>
                                      </p:tavLst>
                                    </p:anim>
                                    <p:anim calcmode="lin" valueType="num">
                                      <p:cBhvr>
                                        <p:cTn id="205" dur="3000"/>
                                        <p:tgtEl>
                                          <p:spTgt spid="16"/>
                                        </p:tgtEl>
                                        <p:attrNameLst>
                                          <p:attrName>ppt_h</p:attrName>
                                        </p:attrNameLst>
                                      </p:cBhvr>
                                      <p:tavLst>
                                        <p:tav tm="0">
                                          <p:val>
                                            <p:strVal val="ppt_h"/>
                                          </p:val>
                                        </p:tav>
                                        <p:tav tm="100000">
                                          <p:val>
                                            <p:fltVal val="0"/>
                                          </p:val>
                                        </p:tav>
                                      </p:tavLst>
                                    </p:anim>
                                    <p:anim calcmode="lin" valueType="num">
                                      <p:cBhvr>
                                        <p:cTn id="206" dur="3000"/>
                                        <p:tgtEl>
                                          <p:spTgt spid="16"/>
                                        </p:tgtEl>
                                        <p:attrNameLst>
                                          <p:attrName>ppt_x</p:attrName>
                                        </p:attrNameLst>
                                      </p:cBhvr>
                                      <p:tavLst>
                                        <p:tav tm="0">
                                          <p:val>
                                            <p:strVal val="ppt_x"/>
                                          </p:val>
                                        </p:tav>
                                        <p:tav tm="100000">
                                          <p:val>
                                            <p:fltVal val="0.5"/>
                                          </p:val>
                                        </p:tav>
                                      </p:tavLst>
                                    </p:anim>
                                    <p:anim calcmode="lin" valueType="num">
                                      <p:cBhvr>
                                        <p:cTn id="207" dur="3000"/>
                                        <p:tgtEl>
                                          <p:spTgt spid="16"/>
                                        </p:tgtEl>
                                        <p:attrNameLst>
                                          <p:attrName>ppt_y</p:attrName>
                                        </p:attrNameLst>
                                      </p:cBhvr>
                                      <p:tavLst>
                                        <p:tav tm="0">
                                          <p:val>
                                            <p:strVal val="ppt_y"/>
                                          </p:val>
                                        </p:tav>
                                        <p:tav tm="100000">
                                          <p:val>
                                            <p:fltVal val="0.5"/>
                                          </p:val>
                                        </p:tav>
                                      </p:tavLst>
                                    </p:anim>
                                    <p:set>
                                      <p:cBhvr>
                                        <p:cTn id="208" dur="1" fill="hold">
                                          <p:stCondLst>
                                            <p:cond delay="2999"/>
                                          </p:stCondLst>
                                        </p:cTn>
                                        <p:tgtEl>
                                          <p:spTgt spid="16"/>
                                        </p:tgtEl>
                                        <p:attrNameLst>
                                          <p:attrName>style.visibility</p:attrName>
                                        </p:attrNameLst>
                                      </p:cBhvr>
                                      <p:to>
                                        <p:strVal val="hidden"/>
                                      </p:to>
                                    </p:set>
                                  </p:childTnLst>
                                </p:cTn>
                              </p:par>
                              <p:par>
                                <p:cTn id="209" presetID="23" presetClass="exit" presetSubtype="544" fill="hold" nodeType="withEffect">
                                  <p:stCondLst>
                                    <p:cond delay="0"/>
                                  </p:stCondLst>
                                  <p:childTnLst>
                                    <p:anim calcmode="lin" valueType="num">
                                      <p:cBhvr>
                                        <p:cTn id="210" dur="3000"/>
                                        <p:tgtEl>
                                          <p:spTgt spid="17"/>
                                        </p:tgtEl>
                                        <p:attrNameLst>
                                          <p:attrName>ppt_w</p:attrName>
                                        </p:attrNameLst>
                                      </p:cBhvr>
                                      <p:tavLst>
                                        <p:tav tm="0">
                                          <p:val>
                                            <p:strVal val="ppt_w"/>
                                          </p:val>
                                        </p:tav>
                                        <p:tav tm="100000">
                                          <p:val>
                                            <p:fltVal val="0"/>
                                          </p:val>
                                        </p:tav>
                                      </p:tavLst>
                                    </p:anim>
                                    <p:anim calcmode="lin" valueType="num">
                                      <p:cBhvr>
                                        <p:cTn id="211" dur="3000"/>
                                        <p:tgtEl>
                                          <p:spTgt spid="17"/>
                                        </p:tgtEl>
                                        <p:attrNameLst>
                                          <p:attrName>ppt_h</p:attrName>
                                        </p:attrNameLst>
                                      </p:cBhvr>
                                      <p:tavLst>
                                        <p:tav tm="0">
                                          <p:val>
                                            <p:strVal val="ppt_h"/>
                                          </p:val>
                                        </p:tav>
                                        <p:tav tm="100000">
                                          <p:val>
                                            <p:fltVal val="0"/>
                                          </p:val>
                                        </p:tav>
                                      </p:tavLst>
                                    </p:anim>
                                    <p:anim calcmode="lin" valueType="num">
                                      <p:cBhvr>
                                        <p:cTn id="212" dur="3000"/>
                                        <p:tgtEl>
                                          <p:spTgt spid="17"/>
                                        </p:tgtEl>
                                        <p:attrNameLst>
                                          <p:attrName>ppt_x</p:attrName>
                                        </p:attrNameLst>
                                      </p:cBhvr>
                                      <p:tavLst>
                                        <p:tav tm="0">
                                          <p:val>
                                            <p:strVal val="ppt_x"/>
                                          </p:val>
                                        </p:tav>
                                        <p:tav tm="100000">
                                          <p:val>
                                            <p:fltVal val="0.5"/>
                                          </p:val>
                                        </p:tav>
                                      </p:tavLst>
                                    </p:anim>
                                    <p:anim calcmode="lin" valueType="num">
                                      <p:cBhvr>
                                        <p:cTn id="213" dur="3000"/>
                                        <p:tgtEl>
                                          <p:spTgt spid="17"/>
                                        </p:tgtEl>
                                        <p:attrNameLst>
                                          <p:attrName>ppt_y</p:attrName>
                                        </p:attrNameLst>
                                      </p:cBhvr>
                                      <p:tavLst>
                                        <p:tav tm="0">
                                          <p:val>
                                            <p:strVal val="ppt_y"/>
                                          </p:val>
                                        </p:tav>
                                        <p:tav tm="100000">
                                          <p:val>
                                            <p:fltVal val="0.5"/>
                                          </p:val>
                                        </p:tav>
                                      </p:tavLst>
                                    </p:anim>
                                    <p:set>
                                      <p:cBhvr>
                                        <p:cTn id="214" dur="1" fill="hold">
                                          <p:stCondLst>
                                            <p:cond delay="2999"/>
                                          </p:stCondLst>
                                        </p:cTn>
                                        <p:tgtEl>
                                          <p:spTgt spid="17"/>
                                        </p:tgtEl>
                                        <p:attrNameLst>
                                          <p:attrName>style.visibility</p:attrName>
                                        </p:attrNameLst>
                                      </p:cBhvr>
                                      <p:to>
                                        <p:strVal val="hidden"/>
                                      </p:to>
                                    </p:set>
                                  </p:childTnLst>
                                </p:cTn>
                              </p:par>
                              <p:par>
                                <p:cTn id="215" presetID="23" presetClass="exit" presetSubtype="544" fill="hold" nodeType="withEffect">
                                  <p:stCondLst>
                                    <p:cond delay="0"/>
                                  </p:stCondLst>
                                  <p:childTnLst>
                                    <p:anim calcmode="lin" valueType="num">
                                      <p:cBhvr>
                                        <p:cTn id="216" dur="3000"/>
                                        <p:tgtEl>
                                          <p:spTgt spid="18"/>
                                        </p:tgtEl>
                                        <p:attrNameLst>
                                          <p:attrName>ppt_w</p:attrName>
                                        </p:attrNameLst>
                                      </p:cBhvr>
                                      <p:tavLst>
                                        <p:tav tm="0">
                                          <p:val>
                                            <p:strVal val="ppt_w"/>
                                          </p:val>
                                        </p:tav>
                                        <p:tav tm="100000">
                                          <p:val>
                                            <p:fltVal val="0"/>
                                          </p:val>
                                        </p:tav>
                                      </p:tavLst>
                                    </p:anim>
                                    <p:anim calcmode="lin" valueType="num">
                                      <p:cBhvr>
                                        <p:cTn id="217" dur="3000"/>
                                        <p:tgtEl>
                                          <p:spTgt spid="18"/>
                                        </p:tgtEl>
                                        <p:attrNameLst>
                                          <p:attrName>ppt_h</p:attrName>
                                        </p:attrNameLst>
                                      </p:cBhvr>
                                      <p:tavLst>
                                        <p:tav tm="0">
                                          <p:val>
                                            <p:strVal val="ppt_h"/>
                                          </p:val>
                                        </p:tav>
                                        <p:tav tm="100000">
                                          <p:val>
                                            <p:fltVal val="0"/>
                                          </p:val>
                                        </p:tav>
                                      </p:tavLst>
                                    </p:anim>
                                    <p:anim calcmode="lin" valueType="num">
                                      <p:cBhvr>
                                        <p:cTn id="218" dur="3000"/>
                                        <p:tgtEl>
                                          <p:spTgt spid="18"/>
                                        </p:tgtEl>
                                        <p:attrNameLst>
                                          <p:attrName>ppt_x</p:attrName>
                                        </p:attrNameLst>
                                      </p:cBhvr>
                                      <p:tavLst>
                                        <p:tav tm="0">
                                          <p:val>
                                            <p:strVal val="ppt_x"/>
                                          </p:val>
                                        </p:tav>
                                        <p:tav tm="100000">
                                          <p:val>
                                            <p:fltVal val="0.5"/>
                                          </p:val>
                                        </p:tav>
                                      </p:tavLst>
                                    </p:anim>
                                    <p:anim calcmode="lin" valueType="num">
                                      <p:cBhvr>
                                        <p:cTn id="219" dur="3000"/>
                                        <p:tgtEl>
                                          <p:spTgt spid="18"/>
                                        </p:tgtEl>
                                        <p:attrNameLst>
                                          <p:attrName>ppt_y</p:attrName>
                                        </p:attrNameLst>
                                      </p:cBhvr>
                                      <p:tavLst>
                                        <p:tav tm="0">
                                          <p:val>
                                            <p:strVal val="ppt_y"/>
                                          </p:val>
                                        </p:tav>
                                        <p:tav tm="100000">
                                          <p:val>
                                            <p:fltVal val="0.5"/>
                                          </p:val>
                                        </p:tav>
                                      </p:tavLst>
                                    </p:anim>
                                    <p:set>
                                      <p:cBhvr>
                                        <p:cTn id="220" dur="1" fill="hold">
                                          <p:stCondLst>
                                            <p:cond delay="2999"/>
                                          </p:stCondLst>
                                        </p:cTn>
                                        <p:tgtEl>
                                          <p:spTgt spid="18"/>
                                        </p:tgtEl>
                                        <p:attrNameLst>
                                          <p:attrName>style.visibility</p:attrName>
                                        </p:attrNameLst>
                                      </p:cBhvr>
                                      <p:to>
                                        <p:strVal val="hidden"/>
                                      </p:to>
                                    </p:set>
                                  </p:childTnLst>
                                </p:cTn>
                              </p:par>
                              <p:par>
                                <p:cTn id="221" presetID="23" presetClass="exit" presetSubtype="544" fill="hold" nodeType="withEffect">
                                  <p:stCondLst>
                                    <p:cond delay="0"/>
                                  </p:stCondLst>
                                  <p:childTnLst>
                                    <p:anim calcmode="lin" valueType="num">
                                      <p:cBhvr>
                                        <p:cTn id="222" dur="3000"/>
                                        <p:tgtEl>
                                          <p:spTgt spid="19"/>
                                        </p:tgtEl>
                                        <p:attrNameLst>
                                          <p:attrName>ppt_w</p:attrName>
                                        </p:attrNameLst>
                                      </p:cBhvr>
                                      <p:tavLst>
                                        <p:tav tm="0">
                                          <p:val>
                                            <p:strVal val="ppt_w"/>
                                          </p:val>
                                        </p:tav>
                                        <p:tav tm="100000">
                                          <p:val>
                                            <p:fltVal val="0"/>
                                          </p:val>
                                        </p:tav>
                                      </p:tavLst>
                                    </p:anim>
                                    <p:anim calcmode="lin" valueType="num">
                                      <p:cBhvr>
                                        <p:cTn id="223" dur="3000"/>
                                        <p:tgtEl>
                                          <p:spTgt spid="19"/>
                                        </p:tgtEl>
                                        <p:attrNameLst>
                                          <p:attrName>ppt_h</p:attrName>
                                        </p:attrNameLst>
                                      </p:cBhvr>
                                      <p:tavLst>
                                        <p:tav tm="0">
                                          <p:val>
                                            <p:strVal val="ppt_h"/>
                                          </p:val>
                                        </p:tav>
                                        <p:tav tm="100000">
                                          <p:val>
                                            <p:fltVal val="0"/>
                                          </p:val>
                                        </p:tav>
                                      </p:tavLst>
                                    </p:anim>
                                    <p:anim calcmode="lin" valueType="num">
                                      <p:cBhvr>
                                        <p:cTn id="224" dur="3000"/>
                                        <p:tgtEl>
                                          <p:spTgt spid="19"/>
                                        </p:tgtEl>
                                        <p:attrNameLst>
                                          <p:attrName>ppt_x</p:attrName>
                                        </p:attrNameLst>
                                      </p:cBhvr>
                                      <p:tavLst>
                                        <p:tav tm="0">
                                          <p:val>
                                            <p:strVal val="ppt_x"/>
                                          </p:val>
                                        </p:tav>
                                        <p:tav tm="100000">
                                          <p:val>
                                            <p:fltVal val="0.5"/>
                                          </p:val>
                                        </p:tav>
                                      </p:tavLst>
                                    </p:anim>
                                    <p:anim calcmode="lin" valueType="num">
                                      <p:cBhvr>
                                        <p:cTn id="225" dur="3000"/>
                                        <p:tgtEl>
                                          <p:spTgt spid="19"/>
                                        </p:tgtEl>
                                        <p:attrNameLst>
                                          <p:attrName>ppt_y</p:attrName>
                                        </p:attrNameLst>
                                      </p:cBhvr>
                                      <p:tavLst>
                                        <p:tav tm="0">
                                          <p:val>
                                            <p:strVal val="ppt_y"/>
                                          </p:val>
                                        </p:tav>
                                        <p:tav tm="100000">
                                          <p:val>
                                            <p:fltVal val="0.5"/>
                                          </p:val>
                                        </p:tav>
                                      </p:tavLst>
                                    </p:anim>
                                    <p:set>
                                      <p:cBhvr>
                                        <p:cTn id="226" dur="1" fill="hold">
                                          <p:stCondLst>
                                            <p:cond delay="2999"/>
                                          </p:stCondLst>
                                        </p:cTn>
                                        <p:tgtEl>
                                          <p:spTgt spid="19"/>
                                        </p:tgtEl>
                                        <p:attrNameLst>
                                          <p:attrName>style.visibility</p:attrName>
                                        </p:attrNameLst>
                                      </p:cBhvr>
                                      <p:to>
                                        <p:strVal val="hidden"/>
                                      </p:to>
                                    </p:set>
                                  </p:childTnLst>
                                </p:cTn>
                              </p:par>
                              <p:par>
                                <p:cTn id="227" presetID="23" presetClass="exit" presetSubtype="544" fill="hold" nodeType="withEffect">
                                  <p:stCondLst>
                                    <p:cond delay="0"/>
                                  </p:stCondLst>
                                  <p:childTnLst>
                                    <p:anim calcmode="lin" valueType="num">
                                      <p:cBhvr>
                                        <p:cTn id="228" dur="3000"/>
                                        <p:tgtEl>
                                          <p:spTgt spid="20"/>
                                        </p:tgtEl>
                                        <p:attrNameLst>
                                          <p:attrName>ppt_w</p:attrName>
                                        </p:attrNameLst>
                                      </p:cBhvr>
                                      <p:tavLst>
                                        <p:tav tm="0">
                                          <p:val>
                                            <p:strVal val="ppt_w"/>
                                          </p:val>
                                        </p:tav>
                                        <p:tav tm="100000">
                                          <p:val>
                                            <p:fltVal val="0"/>
                                          </p:val>
                                        </p:tav>
                                      </p:tavLst>
                                    </p:anim>
                                    <p:anim calcmode="lin" valueType="num">
                                      <p:cBhvr>
                                        <p:cTn id="229" dur="3000"/>
                                        <p:tgtEl>
                                          <p:spTgt spid="20"/>
                                        </p:tgtEl>
                                        <p:attrNameLst>
                                          <p:attrName>ppt_h</p:attrName>
                                        </p:attrNameLst>
                                      </p:cBhvr>
                                      <p:tavLst>
                                        <p:tav tm="0">
                                          <p:val>
                                            <p:strVal val="ppt_h"/>
                                          </p:val>
                                        </p:tav>
                                        <p:tav tm="100000">
                                          <p:val>
                                            <p:fltVal val="0"/>
                                          </p:val>
                                        </p:tav>
                                      </p:tavLst>
                                    </p:anim>
                                    <p:anim calcmode="lin" valueType="num">
                                      <p:cBhvr>
                                        <p:cTn id="230" dur="3000"/>
                                        <p:tgtEl>
                                          <p:spTgt spid="20"/>
                                        </p:tgtEl>
                                        <p:attrNameLst>
                                          <p:attrName>ppt_x</p:attrName>
                                        </p:attrNameLst>
                                      </p:cBhvr>
                                      <p:tavLst>
                                        <p:tav tm="0">
                                          <p:val>
                                            <p:strVal val="ppt_x"/>
                                          </p:val>
                                        </p:tav>
                                        <p:tav tm="100000">
                                          <p:val>
                                            <p:fltVal val="0.5"/>
                                          </p:val>
                                        </p:tav>
                                      </p:tavLst>
                                    </p:anim>
                                    <p:anim calcmode="lin" valueType="num">
                                      <p:cBhvr>
                                        <p:cTn id="231" dur="3000"/>
                                        <p:tgtEl>
                                          <p:spTgt spid="20"/>
                                        </p:tgtEl>
                                        <p:attrNameLst>
                                          <p:attrName>ppt_y</p:attrName>
                                        </p:attrNameLst>
                                      </p:cBhvr>
                                      <p:tavLst>
                                        <p:tav tm="0">
                                          <p:val>
                                            <p:strVal val="ppt_y"/>
                                          </p:val>
                                        </p:tav>
                                        <p:tav tm="100000">
                                          <p:val>
                                            <p:fltVal val="0.5"/>
                                          </p:val>
                                        </p:tav>
                                      </p:tavLst>
                                    </p:anim>
                                    <p:set>
                                      <p:cBhvr>
                                        <p:cTn id="232" dur="1" fill="hold">
                                          <p:stCondLst>
                                            <p:cond delay="2999"/>
                                          </p:stCondLst>
                                        </p:cTn>
                                        <p:tgtEl>
                                          <p:spTgt spid="20"/>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3000" fill="hold"/>
                                        <p:tgtEl>
                                          <p:spTgt spid="5"/>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6"/>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7"/>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8"/>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9"/>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10"/>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11"/>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12"/>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13"/>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15"/>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6"/>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7"/>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8"/>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19"/>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20"/>
                                        </p:tgtEl>
                                        <p:attrNameLst>
                                          <p:attrName>r</p:attrName>
                                        </p:attrNameLst>
                                      </p:cBhvr>
                                    </p:animRot>
                                  </p:childTnLst>
                                </p:cTn>
                              </p:par>
                              <p:par>
                                <p:cTn id="265" presetID="23" presetClass="entr" presetSubtype="288"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4/3*#ppt_w"/>
                                          </p:val>
                                        </p:tav>
                                        <p:tav tm="100000">
                                          <p:val>
                                            <p:strVal val="#ppt_w"/>
                                          </p:val>
                                        </p:tav>
                                      </p:tavLst>
                                    </p:anim>
                                    <p:anim calcmode="lin" valueType="num">
                                      <p:cBhvr>
                                        <p:cTn id="268" dur="3000" fill="hold"/>
                                        <p:tgtEl>
                                          <p:spTgt spid="4"/>
                                        </p:tgtEl>
                                        <p:attrNameLst>
                                          <p:attrName>ppt_h</p:attrName>
                                        </p:attrNameLst>
                                      </p:cBhvr>
                                      <p:tavLst>
                                        <p:tav tm="0">
                                          <p:val>
                                            <p:strVal val="4/3*#ppt_h"/>
                                          </p:val>
                                        </p:tav>
                                        <p:tav tm="100000">
                                          <p:val>
                                            <p:strVal val="#ppt_h"/>
                                          </p:val>
                                        </p:tav>
                                      </p:tavLst>
                                    </p:anim>
                                  </p:childTnLst>
                                </p:cTn>
                              </p:par>
                              <p:par>
                                <p:cTn id="269" presetID="21" presetClass="entr" presetSubtype="8"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wheel(8)">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322684.273591096.1.o734927234.jpg"/>
          <p:cNvPicPr>
            <a:picLocks noChangeAspect="1"/>
          </p:cNvPicPr>
          <p:nvPr/>
        </p:nvPicPr>
        <p:blipFill>
          <a:blip r:embed="rId2"/>
          <a:stretch>
            <a:fillRect/>
          </a:stretch>
        </p:blipFill>
        <p:spPr>
          <a:xfrm>
            <a:off x="2571736" y="0"/>
            <a:ext cx="4143404" cy="6858000"/>
          </a:xfrm>
          <a:prstGeom prst="rect">
            <a:avLst/>
          </a:prstGeom>
        </p:spPr>
      </p:pic>
      <p:sp>
        <p:nvSpPr>
          <p:cNvPr id="7" name="6 Lágrima"/>
          <p:cNvSpPr/>
          <p:nvPr/>
        </p:nvSpPr>
        <p:spPr>
          <a:xfrm rot="11268214">
            <a:off x="8021689" y="0"/>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268214">
            <a:off x="7947012" y="856538"/>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268214">
            <a:off x="7947012" y="1713795"/>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268214">
            <a:off x="7947011" y="2571050"/>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68214">
            <a:off x="7947013" y="3428306"/>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268214">
            <a:off x="7947013" y="4285563"/>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1268214">
            <a:off x="7947012" y="5142818"/>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5053455">
            <a:off x="80597" y="29240"/>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5053455">
            <a:off x="80597" y="886473"/>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5053455">
            <a:off x="80597" y="1743728"/>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5053455">
            <a:off x="80597" y="2672422"/>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5053455">
            <a:off x="80598" y="3529679"/>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5053455">
            <a:off x="80597" y="4315496"/>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5053455">
            <a:off x="80597" y="5172752"/>
            <a:ext cx="1122311" cy="1176533"/>
          </a:xfrm>
          <a:prstGeom prst="teardrop">
            <a:avLst>
              <a:gd name="adj" fmla="val 167132"/>
            </a:avLst>
          </a:prstGeom>
          <a:gradFill flip="none" rotWithShape="1">
            <a:gsLst>
              <a:gs pos="4400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3">
            <a:grayscl/>
            <a:lum bright="40000" contrast="40000"/>
          </a:blip>
          <a:srcRect/>
          <a:stretch>
            <a:fillRect/>
          </a:stretch>
        </p:blipFill>
        <p:spPr bwMode="auto">
          <a:xfrm rot="20135828">
            <a:off x="5098061" y="4848230"/>
            <a:ext cx="1950964" cy="1239342"/>
          </a:xfrm>
          <a:prstGeom prst="rect">
            <a:avLst/>
          </a:prstGeom>
          <a:noFill/>
        </p:spPr>
      </p:pic>
      <p:sp>
        <p:nvSpPr>
          <p:cNvPr id="20" name="19 Rectángulo"/>
          <p:cNvSpPr/>
          <p:nvPr/>
        </p:nvSpPr>
        <p:spPr>
          <a:xfrm>
            <a:off x="-285784" y="-571528"/>
            <a:ext cx="9715568" cy="7715304"/>
          </a:xfrm>
          <a:prstGeom prst="rect">
            <a:avLst/>
          </a:prstGeom>
          <a:gradFill flip="none" rotWithShape="1">
            <a:gsLst>
              <a:gs pos="0">
                <a:srgbClr val="3333FF"/>
              </a:gs>
              <a:gs pos="50000">
                <a:srgbClr val="002E8A">
                  <a:shade val="67500"/>
                  <a:satMod val="115000"/>
                </a:srgbClr>
              </a:gs>
              <a:gs pos="100000">
                <a:srgbClr val="002E8A">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3000" fill="hold"/>
                                        <p:tgtEl>
                                          <p:spTgt spid="25"/>
                                        </p:tgtEl>
                                        <p:attrNameLst>
                                          <p:attrName>ppt_x</p:attrName>
                                        </p:attrNameLst>
                                      </p:cBhvr>
                                      <p:tavLst>
                                        <p:tav tm="0">
                                          <p:val>
                                            <p:strVal val="0-#ppt_w/2"/>
                                          </p:val>
                                        </p:tav>
                                        <p:tav tm="100000">
                                          <p:val>
                                            <p:strVal val="#ppt_x"/>
                                          </p:val>
                                        </p:tav>
                                      </p:tavLst>
                                    </p:anim>
                                    <p:anim calcmode="lin" valueType="num">
                                      <p:cBhvr additive="base">
                                        <p:cTn id="11" dur="3000" fill="hold"/>
                                        <p:tgtEl>
                                          <p:spTgt spid="2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additive="base">
                                        <p:cTn id="14" dur="3000" fill="hold"/>
                                        <p:tgtEl>
                                          <p:spTgt spid="26"/>
                                        </p:tgtEl>
                                        <p:attrNameLst>
                                          <p:attrName>ppt_x</p:attrName>
                                        </p:attrNameLst>
                                      </p:cBhvr>
                                      <p:tavLst>
                                        <p:tav tm="0">
                                          <p:val>
                                            <p:strVal val="0-#ppt_w/2"/>
                                          </p:val>
                                        </p:tav>
                                        <p:tav tm="100000">
                                          <p:val>
                                            <p:strVal val="#ppt_x"/>
                                          </p:val>
                                        </p:tav>
                                      </p:tavLst>
                                    </p:anim>
                                    <p:anim calcmode="lin" valueType="num">
                                      <p:cBhvr additive="base">
                                        <p:cTn id="15" dur="3000" fill="hold"/>
                                        <p:tgtEl>
                                          <p:spTgt spid="2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3000" fill="hold"/>
                                        <p:tgtEl>
                                          <p:spTgt spid="27"/>
                                        </p:tgtEl>
                                        <p:attrNameLst>
                                          <p:attrName>ppt_x</p:attrName>
                                        </p:attrNameLst>
                                      </p:cBhvr>
                                      <p:tavLst>
                                        <p:tav tm="0">
                                          <p:val>
                                            <p:strVal val="0-#ppt_w/2"/>
                                          </p:val>
                                        </p:tav>
                                        <p:tav tm="100000">
                                          <p:val>
                                            <p:strVal val="#ppt_x"/>
                                          </p:val>
                                        </p:tav>
                                      </p:tavLst>
                                    </p:anim>
                                    <p:anim calcmode="lin" valueType="num">
                                      <p:cBhvr additive="base">
                                        <p:cTn id="19" dur="3000" fill="hold"/>
                                        <p:tgtEl>
                                          <p:spTgt spid="2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0-#ppt_w/2"/>
                                          </p:val>
                                        </p:tav>
                                        <p:tav tm="100000">
                                          <p:val>
                                            <p:strVal val="#ppt_x"/>
                                          </p:val>
                                        </p:tav>
                                      </p:tavLst>
                                    </p:anim>
                                    <p:anim calcmode="lin" valueType="num">
                                      <p:cBhvr additive="base">
                                        <p:cTn id="23" dur="3000" fill="hold"/>
                                        <p:tgtEl>
                                          <p:spTgt spid="2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3000" fill="hold"/>
                                        <p:tgtEl>
                                          <p:spTgt spid="29"/>
                                        </p:tgtEl>
                                        <p:attrNameLst>
                                          <p:attrName>ppt_x</p:attrName>
                                        </p:attrNameLst>
                                      </p:cBhvr>
                                      <p:tavLst>
                                        <p:tav tm="0">
                                          <p:val>
                                            <p:strVal val="0-#ppt_w/2"/>
                                          </p:val>
                                        </p:tav>
                                        <p:tav tm="100000">
                                          <p:val>
                                            <p:strVal val="#ppt_x"/>
                                          </p:val>
                                        </p:tav>
                                      </p:tavLst>
                                    </p:anim>
                                    <p:anim calcmode="lin" valueType="num">
                                      <p:cBhvr additive="base">
                                        <p:cTn id="27" dur="3000" fill="hold"/>
                                        <p:tgtEl>
                                          <p:spTgt spid="2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3000" fill="hold"/>
                                        <p:tgtEl>
                                          <p:spTgt spid="30"/>
                                        </p:tgtEl>
                                        <p:attrNameLst>
                                          <p:attrName>ppt_x</p:attrName>
                                        </p:attrNameLst>
                                      </p:cBhvr>
                                      <p:tavLst>
                                        <p:tav tm="0">
                                          <p:val>
                                            <p:strVal val="0-#ppt_w/2"/>
                                          </p:val>
                                        </p:tav>
                                        <p:tav tm="100000">
                                          <p:val>
                                            <p:strVal val="#ppt_x"/>
                                          </p:val>
                                        </p:tav>
                                      </p:tavLst>
                                    </p:anim>
                                    <p:anim calcmode="lin" valueType="num">
                                      <p:cBhvr additive="base">
                                        <p:cTn id="31" dur="3000" fill="hold"/>
                                        <p:tgtEl>
                                          <p:spTgt spid="30"/>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3000" fill="hold"/>
                                        <p:tgtEl>
                                          <p:spTgt spid="31"/>
                                        </p:tgtEl>
                                        <p:attrNameLst>
                                          <p:attrName>ppt_x</p:attrName>
                                        </p:attrNameLst>
                                      </p:cBhvr>
                                      <p:tavLst>
                                        <p:tav tm="0">
                                          <p:val>
                                            <p:strVal val="0-#ppt_w/2"/>
                                          </p:val>
                                        </p:tav>
                                        <p:tav tm="100000">
                                          <p:val>
                                            <p:strVal val="#ppt_x"/>
                                          </p:val>
                                        </p:tav>
                                      </p:tavLst>
                                    </p:anim>
                                    <p:anim calcmode="lin" valueType="num">
                                      <p:cBhvr additive="base">
                                        <p:cTn id="35" dur="3000" fill="hold"/>
                                        <p:tgtEl>
                                          <p:spTgt spid="3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1+#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1+#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fade">
                                      <p:cBhvr>
                                        <p:cTn id="66" dur="3000"/>
                                        <p:tgtEl>
                                          <p:spTgt spid="5"/>
                                        </p:tgtEl>
                                      </p:cBhvr>
                                    </p:animEffect>
                                    <p:anim calcmode="lin" valueType="num">
                                      <p:cBhvr>
                                        <p:cTn id="67" dur="3000" fill="hold"/>
                                        <p:tgtEl>
                                          <p:spTgt spid="5"/>
                                        </p:tgtEl>
                                        <p:attrNameLst>
                                          <p:attrName>ppt_x</p:attrName>
                                        </p:attrNameLst>
                                      </p:cBhvr>
                                      <p:tavLst>
                                        <p:tav tm="0">
                                          <p:val>
                                            <p:strVal val="#ppt_x"/>
                                          </p:val>
                                        </p:tav>
                                        <p:tav tm="100000">
                                          <p:val>
                                            <p:strVal val="#ppt_x"/>
                                          </p:val>
                                        </p:tav>
                                      </p:tavLst>
                                    </p:anim>
                                    <p:anim calcmode="lin" valueType="num">
                                      <p:cBhvr>
                                        <p:cTn id="68" dur="3000" fill="hold"/>
                                        <p:tgtEl>
                                          <p:spTgt spid="5"/>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23" presetClass="entr" presetSubtype="16" fill="hold" nodeType="afterEffect">
                                  <p:stCondLst>
                                    <p:cond delay="0"/>
                                  </p:stCondLst>
                                  <p:childTnLst>
                                    <p:set>
                                      <p:cBhvr>
                                        <p:cTn id="71" dur="1" fill="hold">
                                          <p:stCondLst>
                                            <p:cond delay="0"/>
                                          </p:stCondLst>
                                        </p:cTn>
                                        <p:tgtEl>
                                          <p:spTgt spid="2050"/>
                                        </p:tgtEl>
                                        <p:attrNameLst>
                                          <p:attrName>style.visibility</p:attrName>
                                        </p:attrNameLst>
                                      </p:cBhvr>
                                      <p:to>
                                        <p:strVal val="visible"/>
                                      </p:to>
                                    </p:set>
                                    <p:anim calcmode="lin" valueType="num">
                                      <p:cBhvr>
                                        <p:cTn id="72" dur="2000" fill="hold"/>
                                        <p:tgtEl>
                                          <p:spTgt spid="2050"/>
                                        </p:tgtEl>
                                        <p:attrNameLst>
                                          <p:attrName>ppt_w</p:attrName>
                                        </p:attrNameLst>
                                      </p:cBhvr>
                                      <p:tavLst>
                                        <p:tav tm="0">
                                          <p:val>
                                            <p:fltVal val="0"/>
                                          </p:val>
                                        </p:tav>
                                        <p:tav tm="100000">
                                          <p:val>
                                            <p:strVal val="#ppt_w"/>
                                          </p:val>
                                        </p:tav>
                                      </p:tavLst>
                                    </p:anim>
                                    <p:anim calcmode="lin" valueType="num">
                                      <p:cBhvr>
                                        <p:cTn id="73"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5" grpId="0" animBg="1"/>
      <p:bldP spid="26" grpId="0" animBg="1"/>
      <p:bldP spid="27" grpId="0" animBg="1"/>
      <p:bldP spid="28" grpId="0" animBg="1"/>
      <p:bldP spid="29" grpId="0" animBg="1"/>
      <p:bldP spid="30" grpId="0" animBg="1"/>
      <p:bldP spid="31" grpId="0" animBg="1"/>
      <p:bldP spid="2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3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431</Words>
  <Application>Microsoft Office PowerPoint</Application>
  <PresentationFormat>Presentación en pantalla (4:3)</PresentationFormat>
  <Paragraphs>19</Paragraphs>
  <Slides>57</Slides>
  <Notes>3</Notes>
  <HiddenSlides>0</HiddenSlides>
  <MMClips>1</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107</cp:revision>
  <dcterms:created xsi:type="dcterms:W3CDTF">2015-06-20T19:36:08Z</dcterms:created>
  <dcterms:modified xsi:type="dcterms:W3CDTF">2015-06-22T19:28:30Z</dcterms:modified>
</cp:coreProperties>
</file>