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9" r:id="rId3"/>
    <p:sldId id="261" r:id="rId4"/>
    <p:sldId id="333" r:id="rId5"/>
    <p:sldId id="267" r:id="rId6"/>
    <p:sldId id="306" r:id="rId7"/>
    <p:sldId id="347" r:id="rId8"/>
    <p:sldId id="322" r:id="rId9"/>
    <p:sldId id="259" r:id="rId10"/>
    <p:sldId id="334" r:id="rId11"/>
    <p:sldId id="287" r:id="rId12"/>
    <p:sldId id="266" r:id="rId13"/>
    <p:sldId id="335" r:id="rId14"/>
    <p:sldId id="262" r:id="rId15"/>
    <p:sldId id="270" r:id="rId16"/>
    <p:sldId id="336" r:id="rId17"/>
    <p:sldId id="264" r:id="rId18"/>
    <p:sldId id="272" r:id="rId19"/>
    <p:sldId id="337" r:id="rId20"/>
    <p:sldId id="278" r:id="rId21"/>
    <p:sldId id="280" r:id="rId22"/>
    <p:sldId id="338" r:id="rId23"/>
    <p:sldId id="283" r:id="rId24"/>
    <p:sldId id="284" r:id="rId25"/>
    <p:sldId id="339" r:id="rId26"/>
    <p:sldId id="277" r:id="rId27"/>
    <p:sldId id="288" r:id="rId28"/>
    <p:sldId id="340" r:id="rId29"/>
    <p:sldId id="330" r:id="rId30"/>
    <p:sldId id="294" r:id="rId31"/>
    <p:sldId id="341" r:id="rId32"/>
    <p:sldId id="292" r:id="rId33"/>
    <p:sldId id="298" r:id="rId34"/>
    <p:sldId id="342" r:id="rId35"/>
    <p:sldId id="297" r:id="rId36"/>
    <p:sldId id="300" r:id="rId37"/>
    <p:sldId id="343" r:id="rId38"/>
    <p:sldId id="301" r:id="rId39"/>
    <p:sldId id="311" r:id="rId40"/>
    <p:sldId id="344" r:id="rId41"/>
    <p:sldId id="304" r:id="rId42"/>
    <p:sldId id="305" r:id="rId43"/>
    <p:sldId id="346" r:id="rId44"/>
    <p:sldId id="315" r:id="rId45"/>
    <p:sldId id="314" r:id="rId46"/>
    <p:sldId id="325" r:id="rId47"/>
    <p:sldId id="332" r:id="rId48"/>
    <p:sldId id="329" r:id="rId49"/>
    <p:sldId id="348" r:id="rId50"/>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IeLKFDxGbN+ShNnph6lG6Q" hashData="XzS/StOSOqMYPjBd9h3ntGE/ja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6699FF"/>
    <a:srgbClr val="F7E8BF"/>
    <a:srgbClr val="9999FF"/>
    <a:srgbClr val="002200"/>
    <a:srgbClr val="009900"/>
    <a:srgbClr val="FF6600"/>
    <a:srgbClr val="008000"/>
    <a:srgbClr val="14CA4C"/>
    <a:srgbClr val="190F5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053" autoAdjust="0"/>
    <p:restoredTop sz="94660"/>
  </p:normalViewPr>
  <p:slideViewPr>
    <p:cSldViewPr>
      <p:cViewPr>
        <p:scale>
          <a:sx n="400" d="100"/>
          <a:sy n="400" d="100"/>
        </p:scale>
        <p:origin x="5826" y="394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2A31C1A8-D944-42FB-AE5E-E138D77B63BB}" type="datetimeFigureOut">
              <a:rPr lang="es-PE" smtClean="0"/>
              <a:pPr/>
              <a:t>26/02/2021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334435B-C2C5-41E6-8F47-70C4552F730C}" type="slidenum">
              <a:rPr lang="es-PE" smtClean="0"/>
              <a:pPr/>
              <a:t>‹Nº›</a:t>
            </a:fld>
            <a:endParaRPr lang="es-PE"/>
          </a:p>
        </p:txBody>
      </p:sp>
    </p:spTree>
  </p:cSld>
  <p:clrMapOvr>
    <a:masterClrMapping/>
  </p:clrMapOvr>
  <p:transition advClick="0"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2A31C1A8-D944-42FB-AE5E-E138D77B63BB}" type="datetimeFigureOut">
              <a:rPr lang="es-PE" smtClean="0"/>
              <a:pPr/>
              <a:t>26/02/2021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334435B-C2C5-41E6-8F47-70C4552F730C}" type="slidenum">
              <a:rPr lang="es-PE" smtClean="0"/>
              <a:pPr/>
              <a:t>‹Nº›</a:t>
            </a:fld>
            <a:endParaRPr lang="es-PE"/>
          </a:p>
        </p:txBody>
      </p:sp>
    </p:spTree>
  </p:cSld>
  <p:clrMapOvr>
    <a:masterClrMapping/>
  </p:clrMapOvr>
  <p:transition advClick="0"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A31C1A8-D944-42FB-AE5E-E138D77B63BB}" type="datetimeFigureOut">
              <a:rPr lang="es-PE" smtClean="0"/>
              <a:pPr/>
              <a:t>26/02/2021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334435B-C2C5-41E6-8F47-70C4552F730C}" type="slidenum">
              <a:rPr lang="es-PE" smtClean="0"/>
              <a:pPr/>
              <a:t>‹Nº›</a:t>
            </a:fld>
            <a:endParaRPr lang="es-PE"/>
          </a:p>
        </p:txBody>
      </p:sp>
    </p:spTree>
  </p:cSld>
  <p:clrMapOvr>
    <a:masterClrMapping/>
  </p:clrMapOvr>
  <p:transition advClick="0"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2A31C1A8-D944-42FB-AE5E-E138D77B63BB}" type="datetimeFigureOut">
              <a:rPr lang="es-PE" smtClean="0"/>
              <a:pPr/>
              <a:t>26/02/2021</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334435B-C2C5-41E6-8F47-70C4552F730C}" type="slidenum">
              <a:rPr lang="es-PE" smtClean="0"/>
              <a:pPr/>
              <a:t>‹Nº›</a:t>
            </a:fld>
            <a:endParaRPr lang="es-PE"/>
          </a:p>
        </p:txBody>
      </p:sp>
    </p:spTree>
  </p:cSld>
  <p:clrMapOvr>
    <a:masterClrMapping/>
  </p:clrMapOvr>
  <p:transition advClick="0"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2A31C1A8-D944-42FB-AE5E-E138D77B63BB}" type="datetimeFigureOut">
              <a:rPr lang="es-PE" smtClean="0"/>
              <a:pPr/>
              <a:t>26/02/2021</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B334435B-C2C5-41E6-8F47-70C4552F730C}" type="slidenum">
              <a:rPr lang="es-PE" smtClean="0"/>
              <a:pPr/>
              <a:t>‹Nº›</a:t>
            </a:fld>
            <a:endParaRPr lang="es-PE"/>
          </a:p>
        </p:txBody>
      </p:sp>
    </p:spTree>
  </p:cSld>
  <p:clrMapOvr>
    <a:masterClrMapping/>
  </p:clrMapOvr>
  <p:transition advClick="0"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2A31C1A8-D944-42FB-AE5E-E138D77B63BB}" type="datetimeFigureOut">
              <a:rPr lang="es-PE" smtClean="0"/>
              <a:pPr/>
              <a:t>26/02/2021</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B334435B-C2C5-41E6-8F47-70C4552F730C}" type="slidenum">
              <a:rPr lang="es-PE" smtClean="0"/>
              <a:pPr/>
              <a:t>‹Nº›</a:t>
            </a:fld>
            <a:endParaRPr lang="es-PE"/>
          </a:p>
        </p:txBody>
      </p:sp>
    </p:spTree>
  </p:cSld>
  <p:clrMapOvr>
    <a:masterClrMapping/>
  </p:clrMapOvr>
  <p:transition advClick="0"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A31C1A8-D944-42FB-AE5E-E138D77B63BB}" type="datetimeFigureOut">
              <a:rPr lang="es-PE" smtClean="0"/>
              <a:pPr/>
              <a:t>26/02/2021</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B334435B-C2C5-41E6-8F47-70C4552F730C}" type="slidenum">
              <a:rPr lang="es-PE" smtClean="0"/>
              <a:pPr/>
              <a:t>‹Nº›</a:t>
            </a:fld>
            <a:endParaRPr lang="es-PE"/>
          </a:p>
        </p:txBody>
      </p:sp>
    </p:spTree>
  </p:cSld>
  <p:clrMapOvr>
    <a:masterClrMapping/>
  </p:clrMapOvr>
  <p:transition advClick="0"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A31C1A8-D944-42FB-AE5E-E138D77B63BB}" type="datetimeFigureOut">
              <a:rPr lang="es-PE" smtClean="0"/>
              <a:pPr/>
              <a:t>26/02/2021</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334435B-C2C5-41E6-8F47-70C4552F730C}" type="slidenum">
              <a:rPr lang="es-PE" smtClean="0"/>
              <a:pPr/>
              <a:t>‹Nº›</a:t>
            </a:fld>
            <a:endParaRPr lang="es-PE"/>
          </a:p>
        </p:txBody>
      </p:sp>
    </p:spTree>
  </p:cSld>
  <p:clrMapOvr>
    <a:masterClrMapping/>
  </p:clrMapOvr>
  <p:transition advClick="0"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A31C1A8-D944-42FB-AE5E-E138D77B63BB}" type="datetimeFigureOut">
              <a:rPr lang="es-PE" smtClean="0"/>
              <a:pPr/>
              <a:t>26/02/2021</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334435B-C2C5-41E6-8F47-70C4552F730C}" type="slidenum">
              <a:rPr lang="es-PE" smtClean="0"/>
              <a:pPr/>
              <a:t>‹Nº›</a:t>
            </a:fld>
            <a:endParaRPr lang="es-PE"/>
          </a:p>
        </p:txBody>
      </p:sp>
    </p:spTree>
  </p:cSld>
  <p:clrMapOvr>
    <a:masterClrMapping/>
  </p:clrMapOvr>
  <p:transition advClick="0"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2A31C1A8-D944-42FB-AE5E-E138D77B63BB}" type="datetimeFigureOut">
              <a:rPr lang="es-PE" smtClean="0"/>
              <a:pPr/>
              <a:t>26/02/2021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334435B-C2C5-41E6-8F47-70C4552F730C}" type="slidenum">
              <a:rPr lang="es-PE" smtClean="0"/>
              <a:pPr/>
              <a:t>‹Nº›</a:t>
            </a:fld>
            <a:endParaRPr lang="es-PE"/>
          </a:p>
        </p:txBody>
      </p:sp>
    </p:spTree>
  </p:cSld>
  <p:clrMapOvr>
    <a:masterClrMapping/>
  </p:clrMapOvr>
  <p:transition advClick="0"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2A31C1A8-D944-42FB-AE5E-E138D77B63BB}" type="datetimeFigureOut">
              <a:rPr lang="es-PE" smtClean="0"/>
              <a:pPr/>
              <a:t>26/02/2021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334435B-C2C5-41E6-8F47-70C4552F730C}" type="slidenum">
              <a:rPr lang="es-PE" smtClean="0"/>
              <a:pPr/>
              <a:t>‹Nº›</a:t>
            </a:fld>
            <a:endParaRPr lang="es-PE"/>
          </a:p>
        </p:txBody>
      </p:sp>
    </p:spTree>
  </p:cSld>
  <p:clrMapOvr>
    <a:masterClrMapping/>
  </p:clrMapOvr>
  <p:transition advClick="0"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2A31C1A8-D944-42FB-AE5E-E138D77B63BB}" type="datetimeFigureOut">
              <a:rPr lang="es-PE" smtClean="0"/>
              <a:pPr/>
              <a:t>26/02/2021</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334435B-C2C5-41E6-8F47-70C4552F730C}"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2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2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2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2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32.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3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4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44.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45.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46.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47.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48.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6.png"/><Relationship Id="rId18" Type="http://schemas.openxmlformats.org/officeDocument/2006/relationships/image" Target="../media/image7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2.png"/><Relationship Id="rId11" Type="http://schemas.openxmlformats.org/officeDocument/2006/relationships/image" Target="../media/image75.png"/><Relationship Id="rId5" Type="http://schemas.openxmlformats.org/officeDocument/2006/relationships/hyperlink" Target="http://www.mispps.com/" TargetMode="External"/><Relationship Id="rId15" Type="http://schemas.openxmlformats.org/officeDocument/2006/relationships/image" Target="../media/image77.png"/><Relationship Id="rId10" Type="http://schemas.openxmlformats.org/officeDocument/2006/relationships/hyperlink" Target="https://www.facebook.com/mispps" TargetMode="External"/><Relationship Id="rId4" Type="http://schemas.openxmlformats.org/officeDocument/2006/relationships/image" Target="../media/image71.png"/><Relationship Id="rId9" Type="http://schemas.openxmlformats.org/officeDocument/2006/relationships/image" Target="../media/image7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10800000" scaled="0"/>
        </a:gradFill>
        <a:effectLst/>
      </p:bgPr>
    </p:bg>
    <p:spTree>
      <p:nvGrpSpPr>
        <p:cNvPr id="1" name=""/>
        <p:cNvGrpSpPr/>
        <p:nvPr/>
      </p:nvGrpSpPr>
      <p:grpSpPr>
        <a:xfrm>
          <a:off x="0" y="0"/>
          <a:ext cx="0" cy="0"/>
          <a:chOff x="0" y="0"/>
          <a:chExt cx="0" cy="0"/>
        </a:xfrm>
      </p:grpSpPr>
      <p:pic>
        <p:nvPicPr>
          <p:cNvPr id="2" name="1 Imagen" descr="0682f03bee14324962d1557e961d0ecf.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Rectángulo"/>
          <p:cNvSpPr/>
          <p:nvPr/>
        </p:nvSpPr>
        <p:spPr>
          <a:xfrm flipH="1">
            <a:off x="214282" y="142858"/>
            <a:ext cx="4357718" cy="4786346"/>
          </a:xfrm>
          <a:prstGeom prst="rect">
            <a:avLst/>
          </a:prstGeom>
          <a:blipFill dpi="0" rotWithShape="1">
            <a:blip r:embed="rId4">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4572000" y="142858"/>
            <a:ext cx="4357718" cy="4786346"/>
          </a:xfrm>
          <a:prstGeom prst="rect">
            <a:avLst/>
          </a:prstGeom>
          <a:blipFill dpi="0" rotWithShape="1">
            <a:blip r:embed="rId4">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0" name="9 Imagen" descr="cooltext377610748806120.png"/>
          <p:cNvPicPr>
            <a:picLocks noChangeAspect="1"/>
          </p:cNvPicPr>
          <p:nvPr/>
        </p:nvPicPr>
        <p:blipFill>
          <a:blip r:embed="rId5">
            <a:lum contrast="40000"/>
          </a:blip>
          <a:stretch>
            <a:fillRect/>
          </a:stretch>
        </p:blipFill>
        <p:spPr>
          <a:xfrm>
            <a:off x="2714612" y="214296"/>
            <a:ext cx="3429024" cy="841750"/>
          </a:xfrm>
          <a:prstGeom prst="rect">
            <a:avLst/>
          </a:prstGeom>
        </p:spPr>
      </p:pic>
      <p:pic>
        <p:nvPicPr>
          <p:cNvPr id="11" name="10 Imagen" descr="cooltext377610773017827.png"/>
          <p:cNvPicPr>
            <a:picLocks noChangeAspect="1"/>
          </p:cNvPicPr>
          <p:nvPr/>
        </p:nvPicPr>
        <p:blipFill>
          <a:blip r:embed="rId6">
            <a:lum contrast="40000"/>
          </a:blip>
          <a:stretch>
            <a:fillRect/>
          </a:stretch>
        </p:blipFill>
        <p:spPr>
          <a:xfrm>
            <a:off x="1714480" y="785800"/>
            <a:ext cx="5571109" cy="840088"/>
          </a:xfrm>
          <a:prstGeom prst="rect">
            <a:avLst/>
          </a:prstGeom>
        </p:spPr>
      </p:pic>
      <p:pic>
        <p:nvPicPr>
          <p:cNvPr id="12" name="Picture 2" descr="Rendered Image"/>
          <p:cNvPicPr>
            <a:picLocks noChangeAspect="1" noChangeArrowheads="1"/>
          </p:cNvPicPr>
          <p:nvPr/>
        </p:nvPicPr>
        <p:blipFill>
          <a:blip r:embed="rId7">
            <a:grayscl/>
            <a:lum contrast="40000"/>
          </a:blip>
          <a:srcRect/>
          <a:stretch>
            <a:fillRect/>
          </a:stretch>
        </p:blipFill>
        <p:spPr bwMode="auto">
          <a:xfrm>
            <a:off x="428596" y="4429138"/>
            <a:ext cx="2714644" cy="409575"/>
          </a:xfrm>
          <a:prstGeom prst="rect">
            <a:avLst/>
          </a:prstGeom>
          <a:noFill/>
        </p:spPr>
      </p:pic>
      <p:pic>
        <p:nvPicPr>
          <p:cNvPr id="13" name="12 Imagen" descr="0682f03bee14324962d1557e961d0ecf.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Click="0" advTm="28000">
    <p:sndAc>
      <p:stSnd loop="1">
        <p:snd r:embed="rId2" name="Maroon 5 - One More Night (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17" presetClass="exit" presetSubtype="8" fill="hold" grpId="0" nodeType="withEffect">
                                  <p:stCondLst>
                                    <p:cond delay="300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3" presetClass="exit" presetSubtype="10" fill="hold" grpId="1" nodeType="withEffect">
                                  <p:stCondLst>
                                    <p:cond delay="3000"/>
                                  </p:stCondLst>
                                  <p:childTnLst>
                                    <p:animEffect transition="out" filter="blinds(horizontal)">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xit" presetSubtype="2" fill="hold" grpId="0" nodeType="withEffect">
                                  <p:stCondLst>
                                    <p:cond delay="3000"/>
                                  </p:stCondLst>
                                  <p:childTnLst>
                                    <p:anim calcmode="lin" valueType="num">
                                      <p:cBhvr>
                                        <p:cTn id="17" dur="5000"/>
                                        <p:tgtEl>
                                          <p:spTgt spid="9"/>
                                        </p:tgtEl>
                                        <p:attrNameLst>
                                          <p:attrName>ppt_x</p:attrName>
                                        </p:attrNameLst>
                                      </p:cBhvr>
                                      <p:tavLst>
                                        <p:tav tm="0">
                                          <p:val>
                                            <p:strVal val="ppt_x"/>
                                          </p:val>
                                        </p:tav>
                                        <p:tav tm="100000">
                                          <p:val>
                                            <p:strVal val="ppt_x+ppt_w/2"/>
                                          </p:val>
                                        </p:tav>
                                      </p:tavLst>
                                    </p:anim>
                                    <p:anim calcmode="lin" valueType="num">
                                      <p:cBhvr>
                                        <p:cTn id="18" dur="5000"/>
                                        <p:tgtEl>
                                          <p:spTgt spid="9"/>
                                        </p:tgtEl>
                                        <p:attrNameLst>
                                          <p:attrName>ppt_y</p:attrName>
                                        </p:attrNameLst>
                                      </p:cBhvr>
                                      <p:tavLst>
                                        <p:tav tm="0">
                                          <p:val>
                                            <p:strVal val="ppt_y"/>
                                          </p:val>
                                        </p:tav>
                                        <p:tav tm="100000">
                                          <p:val>
                                            <p:strVal val="ppt_y"/>
                                          </p:val>
                                        </p:tav>
                                      </p:tavLst>
                                    </p:anim>
                                    <p:anim calcmode="lin" valueType="num">
                                      <p:cBhvr>
                                        <p:cTn id="19" dur="5000"/>
                                        <p:tgtEl>
                                          <p:spTgt spid="9"/>
                                        </p:tgtEl>
                                        <p:attrNameLst>
                                          <p:attrName>ppt_w</p:attrName>
                                        </p:attrNameLst>
                                      </p:cBhvr>
                                      <p:tavLst>
                                        <p:tav tm="0">
                                          <p:val>
                                            <p:strVal val="ppt_w"/>
                                          </p:val>
                                        </p:tav>
                                        <p:tav tm="100000">
                                          <p:val>
                                            <p:fltVal val="0"/>
                                          </p:val>
                                        </p:tav>
                                      </p:tavLst>
                                    </p:anim>
                                    <p:anim calcmode="lin" valueType="num">
                                      <p:cBhvr>
                                        <p:cTn id="20" dur="5000"/>
                                        <p:tgtEl>
                                          <p:spTgt spid="9"/>
                                        </p:tgtEl>
                                        <p:attrNameLst>
                                          <p:attrName>ppt_h</p:attrName>
                                        </p:attrNameLst>
                                      </p:cBhvr>
                                      <p:tavLst>
                                        <p:tav tm="0">
                                          <p:val>
                                            <p:strVal val="ppt_h"/>
                                          </p:val>
                                        </p:tav>
                                        <p:tav tm="100000">
                                          <p:val>
                                            <p:strVal val="ppt_h"/>
                                          </p:val>
                                        </p:tav>
                                      </p:tavLst>
                                    </p:anim>
                                    <p:set>
                                      <p:cBhvr>
                                        <p:cTn id="21" dur="1" fill="hold">
                                          <p:stCondLst>
                                            <p:cond delay="4999"/>
                                          </p:stCondLst>
                                        </p:cTn>
                                        <p:tgtEl>
                                          <p:spTgt spid="9"/>
                                        </p:tgtEl>
                                        <p:attrNameLst>
                                          <p:attrName>style.visibility</p:attrName>
                                        </p:attrNameLst>
                                      </p:cBhvr>
                                      <p:to>
                                        <p:strVal val="hidden"/>
                                      </p:to>
                                    </p:set>
                                  </p:childTnLst>
                                </p:cTn>
                              </p:par>
                              <p:par>
                                <p:cTn id="22" presetID="3" presetClass="exit" presetSubtype="10" fill="hold" grpId="1" nodeType="withEffect">
                                  <p:stCondLst>
                                    <p:cond delay="3000"/>
                                  </p:stCondLst>
                                  <p:childTnLst>
                                    <p:animEffect transition="out" filter="blinds(horizontal)">
                                      <p:cBhvr>
                                        <p:cTn id="23" dur="5000"/>
                                        <p:tgtEl>
                                          <p:spTgt spid="9"/>
                                        </p:tgtEl>
                                      </p:cBhvr>
                                    </p:animEffect>
                                    <p:set>
                                      <p:cBhvr>
                                        <p:cTn id="24" dur="1" fill="hold">
                                          <p:stCondLst>
                                            <p:cond delay="4999"/>
                                          </p:stCondLst>
                                        </p:cTn>
                                        <p:tgtEl>
                                          <p:spTgt spid="9"/>
                                        </p:tgtEl>
                                        <p:attrNameLst>
                                          <p:attrName>style.visibility</p:attrName>
                                        </p:attrNameLst>
                                      </p:cBhvr>
                                      <p:to>
                                        <p:strVal val="hidden"/>
                                      </p:to>
                                    </p:set>
                                  </p:childTnLst>
                                </p:cTn>
                              </p:par>
                              <p:par>
                                <p:cTn id="25" presetID="17" presetClass="entr" presetSubtype="10" fill="hold" nodeType="withEffect">
                                  <p:stCondLst>
                                    <p:cond delay="300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0" fill="hold"/>
                                        <p:tgtEl>
                                          <p:spTgt spid="2"/>
                                        </p:tgtEl>
                                        <p:attrNameLst>
                                          <p:attrName>ppt_w</p:attrName>
                                        </p:attrNameLst>
                                      </p:cBhvr>
                                      <p:tavLst>
                                        <p:tav tm="0">
                                          <p:val>
                                            <p:fltVal val="0"/>
                                          </p:val>
                                        </p:tav>
                                        <p:tav tm="100000">
                                          <p:val>
                                            <p:strVal val="#ppt_w"/>
                                          </p:val>
                                        </p:tav>
                                      </p:tavLst>
                                    </p:anim>
                                    <p:anim calcmode="lin" valueType="num">
                                      <p:cBhvr>
                                        <p:cTn id="28" dur="5000" fill="hold"/>
                                        <p:tgtEl>
                                          <p:spTgt spid="2"/>
                                        </p:tgtEl>
                                        <p:attrNameLst>
                                          <p:attrName>ppt_h</p:attrName>
                                        </p:attrNameLst>
                                      </p:cBhvr>
                                      <p:tavLst>
                                        <p:tav tm="0">
                                          <p:val>
                                            <p:strVal val="#ppt_h"/>
                                          </p:val>
                                        </p:tav>
                                        <p:tav tm="100000">
                                          <p:val>
                                            <p:strVal val="#ppt_h"/>
                                          </p:val>
                                        </p:tav>
                                      </p:tavLst>
                                    </p:anim>
                                  </p:childTnLst>
                                </p:cTn>
                              </p:par>
                              <p:par>
                                <p:cTn id="29" presetID="4" presetClass="entr" presetSubtype="32" fill="hold" nodeType="withEffect">
                                  <p:stCondLst>
                                    <p:cond delay="3000"/>
                                  </p:stCondLst>
                                  <p:childTnLst>
                                    <p:set>
                                      <p:cBhvr>
                                        <p:cTn id="30" dur="1" fill="hold">
                                          <p:stCondLst>
                                            <p:cond delay="0"/>
                                          </p:stCondLst>
                                        </p:cTn>
                                        <p:tgtEl>
                                          <p:spTgt spid="2"/>
                                        </p:tgtEl>
                                        <p:attrNameLst>
                                          <p:attrName>style.visibility</p:attrName>
                                        </p:attrNameLst>
                                      </p:cBhvr>
                                      <p:to>
                                        <p:strVal val="visible"/>
                                      </p:to>
                                    </p:set>
                                    <p:animEffect transition="in" filter="box(out)">
                                      <p:cBhvr>
                                        <p:cTn id="31" dur="5000"/>
                                        <p:tgtEl>
                                          <p:spTgt spid="2"/>
                                        </p:tgtEl>
                                      </p:cBhvr>
                                    </p:animEffect>
                                  </p:childTnLst>
                                </p:cTn>
                              </p:par>
                            </p:childTnLst>
                          </p:cTn>
                        </p:par>
                        <p:par>
                          <p:cTn id="32" fill="hold">
                            <p:stCondLst>
                              <p:cond delay="8000"/>
                            </p:stCondLst>
                            <p:childTnLst>
                              <p:par>
                                <p:cTn id="33" presetID="12" presetClass="entr" presetSubtype="1" fill="hold"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slide(fromTop)">
                                      <p:cBhvr>
                                        <p:cTn id="35" dur="2000"/>
                                        <p:tgtEl>
                                          <p:spTgt spid="10"/>
                                        </p:tgtEl>
                                      </p:cBhvr>
                                    </p:animEffect>
                                  </p:childTnLst>
                                </p:cTn>
                              </p:par>
                              <p:par>
                                <p:cTn id="36" presetID="12" presetClass="entr" presetSubtype="4"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slide(fromBottom)">
                                      <p:cBhvr>
                                        <p:cTn id="38" dur="2000"/>
                                        <p:tgtEl>
                                          <p:spTgt spid="11"/>
                                        </p:tgtEl>
                                      </p:cBhvr>
                                    </p:animEffect>
                                  </p:childTnLst>
                                </p:cTn>
                              </p:par>
                            </p:childTnLst>
                          </p:cTn>
                        </p:par>
                        <p:par>
                          <p:cTn id="39" fill="hold">
                            <p:stCondLst>
                              <p:cond delay="10000"/>
                            </p:stCondLst>
                            <p:childTnLst>
                              <p:par>
                                <p:cTn id="40" presetID="29" presetClass="entr" presetSubtype="0" fill="hold" nodeType="after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2000" fill="hold"/>
                                        <p:tgtEl>
                                          <p:spTgt spid="12"/>
                                        </p:tgtEl>
                                        <p:attrNameLst>
                                          <p:attrName>ppt_x</p:attrName>
                                        </p:attrNameLst>
                                      </p:cBhvr>
                                      <p:tavLst>
                                        <p:tav tm="0">
                                          <p:val>
                                            <p:strVal val="#ppt_x-.2"/>
                                          </p:val>
                                        </p:tav>
                                        <p:tav tm="100000">
                                          <p:val>
                                            <p:strVal val="#ppt_x"/>
                                          </p:val>
                                        </p:tav>
                                      </p:tavLst>
                                    </p:anim>
                                    <p:anim calcmode="lin" valueType="num">
                                      <p:cBhvr>
                                        <p:cTn id="43" dur="2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44"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9" grpId="0" animBg="1"/>
      <p:bldP spid="9"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52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lin ang="10800000" scaled="1"/>
          <a:tileRect/>
        </a:gradFill>
        <a:effectLst/>
      </p:bgPr>
    </p:bg>
    <p:spTree>
      <p:nvGrpSpPr>
        <p:cNvPr id="1" name=""/>
        <p:cNvGrpSpPr/>
        <p:nvPr/>
      </p:nvGrpSpPr>
      <p:grpSpPr>
        <a:xfrm>
          <a:off x="0" y="0"/>
          <a:ext cx="0" cy="0"/>
          <a:chOff x="0" y="0"/>
          <a:chExt cx="0" cy="0"/>
        </a:xfrm>
      </p:grpSpPr>
      <p:pic>
        <p:nvPicPr>
          <p:cNvPr id="2" name="1 Imagen" descr="2b30c15fbc1cca84a99d2d45c571c6e0.jpg"/>
          <p:cNvPicPr>
            <a:picLocks noGrp="1" noChangeAspect="1"/>
          </p:cNvPicPr>
          <p:nvPr isPhoto="1"/>
        </p:nvPicPr>
        <p:blipFill>
          <a:blip r:embed="rId2">
            <a:lum/>
          </a:blip>
          <a:stretch>
            <a:fillRect/>
          </a:stretch>
        </p:blipFill>
        <p:spPr>
          <a:xfrm>
            <a:off x="785786" y="0"/>
            <a:ext cx="3478218" cy="5143500"/>
          </a:xfrm>
          <a:prstGeom prst="rect">
            <a:avLst/>
          </a:prstGeom>
          <a:noFill/>
          <a:ln>
            <a:noFill/>
          </a:ln>
        </p:spPr>
      </p:pic>
      <p:pic>
        <p:nvPicPr>
          <p:cNvPr id="3" name="2 Imagen" descr="5fdb0060ff7e4a9a0b4de56ef75be37e.jpg"/>
          <p:cNvPicPr>
            <a:picLocks noGrp="1" noChangeAspect="1"/>
          </p:cNvPicPr>
          <p:nvPr isPhoto="1"/>
        </p:nvPicPr>
        <p:blipFill>
          <a:blip r:embed="rId3">
            <a:lum/>
          </a:blip>
          <a:stretch>
            <a:fillRect/>
          </a:stretch>
        </p:blipFill>
        <p:spPr>
          <a:xfrm>
            <a:off x="4500562" y="0"/>
            <a:ext cx="3870325"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3" presetClass="entr" presetSubtype="1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blinds(horizontal)">
                                      <p:cBhvr>
                                        <p:cTn id="9" dur="3000"/>
                                        <p:tgtEl>
                                          <p:spTgt spid="2"/>
                                        </p:tgtEl>
                                      </p:cBhvr>
                                    </p:animEffect>
                                  </p:childTnLst>
                                </p:cTn>
                              </p:par>
                              <p:par>
                                <p:cTn id="10" presetID="42"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3000"/>
                                        <p:tgtEl>
                                          <p:spTgt spid="2"/>
                                        </p:tgtEl>
                                      </p:cBhvr>
                                    </p:animEffect>
                                    <p:anim calcmode="lin" valueType="num">
                                      <p:cBhvr>
                                        <p:cTn id="13" dur="3000" fill="hold"/>
                                        <p:tgtEl>
                                          <p:spTgt spid="2"/>
                                        </p:tgtEl>
                                        <p:attrNameLst>
                                          <p:attrName>ppt_x</p:attrName>
                                        </p:attrNameLst>
                                      </p:cBhvr>
                                      <p:tavLst>
                                        <p:tav tm="0">
                                          <p:val>
                                            <p:strVal val="#ppt_x"/>
                                          </p:val>
                                        </p:tav>
                                        <p:tav tm="100000">
                                          <p:val>
                                            <p:strVal val="#ppt_x"/>
                                          </p:val>
                                        </p:tav>
                                      </p:tavLst>
                                    </p:anim>
                                    <p:anim calcmode="lin" valueType="num">
                                      <p:cBhvr>
                                        <p:cTn id="14" dur="3000" fill="hold"/>
                                        <p:tgtEl>
                                          <p:spTgt spid="2"/>
                                        </p:tgtEl>
                                        <p:attrNameLst>
                                          <p:attrName>ppt_y</p:attrName>
                                        </p:attrNameLst>
                                      </p:cBhvr>
                                      <p:tavLst>
                                        <p:tav tm="0">
                                          <p:val>
                                            <p:strVal val="#ppt_y+.1"/>
                                          </p:val>
                                        </p:tav>
                                        <p:tav tm="100000">
                                          <p:val>
                                            <p:strVal val="#ppt_y"/>
                                          </p:val>
                                        </p:tav>
                                      </p:tavLst>
                                    </p:anim>
                                  </p:childTnLst>
                                </p:cTn>
                              </p:par>
                              <p:par>
                                <p:cTn id="15" presetID="3" presetClass="entr" presetSubtype="1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3000"/>
                                        <p:tgtEl>
                                          <p:spTgt spid="3"/>
                                        </p:tgtEl>
                                      </p:cBhvr>
                                    </p:animEffect>
                                  </p:childTnLst>
                                </p:cTn>
                              </p:par>
                              <p:par>
                                <p:cTn id="18" presetID="47" presetClass="entr" presetSubtype="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3000"/>
                                        <p:tgtEl>
                                          <p:spTgt spid="3"/>
                                        </p:tgtEl>
                                      </p:cBhvr>
                                    </p:animEffect>
                                    <p:anim calcmode="lin" valueType="num">
                                      <p:cBhvr>
                                        <p:cTn id="21" dur="3000" fill="hold"/>
                                        <p:tgtEl>
                                          <p:spTgt spid="3"/>
                                        </p:tgtEl>
                                        <p:attrNameLst>
                                          <p:attrName>ppt_x</p:attrName>
                                        </p:attrNameLst>
                                      </p:cBhvr>
                                      <p:tavLst>
                                        <p:tav tm="0">
                                          <p:val>
                                            <p:strVal val="#ppt_x"/>
                                          </p:val>
                                        </p:tav>
                                        <p:tav tm="100000">
                                          <p:val>
                                            <p:strVal val="#ppt_x"/>
                                          </p:val>
                                        </p:tav>
                                      </p:tavLst>
                                    </p:anim>
                                    <p:anim calcmode="lin" valueType="num">
                                      <p:cBhvr>
                                        <p:cTn id="22" dur="3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lum contrast="20000"/>
          </a:blip>
          <a:srcRect/>
          <a:stretch>
            <a:fillRect/>
          </a:stretch>
        </p:blipFill>
        <p:spPr bwMode="auto">
          <a:xfrm>
            <a:off x="1" y="0"/>
            <a:ext cx="9143999" cy="5140989"/>
          </a:xfrm>
          <a:prstGeom prst="rect">
            <a:avLst/>
          </a:prstGeom>
          <a:noFill/>
          <a:ln w="9525">
            <a:noFill/>
            <a:miter lim="800000"/>
            <a:headEnd/>
            <a:tailEnd/>
          </a:ln>
          <a:effectLst/>
        </p:spPr>
      </p:pic>
      <p:sp>
        <p:nvSpPr>
          <p:cNvPr id="7" name="6 CuadroTexto"/>
          <p:cNvSpPr txBox="1"/>
          <p:nvPr/>
        </p:nvSpPr>
        <p:spPr>
          <a:xfrm>
            <a:off x="2285984" y="2071684"/>
            <a:ext cx="4929222" cy="923330"/>
          </a:xfrm>
          <a:prstGeom prst="rect">
            <a:avLst/>
          </a:prstGeom>
          <a:noFill/>
        </p:spPr>
        <p:txBody>
          <a:bodyPr wrap="square" rtlCol="0">
            <a:spAutoFit/>
          </a:bodyPr>
          <a:lstStyle/>
          <a:p>
            <a:pPr algn="ctr"/>
            <a:r>
              <a:rPr lang="es-PE" b="1" dirty="0" smtClean="0">
                <a:solidFill>
                  <a:srgbClr val="0000FF"/>
                </a:solidFill>
              </a:rPr>
              <a:t>Durante muchos años, los artesanos se han inspirado en diferentes tipos de materiales y uno de los más importantes ha sido sin duda alguna el vidrio. </a:t>
            </a:r>
            <a:endParaRPr lang="es-PE" b="1" dirty="0">
              <a:solidFill>
                <a:srgbClr val="0000FF"/>
              </a:solidFill>
            </a:endParaRPr>
          </a:p>
        </p:txBody>
      </p:sp>
      <p:sp>
        <p:nvSpPr>
          <p:cNvPr id="4" name="3 Rectángulo"/>
          <p:cNvSpPr/>
          <p:nvPr/>
        </p:nvSpPr>
        <p:spPr>
          <a:xfrm>
            <a:off x="0" y="0"/>
            <a:ext cx="9144000" cy="51435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50000">
              <a:srgbClr val="FFFF00"/>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1"/>
          <a:tileRect/>
        </a:gradFill>
        <a:effectLst/>
      </p:bgPr>
    </p:bg>
    <p:spTree>
      <p:nvGrpSpPr>
        <p:cNvPr id="1" name=""/>
        <p:cNvGrpSpPr/>
        <p:nvPr/>
      </p:nvGrpSpPr>
      <p:grpSpPr>
        <a:xfrm>
          <a:off x="0" y="0"/>
          <a:ext cx="0" cy="0"/>
          <a:chOff x="0" y="0"/>
          <a:chExt cx="0" cy="0"/>
        </a:xfrm>
      </p:grpSpPr>
      <p:pic>
        <p:nvPicPr>
          <p:cNvPr id="2" name="1 Imagen" descr="4f855b4e1d40db450e0fc02c02199e30.jpg"/>
          <p:cNvPicPr>
            <a:picLocks noGrp="1" noChangeAspect="1"/>
          </p:cNvPicPr>
          <p:nvPr isPhoto="1"/>
        </p:nvPicPr>
        <p:blipFill>
          <a:blip r:embed="rId2">
            <a:lum/>
          </a:blip>
          <a:stretch>
            <a:fillRect/>
          </a:stretch>
        </p:blipFill>
        <p:spPr>
          <a:xfrm>
            <a:off x="4714876" y="0"/>
            <a:ext cx="3597286" cy="5143500"/>
          </a:xfrm>
          <a:prstGeom prst="rect">
            <a:avLst/>
          </a:prstGeom>
          <a:noFill/>
          <a:ln>
            <a:noFill/>
          </a:ln>
        </p:spPr>
      </p:pic>
      <p:pic>
        <p:nvPicPr>
          <p:cNvPr id="3" name="2 Imagen" descr="15b29cd35b5ef005d39ff622b2d1b904.jpg"/>
          <p:cNvPicPr>
            <a:picLocks noGrp="1" noChangeAspect="1"/>
          </p:cNvPicPr>
          <p:nvPr isPhoto="1"/>
        </p:nvPicPr>
        <p:blipFill>
          <a:blip r:embed="rId3">
            <a:lum/>
          </a:blip>
          <a:stretch>
            <a:fillRect/>
          </a:stretch>
        </p:blipFill>
        <p:spPr>
          <a:xfrm>
            <a:off x="928662" y="0"/>
            <a:ext cx="3627443"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0-#ppt_h/2"/>
                                          </p:val>
                                        </p:tav>
                                        <p:tav tm="100000">
                                          <p:val>
                                            <p:strVal val="#ppt_y"/>
                                          </p:val>
                                        </p:tav>
                                      </p:tavLst>
                                    </p:anim>
                                  </p:childTnLst>
                                </p:cTn>
                              </p:par>
                              <p:par>
                                <p:cTn id="11" presetID="4" presetClass="entr" presetSubtype="16"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ox(in)">
                                      <p:cBhvr>
                                        <p:cTn id="13" dur="3000"/>
                                        <p:tgtEl>
                                          <p:spTgt spid="3"/>
                                        </p:tgtEl>
                                      </p:cBhvr>
                                    </p:animEffect>
                                  </p:childTnLst>
                                </p:cTn>
                              </p:par>
                              <p:par>
                                <p:cTn id="14" presetID="2" presetClass="entr" presetSubtype="9"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3000" fill="hold"/>
                                        <p:tgtEl>
                                          <p:spTgt spid="2"/>
                                        </p:tgtEl>
                                        <p:attrNameLst>
                                          <p:attrName>ppt_x</p:attrName>
                                        </p:attrNameLst>
                                      </p:cBhvr>
                                      <p:tavLst>
                                        <p:tav tm="0">
                                          <p:val>
                                            <p:strVal val="0-#ppt_w/2"/>
                                          </p:val>
                                        </p:tav>
                                        <p:tav tm="100000">
                                          <p:val>
                                            <p:strVal val="#ppt_x"/>
                                          </p:val>
                                        </p:tav>
                                      </p:tavLst>
                                    </p:anim>
                                    <p:anim calcmode="lin" valueType="num">
                                      <p:cBhvr additive="base">
                                        <p:cTn id="17" dur="3000" fill="hold"/>
                                        <p:tgtEl>
                                          <p:spTgt spid="2"/>
                                        </p:tgtEl>
                                        <p:attrNameLst>
                                          <p:attrName>ppt_y</p:attrName>
                                        </p:attrNameLst>
                                      </p:cBhvr>
                                      <p:tavLst>
                                        <p:tav tm="0">
                                          <p:val>
                                            <p:strVal val="0-#ppt_h/2"/>
                                          </p:val>
                                        </p:tav>
                                        <p:tav tm="100000">
                                          <p:val>
                                            <p:strVal val="#ppt_y"/>
                                          </p:val>
                                        </p:tav>
                                      </p:tavLst>
                                    </p:anim>
                                  </p:childTnLst>
                                </p:cTn>
                              </p:par>
                              <p:par>
                                <p:cTn id="18" presetID="4" presetClass="entr" presetSubtype="16"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in)">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48000">
              <a:srgbClr val="FF0000"/>
            </a:gs>
            <a:gs pos="13000">
              <a:srgbClr val="0047FF"/>
            </a:gs>
            <a:gs pos="28000">
              <a:srgbClr val="000082"/>
            </a:gs>
            <a:gs pos="42999">
              <a:srgbClr val="0047FF"/>
            </a:gs>
            <a:gs pos="58000">
              <a:srgbClr val="000082"/>
            </a:gs>
            <a:gs pos="72000">
              <a:srgbClr val="0047FF"/>
            </a:gs>
            <a:gs pos="87000">
              <a:srgbClr val="000082"/>
            </a:gs>
            <a:gs pos="100000">
              <a:srgbClr val="0047FF"/>
            </a:gs>
          </a:gsLst>
          <a:lin ang="10800000" scaled="0"/>
        </a:gradFill>
        <a:effectLst/>
      </p:bgPr>
    </p:bg>
    <p:spTree>
      <p:nvGrpSpPr>
        <p:cNvPr id="1" name=""/>
        <p:cNvGrpSpPr/>
        <p:nvPr/>
      </p:nvGrpSpPr>
      <p:grpSpPr>
        <a:xfrm>
          <a:off x="0" y="0"/>
          <a:ext cx="0" cy="0"/>
          <a:chOff x="0" y="0"/>
          <a:chExt cx="0" cy="0"/>
        </a:xfrm>
      </p:grpSpPr>
      <p:pic>
        <p:nvPicPr>
          <p:cNvPr id="2" name="1 Imagen" descr="be916269d70370c2cf1fe3d40e991e53.jpg"/>
          <p:cNvPicPr>
            <a:picLocks noGrp="1" noChangeAspect="1"/>
          </p:cNvPicPr>
          <p:nvPr isPhoto="1"/>
        </p:nvPicPr>
        <p:blipFill>
          <a:blip r:embed="rId2">
            <a:lum/>
          </a:blip>
          <a:stretch>
            <a:fillRect/>
          </a:stretch>
        </p:blipFill>
        <p:spPr>
          <a:xfrm>
            <a:off x="785786" y="0"/>
            <a:ext cx="3590935" cy="5143500"/>
          </a:xfrm>
          <a:prstGeom prst="rect">
            <a:avLst/>
          </a:prstGeom>
          <a:noFill/>
          <a:ln>
            <a:noFill/>
          </a:ln>
        </p:spPr>
      </p:pic>
      <p:pic>
        <p:nvPicPr>
          <p:cNvPr id="3" name="2 Imagen" descr="f190ced15a430cba2a5946b8eae66493.jpg"/>
          <p:cNvPicPr>
            <a:picLocks noGrp="1" noChangeAspect="1"/>
          </p:cNvPicPr>
          <p:nvPr isPhoto="1"/>
        </p:nvPicPr>
        <p:blipFill>
          <a:blip r:embed="rId3">
            <a:lum/>
          </a:blip>
          <a:stretch>
            <a:fillRect/>
          </a:stretch>
        </p:blipFill>
        <p:spPr>
          <a:xfrm>
            <a:off x="4786314" y="0"/>
            <a:ext cx="3552834"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42"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3000"/>
                                        <p:tgtEl>
                                          <p:spTgt spid="2"/>
                                        </p:tgtEl>
                                      </p:cBhvr>
                                    </p:animEffec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1"/>
                                          </p:val>
                                        </p:tav>
                                        <p:tav tm="100000">
                                          <p:val>
                                            <p:strVal val="#ppt_y"/>
                                          </p:val>
                                        </p:tav>
                                      </p:tavLst>
                                    </p:anim>
                                  </p:childTnLst>
                                </p:cTn>
                              </p:par>
                              <p:par>
                                <p:cTn id="12" presetID="8" presetClass="entr" presetSubtype="16"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diamond(in)">
                                      <p:cBhvr>
                                        <p:cTn id="14" dur="3000"/>
                                        <p:tgtEl>
                                          <p:spTgt spid="2"/>
                                        </p:tgtEl>
                                      </p:cBhvr>
                                    </p:animEffect>
                                  </p:childTnLst>
                                </p:cTn>
                              </p:par>
                              <p:par>
                                <p:cTn id="15" presetID="47"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3000"/>
                                        <p:tgtEl>
                                          <p:spTgt spid="3"/>
                                        </p:tgtEl>
                                      </p:cBhvr>
                                    </p:animEffect>
                                    <p:anim calcmode="lin" valueType="num">
                                      <p:cBhvr>
                                        <p:cTn id="18" dur="3000" fill="hold"/>
                                        <p:tgtEl>
                                          <p:spTgt spid="3"/>
                                        </p:tgtEl>
                                        <p:attrNameLst>
                                          <p:attrName>ppt_x</p:attrName>
                                        </p:attrNameLst>
                                      </p:cBhvr>
                                      <p:tavLst>
                                        <p:tav tm="0">
                                          <p:val>
                                            <p:strVal val="#ppt_x"/>
                                          </p:val>
                                        </p:tav>
                                        <p:tav tm="100000">
                                          <p:val>
                                            <p:strVal val="#ppt_x"/>
                                          </p:val>
                                        </p:tav>
                                      </p:tavLst>
                                    </p:anim>
                                    <p:anim calcmode="lin" valueType="num">
                                      <p:cBhvr>
                                        <p:cTn id="19" dur="3000" fill="hold"/>
                                        <p:tgtEl>
                                          <p:spTgt spid="3"/>
                                        </p:tgtEl>
                                        <p:attrNameLst>
                                          <p:attrName>ppt_y</p:attrName>
                                        </p:attrNameLst>
                                      </p:cBhvr>
                                      <p:tavLst>
                                        <p:tav tm="0">
                                          <p:val>
                                            <p:strVal val="#ppt_y-.1"/>
                                          </p:val>
                                        </p:tav>
                                        <p:tav tm="100000">
                                          <p:val>
                                            <p:strVal val="#ppt_y"/>
                                          </p:val>
                                        </p:tav>
                                      </p:tavLst>
                                    </p:anim>
                                  </p:childTnLst>
                                </p:cTn>
                              </p:par>
                              <p:par>
                                <p:cTn id="20" presetID="8"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in)">
                                      <p:cBhvr>
                                        <p:cTn id="22"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lum contrast="20000"/>
          </a:blip>
          <a:srcRect/>
          <a:stretch>
            <a:fillRect/>
          </a:stretch>
        </p:blipFill>
        <p:spPr bwMode="auto">
          <a:xfrm>
            <a:off x="0" y="-1"/>
            <a:ext cx="9143999" cy="5140989"/>
          </a:xfrm>
          <a:prstGeom prst="rect">
            <a:avLst/>
          </a:prstGeom>
          <a:noFill/>
          <a:ln w="9525">
            <a:noFill/>
            <a:miter lim="800000"/>
            <a:headEnd/>
            <a:tailEnd/>
          </a:ln>
          <a:effectLst/>
        </p:spPr>
      </p:pic>
      <p:sp>
        <p:nvSpPr>
          <p:cNvPr id="7" name="6 CuadroTexto"/>
          <p:cNvSpPr txBox="1"/>
          <p:nvPr/>
        </p:nvSpPr>
        <p:spPr>
          <a:xfrm>
            <a:off x="2500298" y="1928808"/>
            <a:ext cx="4286280" cy="1200329"/>
          </a:xfrm>
          <a:prstGeom prst="rect">
            <a:avLst/>
          </a:prstGeom>
          <a:noFill/>
        </p:spPr>
        <p:txBody>
          <a:bodyPr wrap="square" rtlCol="0">
            <a:spAutoFit/>
          </a:bodyPr>
          <a:lstStyle/>
          <a:p>
            <a:pPr algn="ctr"/>
            <a:r>
              <a:rPr lang="es-PE" b="1" dirty="0" smtClean="0">
                <a:solidFill>
                  <a:srgbClr val="0000FF"/>
                </a:solidFill>
              </a:rPr>
              <a:t>El vitral ha sido adoptado con el paso del tiempo, como un tipo de arte dando paso a formas impresionantes que van desde pequeños objetos hasta ser usados en instalaciones modernas</a:t>
            </a:r>
            <a:endParaRPr lang="es-PE" b="1" dirty="0">
              <a:solidFill>
                <a:srgbClr val="0000FF"/>
              </a:solidFill>
            </a:endParaRPr>
          </a:p>
        </p:txBody>
      </p:sp>
      <p:sp>
        <p:nvSpPr>
          <p:cNvPr id="4" name="3 Rectángulo"/>
          <p:cNvSpPr/>
          <p:nvPr/>
        </p:nvSpPr>
        <p:spPr>
          <a:xfrm>
            <a:off x="0" y="0"/>
            <a:ext cx="9144000" cy="51435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46000">
              <a:srgbClr val="0000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0"/>
          <a:tileRect/>
        </a:gradFill>
        <a:effectLst/>
      </p:bgPr>
    </p:bg>
    <p:spTree>
      <p:nvGrpSpPr>
        <p:cNvPr id="1" name=""/>
        <p:cNvGrpSpPr/>
        <p:nvPr/>
      </p:nvGrpSpPr>
      <p:grpSpPr>
        <a:xfrm>
          <a:off x="0" y="0"/>
          <a:ext cx="0" cy="0"/>
          <a:chOff x="0" y="0"/>
          <a:chExt cx="0" cy="0"/>
        </a:xfrm>
      </p:grpSpPr>
      <p:pic>
        <p:nvPicPr>
          <p:cNvPr id="2" name="1 Imagen" descr="il_570xN.498683850_au36.jpg"/>
          <p:cNvPicPr>
            <a:picLocks noGrp="1" noChangeAspect="1"/>
          </p:cNvPicPr>
          <p:nvPr isPhoto="1"/>
        </p:nvPicPr>
        <p:blipFill>
          <a:blip r:embed="rId2">
            <a:lum/>
          </a:blip>
          <a:stretch>
            <a:fillRect/>
          </a:stretch>
        </p:blipFill>
        <p:spPr>
          <a:xfrm>
            <a:off x="5072066" y="0"/>
            <a:ext cx="3516323" cy="5143500"/>
          </a:xfrm>
          <a:prstGeom prst="rect">
            <a:avLst/>
          </a:prstGeom>
          <a:noFill/>
          <a:ln>
            <a:noFill/>
          </a:ln>
        </p:spPr>
      </p:pic>
      <p:pic>
        <p:nvPicPr>
          <p:cNvPr id="3" name="2 Imagen" descr="il_fullxfull.367140802_9qsw.jpg"/>
          <p:cNvPicPr>
            <a:picLocks noGrp="1" noChangeAspect="1"/>
          </p:cNvPicPr>
          <p:nvPr isPhoto="1"/>
        </p:nvPicPr>
        <p:blipFill>
          <a:blip r:embed="rId3">
            <a:lum/>
          </a:blip>
          <a:stretch>
            <a:fillRect/>
          </a:stretch>
        </p:blipFill>
        <p:spPr>
          <a:xfrm>
            <a:off x="642910" y="0"/>
            <a:ext cx="3959234"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8" presetClass="entr" presetSubtype="16"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diamond(in)">
                                      <p:cBhvr>
                                        <p:cTn id="13" dur="3000"/>
                                        <p:tgtEl>
                                          <p:spTgt spid="3"/>
                                        </p:tgtEl>
                                      </p:cBhvr>
                                    </p:animEffect>
                                  </p:childTnLst>
                                </p:cTn>
                              </p:par>
                              <p:par>
                                <p:cTn id="14" presetID="2" presetClass="entr" presetSubtype="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3000" fill="hold"/>
                                        <p:tgtEl>
                                          <p:spTgt spid="2"/>
                                        </p:tgtEl>
                                        <p:attrNameLst>
                                          <p:attrName>ppt_x</p:attrName>
                                        </p:attrNameLst>
                                      </p:cBhvr>
                                      <p:tavLst>
                                        <p:tav tm="0">
                                          <p:val>
                                            <p:strVal val="0-#ppt_w/2"/>
                                          </p:val>
                                        </p:tav>
                                        <p:tav tm="100000">
                                          <p:val>
                                            <p:strVal val="#ppt_x"/>
                                          </p:val>
                                        </p:tav>
                                      </p:tavLst>
                                    </p:anim>
                                    <p:anim calcmode="lin" valueType="num">
                                      <p:cBhvr additive="base">
                                        <p:cTn id="17" dur="3000" fill="hold"/>
                                        <p:tgtEl>
                                          <p:spTgt spid="2"/>
                                        </p:tgtEl>
                                        <p:attrNameLst>
                                          <p:attrName>ppt_y</p:attrName>
                                        </p:attrNameLst>
                                      </p:cBhvr>
                                      <p:tavLst>
                                        <p:tav tm="0">
                                          <p:val>
                                            <p:strVal val="#ppt_y"/>
                                          </p:val>
                                        </p:tav>
                                        <p:tav tm="100000">
                                          <p:val>
                                            <p:strVal val="#ppt_y"/>
                                          </p:val>
                                        </p:tav>
                                      </p:tavLst>
                                    </p:anim>
                                  </p:childTnLst>
                                </p:cTn>
                              </p:par>
                              <p:par>
                                <p:cTn id="18" presetID="8" presetClass="entr" presetSubtype="16"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amond(in)">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53000">
              <a:srgbClr val="C0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0"/>
        </a:gradFill>
        <a:effectLst/>
      </p:bgPr>
    </p:bg>
    <p:spTree>
      <p:nvGrpSpPr>
        <p:cNvPr id="1" name=""/>
        <p:cNvGrpSpPr/>
        <p:nvPr/>
      </p:nvGrpSpPr>
      <p:grpSpPr>
        <a:xfrm>
          <a:off x="0" y="0"/>
          <a:ext cx="0" cy="0"/>
          <a:chOff x="0" y="0"/>
          <a:chExt cx="0" cy="0"/>
        </a:xfrm>
      </p:grpSpPr>
      <p:pic>
        <p:nvPicPr>
          <p:cNvPr id="2" name="1 Imagen" descr="0ea3d0366cce81e74364ced2ee785d5f.jpg"/>
          <p:cNvPicPr>
            <a:picLocks noGrp="1" noChangeAspect="1"/>
          </p:cNvPicPr>
          <p:nvPr isPhoto="1"/>
        </p:nvPicPr>
        <p:blipFill>
          <a:blip r:embed="rId2">
            <a:lum/>
          </a:blip>
          <a:stretch>
            <a:fillRect/>
          </a:stretch>
        </p:blipFill>
        <p:spPr>
          <a:xfrm>
            <a:off x="571472" y="0"/>
            <a:ext cx="3609972" cy="5143500"/>
          </a:xfrm>
          <a:prstGeom prst="rect">
            <a:avLst/>
          </a:prstGeom>
          <a:noFill/>
          <a:ln>
            <a:noFill/>
          </a:ln>
        </p:spPr>
      </p:pic>
      <p:pic>
        <p:nvPicPr>
          <p:cNvPr id="3" name="2 Imagen" descr="1fd334c33d8de0b82bd5041d2daea53d.jpg"/>
          <p:cNvPicPr>
            <a:picLocks noGrp="1" noChangeAspect="1"/>
          </p:cNvPicPr>
          <p:nvPr isPhoto="1"/>
        </p:nvPicPr>
        <p:blipFill>
          <a:blip r:embed="rId3">
            <a:lum/>
          </a:blip>
          <a:stretch>
            <a:fillRect/>
          </a:stretch>
        </p:blipFill>
        <p:spPr>
          <a:xfrm>
            <a:off x="4857752" y="0"/>
            <a:ext cx="3517907"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5" presetClass="entr" presetSubtype="1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checkerboard(across)">
                                      <p:cBhvr>
                                        <p:cTn id="9" dur="3000"/>
                                        <p:tgtEl>
                                          <p:spTgt spid="2"/>
                                        </p:tgtEl>
                                      </p:cBhvr>
                                    </p:animEffect>
                                  </p:childTnLst>
                                </p:cTn>
                              </p:par>
                              <p:par>
                                <p:cTn id="10" presetID="2" presetClass="entr" presetSubtype="2"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3000" fill="hold"/>
                                        <p:tgtEl>
                                          <p:spTgt spid="2"/>
                                        </p:tgtEl>
                                        <p:attrNameLst>
                                          <p:attrName>ppt_x</p:attrName>
                                        </p:attrNameLst>
                                      </p:cBhvr>
                                      <p:tavLst>
                                        <p:tav tm="0">
                                          <p:val>
                                            <p:strVal val="1+#ppt_w/2"/>
                                          </p:val>
                                        </p:tav>
                                        <p:tav tm="100000">
                                          <p:val>
                                            <p:strVal val="#ppt_x"/>
                                          </p:val>
                                        </p:tav>
                                      </p:tavLst>
                                    </p:anim>
                                    <p:anim calcmode="lin" valueType="num">
                                      <p:cBhvr additive="base">
                                        <p:cTn id="13" dur="3000" fill="hold"/>
                                        <p:tgtEl>
                                          <p:spTgt spid="2"/>
                                        </p:tgtEl>
                                        <p:attrNameLst>
                                          <p:attrName>ppt_y</p:attrName>
                                        </p:attrNameLst>
                                      </p:cBhvr>
                                      <p:tavLst>
                                        <p:tav tm="0">
                                          <p:val>
                                            <p:strVal val="#ppt_y"/>
                                          </p:val>
                                        </p:tav>
                                        <p:tav tm="100000">
                                          <p:val>
                                            <p:strVal val="#ppt_y"/>
                                          </p:val>
                                        </p:tav>
                                      </p:tavLst>
                                    </p:anim>
                                  </p:childTnLst>
                                </p:cTn>
                              </p:par>
                              <p:par>
                                <p:cTn id="14" presetID="5" presetClass="entr" presetSubtype="1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checkerboard(across)">
                                      <p:cBhvr>
                                        <p:cTn id="16" dur="3000"/>
                                        <p:tgtEl>
                                          <p:spTgt spid="3"/>
                                        </p:tgtEl>
                                      </p:cBhvr>
                                    </p:animEffect>
                                  </p:childTnLst>
                                </p:cTn>
                              </p:par>
                              <p:par>
                                <p:cTn id="17" presetID="2" presetClass="entr" presetSubtype="8"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3000" fill="hold"/>
                                        <p:tgtEl>
                                          <p:spTgt spid="3"/>
                                        </p:tgtEl>
                                        <p:attrNameLst>
                                          <p:attrName>ppt_x</p:attrName>
                                        </p:attrNameLst>
                                      </p:cBhvr>
                                      <p:tavLst>
                                        <p:tav tm="0">
                                          <p:val>
                                            <p:strVal val="0-#ppt_w/2"/>
                                          </p:val>
                                        </p:tav>
                                        <p:tav tm="100000">
                                          <p:val>
                                            <p:strVal val="#ppt_x"/>
                                          </p:val>
                                        </p:tav>
                                      </p:tavLst>
                                    </p:anim>
                                    <p:anim calcmode="lin" valueType="num">
                                      <p:cBhvr additive="base">
                                        <p:cTn id="20" dur="3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lum contrast="20000"/>
          </a:blip>
          <a:srcRect/>
          <a:stretch>
            <a:fillRect/>
          </a:stretch>
        </p:blipFill>
        <p:spPr bwMode="auto">
          <a:xfrm>
            <a:off x="1" y="0"/>
            <a:ext cx="9143999" cy="5140989"/>
          </a:xfrm>
          <a:prstGeom prst="rect">
            <a:avLst/>
          </a:prstGeom>
          <a:noFill/>
          <a:ln w="9525">
            <a:noFill/>
            <a:miter lim="800000"/>
            <a:headEnd/>
            <a:tailEnd/>
          </a:ln>
          <a:effectLst/>
        </p:spPr>
      </p:pic>
      <p:sp>
        <p:nvSpPr>
          <p:cNvPr id="3" name="2 CuadroTexto"/>
          <p:cNvSpPr txBox="1"/>
          <p:nvPr/>
        </p:nvSpPr>
        <p:spPr>
          <a:xfrm>
            <a:off x="2428860" y="1714494"/>
            <a:ext cx="4643470" cy="1477328"/>
          </a:xfrm>
          <a:prstGeom prst="rect">
            <a:avLst/>
          </a:prstGeom>
          <a:noFill/>
        </p:spPr>
        <p:txBody>
          <a:bodyPr wrap="square" rtlCol="0">
            <a:spAutoFit/>
          </a:bodyPr>
          <a:lstStyle/>
          <a:p>
            <a:pPr algn="ctr"/>
            <a:r>
              <a:rPr lang="es-PE" b="1" dirty="0" smtClean="0">
                <a:solidFill>
                  <a:srgbClr val="0000FF"/>
                </a:solidFill>
              </a:rPr>
              <a:t>En ellos se puede representar prácticamente cualquier tipo de escena o motivo artístico y son muy utilizados en la decoración de templos e iglesias. Es conocido también con el nombre de :</a:t>
            </a:r>
          </a:p>
          <a:p>
            <a:pPr algn="ctr"/>
            <a:r>
              <a:rPr lang="es-PE" b="1" dirty="0" smtClean="0">
                <a:solidFill>
                  <a:srgbClr val="0000FF"/>
                </a:solidFill>
              </a:rPr>
              <a:t>“VIDRIERA POLICROMADA”</a:t>
            </a:r>
            <a:endParaRPr lang="es-PE" b="1" dirty="0">
              <a:solidFill>
                <a:srgbClr val="0000FF"/>
              </a:solidFill>
            </a:endParaRPr>
          </a:p>
        </p:txBody>
      </p:sp>
      <p:sp>
        <p:nvSpPr>
          <p:cNvPr id="4" name="3 Rectángulo"/>
          <p:cNvSpPr/>
          <p:nvPr/>
        </p:nvSpPr>
        <p:spPr>
          <a:xfrm>
            <a:off x="0" y="0"/>
            <a:ext cx="9144000" cy="51435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53000">
              <a:srgbClr val="FFFF00"/>
            </a:gs>
            <a:gs pos="50000">
              <a:srgbClr val="8A1A00">
                <a:shade val="67500"/>
                <a:satMod val="115000"/>
              </a:srgbClr>
            </a:gs>
            <a:gs pos="100000">
              <a:srgbClr val="8A1A0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0407e40086bf82c296dcefde4f15fcd5.jpg"/>
          <p:cNvPicPr>
            <a:picLocks noGrp="1" noChangeAspect="1"/>
          </p:cNvPicPr>
          <p:nvPr isPhoto="1"/>
        </p:nvPicPr>
        <p:blipFill>
          <a:blip r:embed="rId2">
            <a:lum/>
          </a:blip>
          <a:stretch>
            <a:fillRect/>
          </a:stretch>
        </p:blipFill>
        <p:spPr>
          <a:xfrm>
            <a:off x="1285852" y="0"/>
            <a:ext cx="2859087" cy="5143500"/>
          </a:xfrm>
          <a:prstGeom prst="rect">
            <a:avLst/>
          </a:prstGeom>
          <a:noFill/>
          <a:ln>
            <a:noFill/>
          </a:ln>
        </p:spPr>
      </p:pic>
      <p:pic>
        <p:nvPicPr>
          <p:cNvPr id="3" name="2 Imagen" descr="948a0f35215e1c9637f5062975a083e5.jpg"/>
          <p:cNvPicPr>
            <a:picLocks noGrp="1" noChangeAspect="1"/>
          </p:cNvPicPr>
          <p:nvPr isPhoto="1"/>
        </p:nvPicPr>
        <p:blipFill>
          <a:blip r:embed="rId3">
            <a:lum/>
          </a:blip>
          <a:stretch>
            <a:fillRect/>
          </a:stretch>
        </p:blipFill>
        <p:spPr>
          <a:xfrm>
            <a:off x="4714876" y="0"/>
            <a:ext cx="3316287"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3" presetClass="entr" presetSubtype="5"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linds(vertical)">
                                      <p:cBhvr>
                                        <p:cTn id="9" dur="3000"/>
                                        <p:tgtEl>
                                          <p:spTgt spid="3"/>
                                        </p:tgtEl>
                                      </p:cBhvr>
                                    </p:animEffect>
                                  </p:childTnLst>
                                </p:cTn>
                              </p:par>
                              <p:par>
                                <p:cTn id="10" presetID="2" presetClass="entr" presetSubtype="2"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3000" fill="hold"/>
                                        <p:tgtEl>
                                          <p:spTgt spid="2"/>
                                        </p:tgtEl>
                                        <p:attrNameLst>
                                          <p:attrName>ppt_x</p:attrName>
                                        </p:attrNameLst>
                                      </p:cBhvr>
                                      <p:tavLst>
                                        <p:tav tm="0">
                                          <p:val>
                                            <p:strVal val="1+#ppt_w/2"/>
                                          </p:val>
                                        </p:tav>
                                        <p:tav tm="100000">
                                          <p:val>
                                            <p:strVal val="#ppt_x"/>
                                          </p:val>
                                        </p:tav>
                                      </p:tavLst>
                                    </p:anim>
                                    <p:anim calcmode="lin" valueType="num">
                                      <p:cBhvr additive="base">
                                        <p:cTn id="13" dur="3000" fill="hold"/>
                                        <p:tgtEl>
                                          <p:spTgt spid="2"/>
                                        </p:tgtEl>
                                        <p:attrNameLst>
                                          <p:attrName>ppt_y</p:attrName>
                                        </p:attrNameLst>
                                      </p:cBhvr>
                                      <p:tavLst>
                                        <p:tav tm="0">
                                          <p:val>
                                            <p:strVal val="#ppt_y"/>
                                          </p:val>
                                        </p:tav>
                                        <p:tav tm="100000">
                                          <p:val>
                                            <p:strVal val="#ppt_y"/>
                                          </p:val>
                                        </p:tav>
                                      </p:tavLst>
                                    </p:anim>
                                  </p:childTnLst>
                                </p:cTn>
                              </p:par>
                              <p:par>
                                <p:cTn id="14" presetID="2" presetClass="entr" presetSubtype="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3000" fill="hold"/>
                                        <p:tgtEl>
                                          <p:spTgt spid="3"/>
                                        </p:tgtEl>
                                        <p:attrNameLst>
                                          <p:attrName>ppt_x</p:attrName>
                                        </p:attrNameLst>
                                      </p:cBhvr>
                                      <p:tavLst>
                                        <p:tav tm="0">
                                          <p:val>
                                            <p:strVal val="0-#ppt_w/2"/>
                                          </p:val>
                                        </p:tav>
                                        <p:tav tm="100000">
                                          <p:val>
                                            <p:strVal val="#ppt_x"/>
                                          </p:val>
                                        </p:tav>
                                      </p:tavLst>
                                    </p:anim>
                                    <p:anim calcmode="lin" valueType="num">
                                      <p:cBhvr additive="base">
                                        <p:cTn id="17" dur="3000" fill="hold"/>
                                        <p:tgtEl>
                                          <p:spTgt spid="3"/>
                                        </p:tgtEl>
                                        <p:attrNameLst>
                                          <p:attrName>ppt_y</p:attrName>
                                        </p:attrNameLst>
                                      </p:cBhvr>
                                      <p:tavLst>
                                        <p:tav tm="0">
                                          <p:val>
                                            <p:strVal val="#ppt_y"/>
                                          </p:val>
                                        </p:tav>
                                        <p:tav tm="100000">
                                          <p:val>
                                            <p:strVal val="#ppt_y"/>
                                          </p:val>
                                        </p:tav>
                                      </p:tavLst>
                                    </p:anim>
                                  </p:childTnLst>
                                </p:cTn>
                              </p:par>
                              <p:par>
                                <p:cTn id="18" presetID="3" presetClass="entr" presetSubtype="5"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vertical)">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50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lin ang="0" scaled="0"/>
        </a:gradFill>
        <a:effectLst/>
      </p:bgPr>
    </p:bg>
    <p:spTree>
      <p:nvGrpSpPr>
        <p:cNvPr id="1" name=""/>
        <p:cNvGrpSpPr/>
        <p:nvPr/>
      </p:nvGrpSpPr>
      <p:grpSpPr>
        <a:xfrm>
          <a:off x="0" y="0"/>
          <a:ext cx="0" cy="0"/>
          <a:chOff x="0" y="0"/>
          <a:chExt cx="0" cy="0"/>
        </a:xfrm>
      </p:grpSpPr>
      <p:pic>
        <p:nvPicPr>
          <p:cNvPr id="2" name="1 Imagen" descr="4ee38fceb482f67328e8e2c49ab01d53.jpg"/>
          <p:cNvPicPr>
            <a:picLocks noGrp="1" noChangeAspect="1"/>
          </p:cNvPicPr>
          <p:nvPr isPhoto="1"/>
        </p:nvPicPr>
        <p:blipFill>
          <a:blip r:embed="rId2">
            <a:lum/>
          </a:blip>
          <a:stretch>
            <a:fillRect/>
          </a:stretch>
        </p:blipFill>
        <p:spPr>
          <a:xfrm>
            <a:off x="714349" y="0"/>
            <a:ext cx="3571900" cy="5143500"/>
          </a:xfrm>
          <a:prstGeom prst="rect">
            <a:avLst/>
          </a:prstGeom>
          <a:noFill/>
          <a:ln>
            <a:noFill/>
          </a:ln>
        </p:spPr>
      </p:pic>
      <p:pic>
        <p:nvPicPr>
          <p:cNvPr id="3" name="2 Imagen" descr="05a462e163be33536957afb54987c213.jpg"/>
          <p:cNvPicPr>
            <a:picLocks noGrp="1" noChangeAspect="1"/>
          </p:cNvPicPr>
          <p:nvPr isPhoto="1"/>
        </p:nvPicPr>
        <p:blipFill>
          <a:blip r:embed="rId3">
            <a:lum/>
          </a:blip>
          <a:stretch>
            <a:fillRect/>
          </a:stretch>
        </p:blipFill>
        <p:spPr>
          <a:xfrm>
            <a:off x="4929190" y="0"/>
            <a:ext cx="3549660"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6" presetClass="entr" presetSubtype="16" fill="hold" nodeType="withEffect">
                                  <p:stCondLst>
                                    <p:cond delay="0"/>
                                  </p:stCondLst>
                                  <p:iterate type="lt">
                                    <p:tmPct val="0"/>
                                  </p:iterate>
                                  <p:childTnLst>
                                    <p:set>
                                      <p:cBhvr>
                                        <p:cTn id="8" dur="1" fill="hold">
                                          <p:stCondLst>
                                            <p:cond delay="0"/>
                                          </p:stCondLst>
                                        </p:cTn>
                                        <p:tgtEl>
                                          <p:spTgt spid="2"/>
                                        </p:tgtEl>
                                        <p:attrNameLst>
                                          <p:attrName>style.visibility</p:attrName>
                                        </p:attrNameLst>
                                      </p:cBhvr>
                                      <p:to>
                                        <p:strVal val="visible"/>
                                      </p:to>
                                    </p:set>
                                    <p:animEffect transition="in" filter="circle(in)">
                                      <p:cBhvr>
                                        <p:cTn id="9" dur="5000"/>
                                        <p:tgtEl>
                                          <p:spTgt spid="2"/>
                                        </p:tgtEl>
                                      </p:cBhvr>
                                    </p:animEffect>
                                  </p:childTnLst>
                                </p:cTn>
                              </p:par>
                              <p:par>
                                <p:cTn id="10" presetID="31" presetClass="entr" presetSubtype="0" fill="hold" nodeType="withEffect">
                                  <p:stCondLst>
                                    <p:cond delay="0"/>
                                  </p:stCondLst>
                                  <p:iterate type="lt">
                                    <p:tmPct val="5000"/>
                                  </p:iterate>
                                  <p:childTnLst>
                                    <p:set>
                                      <p:cBhvr>
                                        <p:cTn id="11" dur="1" fill="hold">
                                          <p:stCondLst>
                                            <p:cond delay="0"/>
                                          </p:stCondLst>
                                        </p:cTn>
                                        <p:tgtEl>
                                          <p:spTgt spid="2"/>
                                        </p:tgtEl>
                                        <p:attrNameLst>
                                          <p:attrName>style.visibility</p:attrName>
                                        </p:attrNameLst>
                                      </p:cBhvr>
                                      <p:to>
                                        <p:strVal val="visible"/>
                                      </p:to>
                                    </p:set>
                                    <p:anim calcmode="lin" valueType="num">
                                      <p:cBhvr>
                                        <p:cTn id="12" dur="5000" fill="hold"/>
                                        <p:tgtEl>
                                          <p:spTgt spid="2"/>
                                        </p:tgtEl>
                                        <p:attrNameLst>
                                          <p:attrName>ppt_w</p:attrName>
                                        </p:attrNameLst>
                                      </p:cBhvr>
                                      <p:tavLst>
                                        <p:tav tm="0">
                                          <p:val>
                                            <p:fltVal val="0"/>
                                          </p:val>
                                        </p:tav>
                                        <p:tav tm="100000">
                                          <p:val>
                                            <p:strVal val="#ppt_w"/>
                                          </p:val>
                                        </p:tav>
                                      </p:tavLst>
                                    </p:anim>
                                    <p:anim calcmode="lin" valueType="num">
                                      <p:cBhvr>
                                        <p:cTn id="13" dur="5000" fill="hold"/>
                                        <p:tgtEl>
                                          <p:spTgt spid="2"/>
                                        </p:tgtEl>
                                        <p:attrNameLst>
                                          <p:attrName>ppt_h</p:attrName>
                                        </p:attrNameLst>
                                      </p:cBhvr>
                                      <p:tavLst>
                                        <p:tav tm="0">
                                          <p:val>
                                            <p:fltVal val="0"/>
                                          </p:val>
                                        </p:tav>
                                        <p:tav tm="100000">
                                          <p:val>
                                            <p:strVal val="#ppt_h"/>
                                          </p:val>
                                        </p:tav>
                                      </p:tavLst>
                                    </p:anim>
                                    <p:anim calcmode="lin" valueType="num">
                                      <p:cBhvr>
                                        <p:cTn id="14" dur="5000" fill="hold"/>
                                        <p:tgtEl>
                                          <p:spTgt spid="2"/>
                                        </p:tgtEl>
                                        <p:attrNameLst>
                                          <p:attrName>style.rotation</p:attrName>
                                        </p:attrNameLst>
                                      </p:cBhvr>
                                      <p:tavLst>
                                        <p:tav tm="0">
                                          <p:val>
                                            <p:fltVal val="90"/>
                                          </p:val>
                                        </p:tav>
                                        <p:tav tm="100000">
                                          <p:val>
                                            <p:fltVal val="0"/>
                                          </p:val>
                                        </p:tav>
                                      </p:tavLst>
                                    </p:anim>
                                    <p:animEffect transition="in" filter="fade">
                                      <p:cBhvr>
                                        <p:cTn id="15" dur="5000"/>
                                        <p:tgtEl>
                                          <p:spTgt spid="2"/>
                                        </p:tgtEl>
                                      </p:cBhvr>
                                    </p:animEffect>
                                  </p:childTnLst>
                                </p:cTn>
                              </p:par>
                              <p:par>
                                <p:cTn id="16" presetID="6" presetClass="entr" presetSubtype="16" fill="hold" nodeType="withEffect">
                                  <p:stCondLst>
                                    <p:cond delay="0"/>
                                  </p:stCondLst>
                                  <p:iterate type="lt">
                                    <p:tmPct val="0"/>
                                  </p:iterate>
                                  <p:childTnLst>
                                    <p:set>
                                      <p:cBhvr>
                                        <p:cTn id="17" dur="1" fill="hold">
                                          <p:stCondLst>
                                            <p:cond delay="0"/>
                                          </p:stCondLst>
                                        </p:cTn>
                                        <p:tgtEl>
                                          <p:spTgt spid="3"/>
                                        </p:tgtEl>
                                        <p:attrNameLst>
                                          <p:attrName>style.visibility</p:attrName>
                                        </p:attrNameLst>
                                      </p:cBhvr>
                                      <p:to>
                                        <p:strVal val="visible"/>
                                      </p:to>
                                    </p:set>
                                    <p:animEffect transition="in" filter="circle(in)">
                                      <p:cBhvr>
                                        <p:cTn id="18" dur="5000"/>
                                        <p:tgtEl>
                                          <p:spTgt spid="3"/>
                                        </p:tgtEl>
                                      </p:cBhvr>
                                    </p:animEffect>
                                  </p:childTnLst>
                                </p:cTn>
                              </p:par>
                              <p:par>
                                <p:cTn id="19" presetID="31" presetClass="entr" presetSubtype="0" fill="hold" nodeType="withEffect">
                                  <p:stCondLst>
                                    <p:cond delay="0"/>
                                  </p:stCondLst>
                                  <p:iterate type="lt">
                                    <p:tmPct val="5000"/>
                                  </p:iterate>
                                  <p:childTnLst>
                                    <p:set>
                                      <p:cBhvr>
                                        <p:cTn id="20" dur="1" fill="hold">
                                          <p:stCondLst>
                                            <p:cond delay="0"/>
                                          </p:stCondLst>
                                        </p:cTn>
                                        <p:tgtEl>
                                          <p:spTgt spid="3"/>
                                        </p:tgtEl>
                                        <p:attrNameLst>
                                          <p:attrName>style.visibility</p:attrName>
                                        </p:attrNameLst>
                                      </p:cBhvr>
                                      <p:to>
                                        <p:strVal val="visible"/>
                                      </p:to>
                                    </p:set>
                                    <p:anim calcmode="lin" valueType="num">
                                      <p:cBhvr>
                                        <p:cTn id="21" dur="5000" fill="hold"/>
                                        <p:tgtEl>
                                          <p:spTgt spid="3"/>
                                        </p:tgtEl>
                                        <p:attrNameLst>
                                          <p:attrName>ppt_w</p:attrName>
                                        </p:attrNameLst>
                                      </p:cBhvr>
                                      <p:tavLst>
                                        <p:tav tm="0">
                                          <p:val>
                                            <p:fltVal val="0"/>
                                          </p:val>
                                        </p:tav>
                                        <p:tav tm="100000">
                                          <p:val>
                                            <p:strVal val="#ppt_w"/>
                                          </p:val>
                                        </p:tav>
                                      </p:tavLst>
                                    </p:anim>
                                    <p:anim calcmode="lin" valueType="num">
                                      <p:cBhvr>
                                        <p:cTn id="22" dur="5000" fill="hold"/>
                                        <p:tgtEl>
                                          <p:spTgt spid="3"/>
                                        </p:tgtEl>
                                        <p:attrNameLst>
                                          <p:attrName>ppt_h</p:attrName>
                                        </p:attrNameLst>
                                      </p:cBhvr>
                                      <p:tavLst>
                                        <p:tav tm="0">
                                          <p:val>
                                            <p:fltVal val="0"/>
                                          </p:val>
                                        </p:tav>
                                        <p:tav tm="100000">
                                          <p:val>
                                            <p:strVal val="#ppt_h"/>
                                          </p:val>
                                        </p:tav>
                                      </p:tavLst>
                                    </p:anim>
                                    <p:anim calcmode="lin" valueType="num">
                                      <p:cBhvr>
                                        <p:cTn id="23" dur="5000" fill="hold"/>
                                        <p:tgtEl>
                                          <p:spTgt spid="3"/>
                                        </p:tgtEl>
                                        <p:attrNameLst>
                                          <p:attrName>style.rotation</p:attrName>
                                        </p:attrNameLst>
                                      </p:cBhvr>
                                      <p:tavLst>
                                        <p:tav tm="0">
                                          <p:val>
                                            <p:fltVal val="90"/>
                                          </p:val>
                                        </p:tav>
                                        <p:tav tm="100000">
                                          <p:val>
                                            <p:fltVal val="0"/>
                                          </p:val>
                                        </p:tav>
                                      </p:tavLst>
                                    </p:anim>
                                    <p:animEffect transition="in" filter="fade">
                                      <p:cBhvr>
                                        <p:cTn id="24"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lum contrast="20000"/>
          </a:blip>
          <a:srcRect/>
          <a:stretch>
            <a:fillRect/>
          </a:stretch>
        </p:blipFill>
        <p:spPr bwMode="auto">
          <a:xfrm>
            <a:off x="0" y="-1"/>
            <a:ext cx="9143999" cy="5140989"/>
          </a:xfrm>
          <a:prstGeom prst="rect">
            <a:avLst/>
          </a:prstGeom>
          <a:noFill/>
          <a:ln w="9525">
            <a:noFill/>
            <a:miter lim="800000"/>
            <a:headEnd/>
            <a:tailEnd/>
          </a:ln>
          <a:effectLst/>
        </p:spPr>
      </p:pic>
      <p:sp>
        <p:nvSpPr>
          <p:cNvPr id="3" name="2 CuadroTexto"/>
          <p:cNvSpPr txBox="1"/>
          <p:nvPr/>
        </p:nvSpPr>
        <p:spPr>
          <a:xfrm>
            <a:off x="2428860" y="1785932"/>
            <a:ext cx="4786345" cy="1477328"/>
          </a:xfrm>
          <a:prstGeom prst="rect">
            <a:avLst/>
          </a:prstGeom>
          <a:noFill/>
        </p:spPr>
        <p:txBody>
          <a:bodyPr wrap="square" rtlCol="0">
            <a:spAutoFit/>
          </a:bodyPr>
          <a:lstStyle/>
          <a:p>
            <a:pPr algn="ctr"/>
            <a:r>
              <a:rPr lang="es-PE" b="1" dirty="0" smtClean="0">
                <a:solidFill>
                  <a:srgbClr val="0000FF"/>
                </a:solidFill>
              </a:rPr>
              <a:t>Un vitral es una pieza de vidrio que ha logrado ser coloreada utilizando diferentes tipos de óxidos metálicos permitiendo que adquiera tonos específicos. </a:t>
            </a:r>
          </a:p>
          <a:p>
            <a:pPr algn="ctr"/>
            <a:r>
              <a:rPr lang="es-PE" b="1" dirty="0" smtClean="0">
                <a:solidFill>
                  <a:srgbClr val="0000FF"/>
                </a:solidFill>
              </a:rPr>
              <a:t>Es un elemento decorativo que se coloca con una serie de varillas de polo que le dan una mayor sujeción</a:t>
            </a:r>
            <a:endParaRPr lang="es-PE" b="1" dirty="0">
              <a:solidFill>
                <a:srgbClr val="0000FF"/>
              </a:solidFill>
            </a:endParaRPr>
          </a:p>
        </p:txBody>
      </p:sp>
      <p:sp>
        <p:nvSpPr>
          <p:cNvPr id="4" name="3 Rectángulo"/>
          <p:cNvSpPr/>
          <p:nvPr/>
        </p:nvSpPr>
        <p:spPr>
          <a:xfrm>
            <a:off x="0" y="0"/>
            <a:ext cx="9144000" cy="51435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37000">
              <a:srgbClr val="00B0F0"/>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effectLst/>
      </p:bgPr>
    </p:bg>
    <p:spTree>
      <p:nvGrpSpPr>
        <p:cNvPr id="1" name=""/>
        <p:cNvGrpSpPr/>
        <p:nvPr/>
      </p:nvGrpSpPr>
      <p:grpSpPr>
        <a:xfrm>
          <a:off x="0" y="0"/>
          <a:ext cx="0" cy="0"/>
          <a:chOff x="0" y="0"/>
          <a:chExt cx="0" cy="0"/>
        </a:xfrm>
      </p:grpSpPr>
      <p:pic>
        <p:nvPicPr>
          <p:cNvPr id="3" name="2 Imagen" descr="3e987824aaf9e0bb27cff7026566fe39.jpg"/>
          <p:cNvPicPr>
            <a:picLocks noGrp="1" noChangeAspect="1"/>
          </p:cNvPicPr>
          <p:nvPr isPhoto="1"/>
        </p:nvPicPr>
        <p:blipFill>
          <a:blip r:embed="rId2">
            <a:lum/>
          </a:blip>
          <a:stretch>
            <a:fillRect/>
          </a:stretch>
        </p:blipFill>
        <p:spPr>
          <a:xfrm>
            <a:off x="4857752" y="0"/>
            <a:ext cx="3429024" cy="5143500"/>
          </a:xfrm>
          <a:prstGeom prst="rect">
            <a:avLst/>
          </a:prstGeom>
          <a:noFill/>
          <a:ln>
            <a:noFill/>
          </a:ln>
        </p:spPr>
      </p:pic>
      <p:pic>
        <p:nvPicPr>
          <p:cNvPr id="4" name="3 Imagen" descr="4c3fcb67ad7a20daa0d5cfec1a69c179.jpg"/>
          <p:cNvPicPr>
            <a:picLocks noGrp="1" noChangeAspect="1"/>
          </p:cNvPicPr>
          <p:nvPr isPhoto="1"/>
        </p:nvPicPr>
        <p:blipFill>
          <a:blip r:embed="rId3">
            <a:lum/>
          </a:blip>
          <a:stretch>
            <a:fillRect/>
          </a:stretch>
        </p:blipFill>
        <p:spPr>
          <a:xfrm>
            <a:off x="928662" y="0"/>
            <a:ext cx="3254375" cy="5143500"/>
          </a:xfrm>
          <a:prstGeom prst="rect">
            <a:avLst/>
          </a:prstGeom>
          <a:noFill/>
          <a:ln>
            <a:noFill/>
          </a:ln>
        </p:spPr>
      </p:pic>
      <p:sp>
        <p:nvSpPr>
          <p:cNvPr id="5" name="4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3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strVal val="(6*min(max(#ppt_w*#ppt_h,.3),1)-7.4)/-.7*#ppt_w"/>
                                          </p:val>
                                        </p:tav>
                                        <p:tav tm="100000">
                                          <p:val>
                                            <p:strVal val="#ppt_w"/>
                                          </p:val>
                                        </p:tav>
                                      </p:tavLst>
                                    </p:anim>
                                    <p:anim calcmode="lin" valueType="num">
                                      <p:cBhvr>
                                        <p:cTn id="10" dur="3000" fill="hold"/>
                                        <p:tgtEl>
                                          <p:spTgt spid="4"/>
                                        </p:tgtEl>
                                        <p:attrNameLst>
                                          <p:attrName>ppt_h</p:attrName>
                                        </p:attrNameLst>
                                      </p:cBhvr>
                                      <p:tavLst>
                                        <p:tav tm="0">
                                          <p:val>
                                            <p:strVal val="(6*min(max(#ppt_w*#ppt_h,.3),1)-7.4)/-.7*#ppt_h"/>
                                          </p:val>
                                        </p:tav>
                                        <p:tav tm="100000">
                                          <p:val>
                                            <p:strVal val="#ppt_h"/>
                                          </p:val>
                                        </p:tav>
                                      </p:tavLst>
                                    </p:anim>
                                    <p:anim calcmode="lin" valueType="num">
                                      <p:cBhvr>
                                        <p:cTn id="11" dur="3000" fill="hold"/>
                                        <p:tgtEl>
                                          <p:spTgt spid="4"/>
                                        </p:tgtEl>
                                        <p:attrNameLst>
                                          <p:attrName>ppt_x</p:attrName>
                                        </p:attrNameLst>
                                      </p:cBhvr>
                                      <p:tavLst>
                                        <p:tav tm="0">
                                          <p:val>
                                            <p:fltVal val="0.5"/>
                                          </p:val>
                                        </p:tav>
                                        <p:tav tm="100000">
                                          <p:val>
                                            <p:strVal val="#ppt_x"/>
                                          </p:val>
                                        </p:tav>
                                      </p:tavLst>
                                    </p:anim>
                                    <p:anim calcmode="lin" valueType="num">
                                      <p:cBhvr>
                                        <p:cTn id="12" dur="3000" fill="hold"/>
                                        <p:tgtEl>
                                          <p:spTgt spid="4"/>
                                        </p:tgtEl>
                                        <p:attrNameLst>
                                          <p:attrName>ppt_y</p:attrName>
                                        </p:attrNameLst>
                                      </p:cBhvr>
                                      <p:tavLst>
                                        <p:tav tm="0">
                                          <p:val>
                                            <p:strVal val="1+(6*min(max(#ppt_w*#ppt_h,.3),1)-7.4)/-.7*#ppt_h/2"/>
                                          </p:val>
                                        </p:tav>
                                        <p:tav tm="100000">
                                          <p:val>
                                            <p:strVal val="#ppt_y"/>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23" presetClass="entr" presetSubtype="3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3000" fill="hold"/>
                                        <p:tgtEl>
                                          <p:spTgt spid="3"/>
                                        </p:tgtEl>
                                        <p:attrNameLst>
                                          <p:attrName>ppt_w</p:attrName>
                                        </p:attrNameLst>
                                      </p:cBhvr>
                                      <p:tavLst>
                                        <p:tav tm="0">
                                          <p:val>
                                            <p:strVal val="(6*min(max(#ppt_w*#ppt_h,.3),1)-7.4)/-.7*#ppt_w"/>
                                          </p:val>
                                        </p:tav>
                                        <p:tav tm="100000">
                                          <p:val>
                                            <p:strVal val="#ppt_w"/>
                                          </p:val>
                                        </p:tav>
                                      </p:tavLst>
                                    </p:anim>
                                    <p:anim calcmode="lin" valueType="num">
                                      <p:cBhvr>
                                        <p:cTn id="19" dur="3000" fill="hold"/>
                                        <p:tgtEl>
                                          <p:spTgt spid="3"/>
                                        </p:tgtEl>
                                        <p:attrNameLst>
                                          <p:attrName>ppt_h</p:attrName>
                                        </p:attrNameLst>
                                      </p:cBhvr>
                                      <p:tavLst>
                                        <p:tav tm="0">
                                          <p:val>
                                            <p:strVal val="(6*min(max(#ppt_w*#ppt_h,.3),1)-7.4)/-.7*#ppt_h"/>
                                          </p:val>
                                        </p:tav>
                                        <p:tav tm="100000">
                                          <p:val>
                                            <p:strVal val="#ppt_h"/>
                                          </p:val>
                                        </p:tav>
                                      </p:tavLst>
                                    </p:anim>
                                    <p:anim calcmode="lin" valueType="num">
                                      <p:cBhvr>
                                        <p:cTn id="20" dur="3000" fill="hold"/>
                                        <p:tgtEl>
                                          <p:spTgt spid="3"/>
                                        </p:tgtEl>
                                        <p:attrNameLst>
                                          <p:attrName>ppt_x</p:attrName>
                                        </p:attrNameLst>
                                      </p:cBhvr>
                                      <p:tavLst>
                                        <p:tav tm="0">
                                          <p:val>
                                            <p:fltVal val="0.5"/>
                                          </p:val>
                                        </p:tav>
                                        <p:tav tm="100000">
                                          <p:val>
                                            <p:strVal val="#ppt_x"/>
                                          </p:val>
                                        </p:tav>
                                      </p:tavLst>
                                    </p:anim>
                                    <p:anim calcmode="lin" valueType="num">
                                      <p:cBhvr>
                                        <p:cTn id="21" dur="3000" fill="hold"/>
                                        <p:tgtEl>
                                          <p:spTgt spid="3"/>
                                        </p:tgtEl>
                                        <p:attrNameLst>
                                          <p:attrName>ppt_y</p:attrName>
                                        </p:attrNameLst>
                                      </p:cBhvr>
                                      <p:tavLst>
                                        <p:tav tm="0">
                                          <p:val>
                                            <p:strVal val="1+(6*min(max(#ppt_w*#ppt_h,.3),1)-7.4)/-.7*#ppt_h/2"/>
                                          </p:val>
                                        </p:tav>
                                        <p:tav tm="100000">
                                          <p:val>
                                            <p:strVal val="#ppt_y"/>
                                          </p:val>
                                        </p:tav>
                                      </p:tavLst>
                                    </p:anim>
                                  </p:childTnLst>
                                </p:cTn>
                              </p:par>
                              <p:par>
                                <p:cTn id="22" presetID="3" presetClass="entr" presetSubtype="5"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linds(vertical)">
                                      <p:cBhvr>
                                        <p:cTn id="24"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1"/>
          <a:tileRect/>
        </a:gradFill>
        <a:effectLst/>
      </p:bgPr>
    </p:bg>
    <p:spTree>
      <p:nvGrpSpPr>
        <p:cNvPr id="1" name=""/>
        <p:cNvGrpSpPr/>
        <p:nvPr/>
      </p:nvGrpSpPr>
      <p:grpSpPr>
        <a:xfrm>
          <a:off x="0" y="0"/>
          <a:ext cx="0" cy="0"/>
          <a:chOff x="0" y="0"/>
          <a:chExt cx="0" cy="0"/>
        </a:xfrm>
      </p:grpSpPr>
      <p:pic>
        <p:nvPicPr>
          <p:cNvPr id="2" name="1 Imagen" descr="7e5f080633f2deef23f91fb047813d8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285720" y="285734"/>
            <a:ext cx="4286280" cy="4572032"/>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flipH="1">
            <a:off x="4572000" y="285734"/>
            <a:ext cx="4286280" cy="4572032"/>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8" fill="hold" grpId="0" nodeType="withEffect">
                                  <p:stCondLst>
                                    <p:cond delay="100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18" presetClass="exit" presetSubtype="3" fill="hold" grpId="1" nodeType="withEffect">
                                  <p:stCondLst>
                                    <p:cond delay="1000"/>
                                  </p:stCondLst>
                                  <p:childTnLst>
                                    <p:animEffect transition="out" filter="strips(upRight)">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xit" presetSubtype="2" fill="hold" grpId="0" nodeType="withEffect">
                                  <p:stCondLst>
                                    <p:cond delay="1000"/>
                                  </p:stCondLst>
                                  <p:childTnLst>
                                    <p:anim calcmode="lin" valueType="num">
                                      <p:cBhvr>
                                        <p:cTn id="17" dur="5000"/>
                                        <p:tgtEl>
                                          <p:spTgt spid="4"/>
                                        </p:tgtEl>
                                        <p:attrNameLst>
                                          <p:attrName>ppt_x</p:attrName>
                                        </p:attrNameLst>
                                      </p:cBhvr>
                                      <p:tavLst>
                                        <p:tav tm="0">
                                          <p:val>
                                            <p:strVal val="ppt_x"/>
                                          </p:val>
                                        </p:tav>
                                        <p:tav tm="100000">
                                          <p:val>
                                            <p:strVal val="ppt_x+ppt_w/2"/>
                                          </p:val>
                                        </p:tav>
                                      </p:tavLst>
                                    </p:anim>
                                    <p:anim calcmode="lin" valueType="num">
                                      <p:cBhvr>
                                        <p:cTn id="18" dur="5000"/>
                                        <p:tgtEl>
                                          <p:spTgt spid="4"/>
                                        </p:tgtEl>
                                        <p:attrNameLst>
                                          <p:attrName>ppt_y</p:attrName>
                                        </p:attrNameLst>
                                      </p:cBhvr>
                                      <p:tavLst>
                                        <p:tav tm="0">
                                          <p:val>
                                            <p:strVal val="ppt_y"/>
                                          </p:val>
                                        </p:tav>
                                        <p:tav tm="100000">
                                          <p:val>
                                            <p:strVal val="ppt_y"/>
                                          </p:val>
                                        </p:tav>
                                      </p:tavLst>
                                    </p:anim>
                                    <p:anim calcmode="lin" valueType="num">
                                      <p:cBhvr>
                                        <p:cTn id="19" dur="5000"/>
                                        <p:tgtEl>
                                          <p:spTgt spid="4"/>
                                        </p:tgtEl>
                                        <p:attrNameLst>
                                          <p:attrName>ppt_w</p:attrName>
                                        </p:attrNameLst>
                                      </p:cBhvr>
                                      <p:tavLst>
                                        <p:tav tm="0">
                                          <p:val>
                                            <p:strVal val="ppt_w"/>
                                          </p:val>
                                        </p:tav>
                                        <p:tav tm="100000">
                                          <p:val>
                                            <p:fltVal val="0"/>
                                          </p:val>
                                        </p:tav>
                                      </p:tavLst>
                                    </p:anim>
                                    <p:anim calcmode="lin" valueType="num">
                                      <p:cBhvr>
                                        <p:cTn id="20" dur="5000"/>
                                        <p:tgtEl>
                                          <p:spTgt spid="4"/>
                                        </p:tgtEl>
                                        <p:attrNameLst>
                                          <p:attrName>ppt_h</p:attrName>
                                        </p:attrNameLst>
                                      </p:cBhvr>
                                      <p:tavLst>
                                        <p:tav tm="0">
                                          <p:val>
                                            <p:strVal val="ppt_h"/>
                                          </p:val>
                                        </p:tav>
                                        <p:tav tm="100000">
                                          <p:val>
                                            <p:strVal val="ppt_h"/>
                                          </p:val>
                                        </p:tav>
                                      </p:tavLst>
                                    </p:anim>
                                    <p:set>
                                      <p:cBhvr>
                                        <p:cTn id="21" dur="1" fill="hold">
                                          <p:stCondLst>
                                            <p:cond delay="4999"/>
                                          </p:stCondLst>
                                        </p:cTn>
                                        <p:tgtEl>
                                          <p:spTgt spid="4"/>
                                        </p:tgtEl>
                                        <p:attrNameLst>
                                          <p:attrName>style.visibility</p:attrName>
                                        </p:attrNameLst>
                                      </p:cBhvr>
                                      <p:to>
                                        <p:strVal val="hidden"/>
                                      </p:to>
                                    </p:set>
                                  </p:childTnLst>
                                </p:cTn>
                              </p:par>
                              <p:par>
                                <p:cTn id="22" presetID="18" presetClass="exit" presetSubtype="9" fill="hold" grpId="1" nodeType="withEffect">
                                  <p:stCondLst>
                                    <p:cond delay="1000"/>
                                  </p:stCondLst>
                                  <p:childTnLst>
                                    <p:animEffect transition="out" filter="strips(upLeft)">
                                      <p:cBhvr>
                                        <p:cTn id="23" dur="5000"/>
                                        <p:tgtEl>
                                          <p:spTgt spid="4"/>
                                        </p:tgtEl>
                                      </p:cBhvr>
                                    </p:animEffect>
                                    <p:set>
                                      <p:cBhvr>
                                        <p:cTn id="24" dur="1" fill="hold">
                                          <p:stCondLst>
                                            <p:cond delay="4999"/>
                                          </p:stCondLst>
                                        </p:cTn>
                                        <p:tgtEl>
                                          <p:spTgt spid="4"/>
                                        </p:tgtEl>
                                        <p:attrNameLst>
                                          <p:attrName>style.visibility</p:attrName>
                                        </p:attrNameLst>
                                      </p:cBhvr>
                                      <p:to>
                                        <p:strVal val="hidden"/>
                                      </p:to>
                                    </p:set>
                                  </p:childTnLst>
                                </p:cTn>
                              </p:par>
                              <p:par>
                                <p:cTn id="25" presetID="17" presetClass="entr" presetSubtype="10" fill="hold" nodeType="withEffect">
                                  <p:stCondLst>
                                    <p:cond delay="1000"/>
                                  </p:stCondLst>
                                  <p:childTnLst>
                                    <p:set>
                                      <p:cBhvr>
                                        <p:cTn id="26" dur="1" fill="hold">
                                          <p:stCondLst>
                                            <p:cond delay="0"/>
                                          </p:stCondLst>
                                        </p:cTn>
                                        <p:tgtEl>
                                          <p:spTgt spid="2"/>
                                        </p:tgtEl>
                                        <p:attrNameLst>
                                          <p:attrName>style.visibility</p:attrName>
                                        </p:attrNameLst>
                                      </p:cBhvr>
                                      <p:to>
                                        <p:strVal val="visible"/>
                                      </p:to>
                                    </p:set>
                                    <p:anim calcmode="lin" valueType="num">
                                      <p:cBhvr>
                                        <p:cTn id="27" dur="5000" fill="hold"/>
                                        <p:tgtEl>
                                          <p:spTgt spid="2"/>
                                        </p:tgtEl>
                                        <p:attrNameLst>
                                          <p:attrName>ppt_w</p:attrName>
                                        </p:attrNameLst>
                                      </p:cBhvr>
                                      <p:tavLst>
                                        <p:tav tm="0">
                                          <p:val>
                                            <p:fltVal val="0"/>
                                          </p:val>
                                        </p:tav>
                                        <p:tav tm="100000">
                                          <p:val>
                                            <p:strVal val="#ppt_w"/>
                                          </p:val>
                                        </p:tav>
                                      </p:tavLst>
                                    </p:anim>
                                    <p:anim calcmode="lin" valueType="num">
                                      <p:cBhvr>
                                        <p:cTn id="28" dur="5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lum contrast="20000"/>
          </a:blip>
          <a:srcRect/>
          <a:stretch>
            <a:fillRect/>
          </a:stretch>
        </p:blipFill>
        <p:spPr bwMode="auto">
          <a:xfrm>
            <a:off x="0" y="-1"/>
            <a:ext cx="9143999" cy="5140989"/>
          </a:xfrm>
          <a:prstGeom prst="rect">
            <a:avLst/>
          </a:prstGeom>
          <a:noFill/>
          <a:ln w="9525">
            <a:noFill/>
            <a:miter lim="800000"/>
            <a:headEnd/>
            <a:tailEnd/>
          </a:ln>
          <a:effectLst/>
        </p:spPr>
      </p:pic>
      <p:sp>
        <p:nvSpPr>
          <p:cNvPr id="3" name="2 CuadroTexto"/>
          <p:cNvSpPr txBox="1"/>
          <p:nvPr/>
        </p:nvSpPr>
        <p:spPr>
          <a:xfrm>
            <a:off x="2786050" y="1928808"/>
            <a:ext cx="3857652" cy="1477328"/>
          </a:xfrm>
          <a:prstGeom prst="rect">
            <a:avLst/>
          </a:prstGeom>
          <a:noFill/>
        </p:spPr>
        <p:txBody>
          <a:bodyPr wrap="square" rtlCol="0">
            <a:spAutoFit/>
          </a:bodyPr>
          <a:lstStyle/>
          <a:p>
            <a:pPr algn="ctr"/>
            <a:r>
              <a:rPr lang="es-PE" b="1" dirty="0" smtClean="0">
                <a:solidFill>
                  <a:srgbClr val="0000FF"/>
                </a:solidFill>
              </a:rPr>
              <a:t>Los vitrales tienen una buena armonía con el entorno que les rodea pues los artistas utilizan tonos fríos para sitios donde el calor predomina y tonos más cálidos cuando el frío es el que impera en el lugar</a:t>
            </a:r>
            <a:endParaRPr lang="es-PE" b="1" dirty="0">
              <a:solidFill>
                <a:srgbClr val="0000FF"/>
              </a:solidFill>
            </a:endParaRPr>
          </a:p>
        </p:txBody>
      </p:sp>
      <p:sp>
        <p:nvSpPr>
          <p:cNvPr id="4" name="3 Rectángulo"/>
          <p:cNvSpPr/>
          <p:nvPr/>
        </p:nvSpPr>
        <p:spPr>
          <a:xfrm>
            <a:off x="0" y="0"/>
            <a:ext cx="9144000" cy="51435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53000">
              <a:srgbClr val="FFFF00"/>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1"/>
          <a:tileRect/>
        </a:gradFill>
        <a:effectLst/>
      </p:bgPr>
    </p:bg>
    <p:spTree>
      <p:nvGrpSpPr>
        <p:cNvPr id="1" name=""/>
        <p:cNvGrpSpPr/>
        <p:nvPr/>
      </p:nvGrpSpPr>
      <p:grpSpPr>
        <a:xfrm>
          <a:off x="0" y="0"/>
          <a:ext cx="0" cy="0"/>
          <a:chOff x="0" y="0"/>
          <a:chExt cx="0" cy="0"/>
        </a:xfrm>
      </p:grpSpPr>
      <p:pic>
        <p:nvPicPr>
          <p:cNvPr id="2" name="1 Imagen" descr="3f2388d97a4bfd8b538842258486c2e9.jpg"/>
          <p:cNvPicPr>
            <a:picLocks noGrp="1" noChangeAspect="1"/>
          </p:cNvPicPr>
          <p:nvPr isPhoto="1"/>
        </p:nvPicPr>
        <p:blipFill>
          <a:blip r:embed="rId2">
            <a:lum/>
          </a:blip>
          <a:stretch>
            <a:fillRect/>
          </a:stretch>
        </p:blipFill>
        <p:spPr>
          <a:xfrm>
            <a:off x="428596" y="0"/>
            <a:ext cx="4214842" cy="5143500"/>
          </a:xfrm>
          <a:prstGeom prst="rect">
            <a:avLst/>
          </a:prstGeom>
          <a:noFill/>
          <a:ln>
            <a:noFill/>
          </a:ln>
        </p:spPr>
      </p:pic>
      <p:pic>
        <p:nvPicPr>
          <p:cNvPr id="3" name="2 Imagen" descr="9c49c86060800822f679c07137e72f55.jpg"/>
          <p:cNvPicPr>
            <a:picLocks noGrp="1" noChangeAspect="1"/>
          </p:cNvPicPr>
          <p:nvPr isPhoto="1"/>
        </p:nvPicPr>
        <p:blipFill>
          <a:blip r:embed="rId3">
            <a:lum/>
          </a:blip>
          <a:stretch>
            <a:fillRect/>
          </a:stretch>
        </p:blipFill>
        <p:spPr>
          <a:xfrm>
            <a:off x="5000628" y="0"/>
            <a:ext cx="3695710"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additive="base">
                                        <p:cTn id="9" dur="3000" fill="hold"/>
                                        <p:tgtEl>
                                          <p:spTgt spid="2"/>
                                        </p:tgtEl>
                                        <p:attrNameLst>
                                          <p:attrName>ppt_x</p:attrName>
                                        </p:attrNameLst>
                                      </p:cBhvr>
                                      <p:tavLst>
                                        <p:tav tm="0">
                                          <p:val>
                                            <p:strVal val="1+#ppt_w/2"/>
                                          </p:val>
                                        </p:tav>
                                        <p:tav tm="100000">
                                          <p:val>
                                            <p:strVal val="#ppt_x"/>
                                          </p:val>
                                        </p:tav>
                                      </p:tavLst>
                                    </p:anim>
                                    <p:anim calcmode="lin" valueType="num">
                                      <p:cBhvr additive="base">
                                        <p:cTn id="10" dur="3000" fill="hold"/>
                                        <p:tgtEl>
                                          <p:spTgt spid="2"/>
                                        </p:tgtEl>
                                        <p:attrNameLst>
                                          <p:attrName>ppt_y</p:attrName>
                                        </p:attrNameLst>
                                      </p:cBhvr>
                                      <p:tavLst>
                                        <p:tav tm="0">
                                          <p:val>
                                            <p:strVal val="1+#ppt_h/2"/>
                                          </p:val>
                                        </p:tav>
                                        <p:tav tm="100000">
                                          <p:val>
                                            <p:strVal val="#ppt_y"/>
                                          </p:val>
                                        </p:tav>
                                      </p:tavLst>
                                    </p:anim>
                                  </p:childTnLst>
                                </p:cTn>
                              </p:par>
                              <p:par>
                                <p:cTn id="11" presetID="4" presetClass="entr" presetSubtype="16"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ox(in)">
                                      <p:cBhvr>
                                        <p:cTn id="13" dur="3000"/>
                                        <p:tgtEl>
                                          <p:spTgt spid="2"/>
                                        </p:tgtEl>
                                      </p:cBhvr>
                                    </p:animEffect>
                                  </p:childTnLst>
                                </p:cTn>
                              </p:par>
                              <p:par>
                                <p:cTn id="14" presetID="2" presetClass="entr" presetSubtype="12"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3000" fill="hold"/>
                                        <p:tgtEl>
                                          <p:spTgt spid="3"/>
                                        </p:tgtEl>
                                        <p:attrNameLst>
                                          <p:attrName>ppt_x</p:attrName>
                                        </p:attrNameLst>
                                      </p:cBhvr>
                                      <p:tavLst>
                                        <p:tav tm="0">
                                          <p:val>
                                            <p:strVal val="0-#ppt_w/2"/>
                                          </p:val>
                                        </p:tav>
                                        <p:tav tm="100000">
                                          <p:val>
                                            <p:strVal val="#ppt_x"/>
                                          </p:val>
                                        </p:tav>
                                      </p:tavLst>
                                    </p:anim>
                                    <p:anim calcmode="lin" valueType="num">
                                      <p:cBhvr additive="base">
                                        <p:cTn id="17" dur="3000" fill="hold"/>
                                        <p:tgtEl>
                                          <p:spTgt spid="3"/>
                                        </p:tgtEl>
                                        <p:attrNameLst>
                                          <p:attrName>ppt_y</p:attrName>
                                        </p:attrNameLst>
                                      </p:cBhvr>
                                      <p:tavLst>
                                        <p:tav tm="0">
                                          <p:val>
                                            <p:strVal val="1+#ppt_h/2"/>
                                          </p:val>
                                        </p:tav>
                                        <p:tav tm="100000">
                                          <p:val>
                                            <p:strVal val="#ppt_y"/>
                                          </p:val>
                                        </p:tav>
                                      </p:tavLst>
                                    </p:anim>
                                  </p:childTnLst>
                                </p:cTn>
                              </p:par>
                              <p:par>
                                <p:cTn id="18" presetID="4" presetClass="entr" presetSubtype="16"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ox(in)">
                                      <p:cBhvr>
                                        <p:cTn id="20"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63000">
              <a:srgbClr val="FF0000"/>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effectLst/>
      </p:bgPr>
    </p:bg>
    <p:spTree>
      <p:nvGrpSpPr>
        <p:cNvPr id="1" name=""/>
        <p:cNvGrpSpPr/>
        <p:nvPr/>
      </p:nvGrpSpPr>
      <p:grpSpPr>
        <a:xfrm>
          <a:off x="0" y="0"/>
          <a:ext cx="0" cy="0"/>
          <a:chOff x="0" y="0"/>
          <a:chExt cx="0" cy="0"/>
        </a:xfrm>
      </p:grpSpPr>
      <p:pic>
        <p:nvPicPr>
          <p:cNvPr id="2" name="1 Imagen" descr="9a770412c523a457317ba484b982aecc.jpg"/>
          <p:cNvPicPr>
            <a:picLocks noGrp="1" noChangeAspect="1"/>
          </p:cNvPicPr>
          <p:nvPr isPhoto="1"/>
        </p:nvPicPr>
        <p:blipFill>
          <a:blip r:embed="rId2">
            <a:lum/>
          </a:blip>
          <a:stretch>
            <a:fillRect/>
          </a:stretch>
        </p:blipFill>
        <p:spPr>
          <a:xfrm>
            <a:off x="4714876" y="0"/>
            <a:ext cx="3429024" cy="5143500"/>
          </a:xfrm>
          <a:prstGeom prst="rect">
            <a:avLst/>
          </a:prstGeom>
          <a:noFill/>
          <a:ln>
            <a:noFill/>
          </a:ln>
        </p:spPr>
      </p:pic>
      <p:pic>
        <p:nvPicPr>
          <p:cNvPr id="3" name="2 Imagen" descr="9bd96b9bcb7fffae7f2e45b7e7fd7498.jpg"/>
          <p:cNvPicPr>
            <a:picLocks noGrp="1" noChangeAspect="1"/>
          </p:cNvPicPr>
          <p:nvPr isPhoto="1"/>
        </p:nvPicPr>
        <p:blipFill>
          <a:blip r:embed="rId3">
            <a:lum/>
          </a:blip>
          <a:stretch>
            <a:fillRect/>
          </a:stretch>
        </p:blipFill>
        <p:spPr>
          <a:xfrm>
            <a:off x="928662" y="0"/>
            <a:ext cx="3097213"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6" presetClass="entr" presetSubtype="1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circle(in)">
                                      <p:cBhvr>
                                        <p:cTn id="9" dur="3000"/>
                                        <p:tgtEl>
                                          <p:spTgt spid="3"/>
                                        </p:tgtEl>
                                      </p:cBhvr>
                                    </p:animEffect>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3000"/>
                                        <p:tgtEl>
                                          <p:spTgt spid="3"/>
                                        </p:tgtEl>
                                      </p:cBhvr>
                                    </p:animEffect>
                                    <p:anim calcmode="lin" valueType="num">
                                      <p:cBhvr>
                                        <p:cTn id="13" dur="3000" fill="hold"/>
                                        <p:tgtEl>
                                          <p:spTgt spid="3"/>
                                        </p:tgtEl>
                                        <p:attrNameLst>
                                          <p:attrName>ppt_x</p:attrName>
                                        </p:attrNameLst>
                                      </p:cBhvr>
                                      <p:tavLst>
                                        <p:tav tm="0">
                                          <p:val>
                                            <p:strVal val="#ppt_x"/>
                                          </p:val>
                                        </p:tav>
                                        <p:tav tm="100000">
                                          <p:val>
                                            <p:strVal val="#ppt_x"/>
                                          </p:val>
                                        </p:tav>
                                      </p:tavLst>
                                    </p:anim>
                                    <p:anim calcmode="lin" valueType="num">
                                      <p:cBhvr>
                                        <p:cTn id="14" dur="3000" fill="hold"/>
                                        <p:tgtEl>
                                          <p:spTgt spid="3"/>
                                        </p:tgtEl>
                                        <p:attrNameLst>
                                          <p:attrName>ppt_y</p:attrName>
                                        </p:attrNameLst>
                                      </p:cBhvr>
                                      <p:tavLst>
                                        <p:tav tm="0">
                                          <p:val>
                                            <p:strVal val="#ppt_y+.1"/>
                                          </p:val>
                                        </p:tav>
                                        <p:tav tm="100000">
                                          <p:val>
                                            <p:strVal val="#ppt_y"/>
                                          </p:val>
                                        </p:tav>
                                      </p:tavLst>
                                    </p:anim>
                                  </p:childTnLst>
                                </p:cTn>
                              </p:par>
                              <p:par>
                                <p:cTn id="15" presetID="6" presetClass="entr" presetSubtype="16"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circle(in)">
                                      <p:cBhvr>
                                        <p:cTn id="17" dur="3000"/>
                                        <p:tgtEl>
                                          <p:spTgt spid="2"/>
                                        </p:tgtEl>
                                      </p:cBhvr>
                                    </p:animEffect>
                                  </p:childTnLst>
                                </p:cTn>
                              </p:par>
                              <p:par>
                                <p:cTn id="18" presetID="47"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lum contrast="20000"/>
          </a:blip>
          <a:srcRect/>
          <a:stretch>
            <a:fillRect/>
          </a:stretch>
        </p:blipFill>
        <p:spPr bwMode="auto">
          <a:xfrm>
            <a:off x="0" y="-1"/>
            <a:ext cx="9143999" cy="5140989"/>
          </a:xfrm>
          <a:prstGeom prst="rect">
            <a:avLst/>
          </a:prstGeom>
          <a:noFill/>
          <a:ln w="9525">
            <a:noFill/>
            <a:miter lim="800000"/>
            <a:headEnd/>
            <a:tailEnd/>
          </a:ln>
          <a:effectLst/>
        </p:spPr>
      </p:pic>
      <p:sp>
        <p:nvSpPr>
          <p:cNvPr id="4" name="3 CuadroTexto"/>
          <p:cNvSpPr txBox="1"/>
          <p:nvPr/>
        </p:nvSpPr>
        <p:spPr>
          <a:xfrm>
            <a:off x="2571736" y="1857370"/>
            <a:ext cx="3929089" cy="1477328"/>
          </a:xfrm>
          <a:prstGeom prst="rect">
            <a:avLst/>
          </a:prstGeom>
          <a:noFill/>
        </p:spPr>
        <p:txBody>
          <a:bodyPr wrap="square" rtlCol="0">
            <a:spAutoFit/>
          </a:bodyPr>
          <a:lstStyle/>
          <a:p>
            <a:pPr algn="ctr"/>
            <a:r>
              <a:rPr lang="es-PE" b="1" dirty="0" smtClean="0">
                <a:solidFill>
                  <a:srgbClr val="0000FF"/>
                </a:solidFill>
              </a:rPr>
              <a:t>Sus estructuras son sólidas para que tengan un buen refuerzo y no se caigan. Tienen diseños que son fáciles de entender para el público, brindan una adecuada estética visual.</a:t>
            </a:r>
          </a:p>
          <a:p>
            <a:pPr algn="ctr"/>
            <a:endParaRPr lang="es-PE" b="1" dirty="0">
              <a:solidFill>
                <a:srgbClr val="0000FF"/>
              </a:solidFill>
            </a:endParaRPr>
          </a:p>
        </p:txBody>
      </p:sp>
      <p:sp>
        <p:nvSpPr>
          <p:cNvPr id="5" name="4 Rectángulo"/>
          <p:cNvSpPr/>
          <p:nvPr/>
        </p:nvSpPr>
        <p:spPr>
          <a:xfrm>
            <a:off x="0" y="0"/>
            <a:ext cx="9144000" cy="51435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28000">
              <a:srgbClr val="00B05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5400000" scaled="1"/>
          <a:tileRect/>
        </a:gradFill>
        <a:effectLst/>
      </p:bgPr>
    </p:bg>
    <p:spTree>
      <p:nvGrpSpPr>
        <p:cNvPr id="1" name=""/>
        <p:cNvGrpSpPr/>
        <p:nvPr/>
      </p:nvGrpSpPr>
      <p:grpSpPr>
        <a:xfrm>
          <a:off x="0" y="0"/>
          <a:ext cx="0" cy="0"/>
          <a:chOff x="0" y="0"/>
          <a:chExt cx="0" cy="0"/>
        </a:xfrm>
      </p:grpSpPr>
      <p:pic>
        <p:nvPicPr>
          <p:cNvPr id="2" name="1 Imagen" descr="29adab5d9e74131e21ea082bc88eb260.jpg"/>
          <p:cNvPicPr>
            <a:picLocks noGrp="1" noChangeAspect="1"/>
          </p:cNvPicPr>
          <p:nvPr isPhoto="1"/>
        </p:nvPicPr>
        <p:blipFill>
          <a:blip r:embed="rId2">
            <a:lum/>
          </a:blip>
          <a:stretch>
            <a:fillRect/>
          </a:stretch>
        </p:blipFill>
        <p:spPr>
          <a:xfrm>
            <a:off x="357159" y="0"/>
            <a:ext cx="3714776" cy="5143500"/>
          </a:xfrm>
          <a:prstGeom prst="rect">
            <a:avLst/>
          </a:prstGeom>
          <a:noFill/>
          <a:ln>
            <a:noFill/>
          </a:ln>
        </p:spPr>
      </p:pic>
      <p:pic>
        <p:nvPicPr>
          <p:cNvPr id="3" name="2 Imagen" descr="21f524a7148327a054f69e7925768f85.jpg"/>
          <p:cNvPicPr>
            <a:picLocks noGrp="1" noChangeAspect="1"/>
          </p:cNvPicPr>
          <p:nvPr isPhoto="1"/>
        </p:nvPicPr>
        <p:blipFill>
          <a:blip r:embed="rId3">
            <a:lum/>
          </a:blip>
          <a:stretch>
            <a:fillRect/>
          </a:stretch>
        </p:blipFill>
        <p:spPr>
          <a:xfrm>
            <a:off x="4572000" y="0"/>
            <a:ext cx="4119559"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3" presetClass="entr" presetSubtype="1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blinds(horizontal)">
                                      <p:cBhvr>
                                        <p:cTn id="9" dur="3000"/>
                                        <p:tgtEl>
                                          <p:spTgt spid="2"/>
                                        </p:tgtEl>
                                      </p:cBhvr>
                                    </p:animEffect>
                                  </p:childTnLst>
                                </p:cTn>
                              </p:par>
                              <p:par>
                                <p:cTn id="10" presetID="23" presetClass="entr" presetSubtype="288"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3000" fill="hold"/>
                                        <p:tgtEl>
                                          <p:spTgt spid="2"/>
                                        </p:tgtEl>
                                        <p:attrNameLst>
                                          <p:attrName>ppt_w</p:attrName>
                                        </p:attrNameLst>
                                      </p:cBhvr>
                                      <p:tavLst>
                                        <p:tav tm="0">
                                          <p:val>
                                            <p:strVal val="4/3*#ppt_w"/>
                                          </p:val>
                                        </p:tav>
                                        <p:tav tm="100000">
                                          <p:val>
                                            <p:strVal val="#ppt_w"/>
                                          </p:val>
                                        </p:tav>
                                      </p:tavLst>
                                    </p:anim>
                                    <p:anim calcmode="lin" valueType="num">
                                      <p:cBhvr>
                                        <p:cTn id="13" dur="3000" fill="hold"/>
                                        <p:tgtEl>
                                          <p:spTgt spid="2"/>
                                        </p:tgtEl>
                                        <p:attrNameLst>
                                          <p:attrName>ppt_h</p:attrName>
                                        </p:attrNameLst>
                                      </p:cBhvr>
                                      <p:tavLst>
                                        <p:tav tm="0">
                                          <p:val>
                                            <p:strVal val="4/3*#ppt_h"/>
                                          </p:val>
                                        </p:tav>
                                        <p:tav tm="100000">
                                          <p:val>
                                            <p:strVal val="#ppt_h"/>
                                          </p:val>
                                        </p:tav>
                                      </p:tavLst>
                                    </p:anim>
                                  </p:childTnLst>
                                </p:cTn>
                              </p:par>
                              <p:par>
                                <p:cTn id="14" presetID="3" presetClass="entr" presetSubtype="1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blinds(horizontal)">
                                      <p:cBhvr>
                                        <p:cTn id="16" dur="3000"/>
                                        <p:tgtEl>
                                          <p:spTgt spid="3"/>
                                        </p:tgtEl>
                                      </p:cBhvr>
                                    </p:animEffect>
                                  </p:childTnLst>
                                </p:cTn>
                              </p:par>
                              <p:par>
                                <p:cTn id="17" presetID="23" presetClass="entr" presetSubtype="288"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3000" fill="hold"/>
                                        <p:tgtEl>
                                          <p:spTgt spid="3"/>
                                        </p:tgtEl>
                                        <p:attrNameLst>
                                          <p:attrName>ppt_w</p:attrName>
                                        </p:attrNameLst>
                                      </p:cBhvr>
                                      <p:tavLst>
                                        <p:tav tm="0">
                                          <p:val>
                                            <p:strVal val="4/3*#ppt_w"/>
                                          </p:val>
                                        </p:tav>
                                        <p:tav tm="100000">
                                          <p:val>
                                            <p:strVal val="#ppt_w"/>
                                          </p:val>
                                        </p:tav>
                                      </p:tavLst>
                                    </p:anim>
                                    <p:anim calcmode="lin" valueType="num">
                                      <p:cBhvr>
                                        <p:cTn id="20" dur="30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52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1"/>
          <a:tileRect/>
        </a:gradFill>
        <a:effectLst/>
      </p:bgPr>
    </p:bg>
    <p:spTree>
      <p:nvGrpSpPr>
        <p:cNvPr id="1" name=""/>
        <p:cNvGrpSpPr/>
        <p:nvPr/>
      </p:nvGrpSpPr>
      <p:grpSpPr>
        <a:xfrm>
          <a:off x="0" y="0"/>
          <a:ext cx="0" cy="0"/>
          <a:chOff x="0" y="0"/>
          <a:chExt cx="0" cy="0"/>
        </a:xfrm>
      </p:grpSpPr>
      <p:pic>
        <p:nvPicPr>
          <p:cNvPr id="2" name="1 Imagen" descr="35a641544f9310f69b82513cf10d82af.jpg"/>
          <p:cNvPicPr>
            <a:picLocks noGrp="1" noChangeAspect="1"/>
          </p:cNvPicPr>
          <p:nvPr isPhoto="1"/>
        </p:nvPicPr>
        <p:blipFill>
          <a:blip r:embed="rId2">
            <a:lum/>
          </a:blip>
          <a:stretch>
            <a:fillRect/>
          </a:stretch>
        </p:blipFill>
        <p:spPr>
          <a:xfrm>
            <a:off x="857224" y="0"/>
            <a:ext cx="3429024" cy="5143500"/>
          </a:xfrm>
          <a:prstGeom prst="rect">
            <a:avLst/>
          </a:prstGeom>
          <a:noFill/>
          <a:ln>
            <a:noFill/>
          </a:ln>
        </p:spPr>
      </p:pic>
      <p:pic>
        <p:nvPicPr>
          <p:cNvPr id="3" name="2 Imagen" descr="37afbb8753a141dd79982621538f6c51.jpg"/>
          <p:cNvPicPr>
            <a:picLocks noGrp="1" noChangeAspect="1"/>
          </p:cNvPicPr>
          <p:nvPr isPhoto="1"/>
        </p:nvPicPr>
        <p:blipFill>
          <a:blip r:embed="rId3">
            <a:lum/>
          </a:blip>
          <a:stretch>
            <a:fillRect/>
          </a:stretch>
        </p:blipFill>
        <p:spPr>
          <a:xfrm>
            <a:off x="5000628" y="0"/>
            <a:ext cx="3214710"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5000" fill="hold"/>
                                        <p:tgtEl>
                                          <p:spTgt spid="2"/>
                                        </p:tgtEl>
                                        <p:attrNameLst>
                                          <p:attrName>ppt_w</p:attrName>
                                        </p:attrNameLst>
                                      </p:cBhvr>
                                      <p:tavLst>
                                        <p:tav tm="0">
                                          <p:val>
                                            <p:strVal val="4/3*#ppt_w"/>
                                          </p:val>
                                        </p:tav>
                                        <p:tav tm="100000">
                                          <p:val>
                                            <p:strVal val="#ppt_w"/>
                                          </p:val>
                                        </p:tav>
                                      </p:tavLst>
                                    </p:anim>
                                    <p:anim calcmode="lin" valueType="num">
                                      <p:cBhvr>
                                        <p:cTn id="10" dur="5000" fill="hold"/>
                                        <p:tgtEl>
                                          <p:spTgt spid="2"/>
                                        </p:tgtEl>
                                        <p:attrNameLst>
                                          <p:attrName>ppt_h</p:attrName>
                                        </p:attrNameLst>
                                      </p:cBhvr>
                                      <p:tavLst>
                                        <p:tav tm="0">
                                          <p:val>
                                            <p:strVal val="4/3*#ppt_h"/>
                                          </p:val>
                                        </p:tav>
                                        <p:tav tm="100000">
                                          <p:val>
                                            <p:strVal val="#ppt_h"/>
                                          </p:val>
                                        </p:tav>
                                      </p:tavLst>
                                    </p:anim>
                                  </p:childTnLst>
                                </p:cTn>
                              </p:par>
                              <p:par>
                                <p:cTn id="11" presetID="21" presetClass="entr" presetSubtype="1"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heel(1)">
                                      <p:cBhvr>
                                        <p:cTn id="13" dur="5000"/>
                                        <p:tgtEl>
                                          <p:spTgt spid="2"/>
                                        </p:tgtEl>
                                      </p:cBhvr>
                                    </p:animEffect>
                                  </p:childTnLst>
                                </p:cTn>
                              </p:par>
                              <p:par>
                                <p:cTn id="14" presetID="23" presetClass="entr" presetSubtype="28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0" fill="hold"/>
                                        <p:tgtEl>
                                          <p:spTgt spid="3"/>
                                        </p:tgtEl>
                                        <p:attrNameLst>
                                          <p:attrName>ppt_w</p:attrName>
                                        </p:attrNameLst>
                                      </p:cBhvr>
                                      <p:tavLst>
                                        <p:tav tm="0">
                                          <p:val>
                                            <p:strVal val="4/3*#ppt_w"/>
                                          </p:val>
                                        </p:tav>
                                        <p:tav tm="100000">
                                          <p:val>
                                            <p:strVal val="#ppt_w"/>
                                          </p:val>
                                        </p:tav>
                                      </p:tavLst>
                                    </p:anim>
                                    <p:anim calcmode="lin" valueType="num">
                                      <p:cBhvr>
                                        <p:cTn id="17" dur="5000" fill="hold"/>
                                        <p:tgtEl>
                                          <p:spTgt spid="3"/>
                                        </p:tgtEl>
                                        <p:attrNameLst>
                                          <p:attrName>ppt_h</p:attrName>
                                        </p:attrNameLst>
                                      </p:cBhvr>
                                      <p:tavLst>
                                        <p:tav tm="0">
                                          <p:val>
                                            <p:strVal val="4/3*#ppt_h"/>
                                          </p:val>
                                        </p:tav>
                                        <p:tav tm="100000">
                                          <p:val>
                                            <p:strVal val="#ppt_h"/>
                                          </p:val>
                                        </p:tav>
                                      </p:tavLst>
                                    </p:anim>
                                  </p:childTnLst>
                                </p:cTn>
                              </p:par>
                              <p:par>
                                <p:cTn id="18" presetID="21" presetClass="entr" presetSubtype="1"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1)">
                                      <p:cBhvr>
                                        <p:cTn id="2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lum contrast="20000"/>
          </a:blip>
          <a:srcRect/>
          <a:stretch>
            <a:fillRect/>
          </a:stretch>
        </p:blipFill>
        <p:spPr bwMode="auto">
          <a:xfrm>
            <a:off x="0" y="-1"/>
            <a:ext cx="9143999" cy="5140989"/>
          </a:xfrm>
          <a:prstGeom prst="rect">
            <a:avLst/>
          </a:prstGeom>
          <a:noFill/>
          <a:ln w="9525">
            <a:noFill/>
            <a:miter lim="800000"/>
            <a:headEnd/>
            <a:tailEnd/>
          </a:ln>
          <a:effectLst/>
        </p:spPr>
      </p:pic>
      <p:sp>
        <p:nvSpPr>
          <p:cNvPr id="3" name="2 CuadroTexto"/>
          <p:cNvSpPr txBox="1"/>
          <p:nvPr/>
        </p:nvSpPr>
        <p:spPr>
          <a:xfrm>
            <a:off x="2571736" y="1928808"/>
            <a:ext cx="4429156" cy="1477328"/>
          </a:xfrm>
          <a:prstGeom prst="rect">
            <a:avLst/>
          </a:prstGeom>
          <a:noFill/>
        </p:spPr>
        <p:txBody>
          <a:bodyPr wrap="square" rtlCol="0">
            <a:spAutoFit/>
          </a:bodyPr>
          <a:lstStyle/>
          <a:p>
            <a:pPr algn="ctr"/>
            <a:r>
              <a:rPr lang="es-PE" b="1" dirty="0" smtClean="0">
                <a:solidFill>
                  <a:srgbClr val="0000FF"/>
                </a:solidFill>
              </a:rPr>
              <a:t>Por lo general son de gran tamaño, por ejemplo, los vitrales que se utilizan en las iglesias, sin embargo, en la actualidad, muchas personas aprenden la técnica para hacer diseños pequeños para asuntos de decoración y como pasatiempo</a:t>
            </a:r>
            <a:endParaRPr lang="es-PE" b="1" dirty="0">
              <a:solidFill>
                <a:srgbClr val="0000FF"/>
              </a:solidFill>
            </a:endParaRPr>
          </a:p>
        </p:txBody>
      </p:sp>
      <p:sp>
        <p:nvSpPr>
          <p:cNvPr id="4" name="3 Rectángulo"/>
          <p:cNvSpPr/>
          <p:nvPr/>
        </p:nvSpPr>
        <p:spPr>
          <a:xfrm>
            <a:off x="0" y="0"/>
            <a:ext cx="9144000" cy="51435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53000">
              <a:srgbClr val="FF0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effectLst/>
      </p:bgPr>
    </p:bg>
    <p:spTree>
      <p:nvGrpSpPr>
        <p:cNvPr id="1" name=""/>
        <p:cNvGrpSpPr/>
        <p:nvPr/>
      </p:nvGrpSpPr>
      <p:grpSpPr>
        <a:xfrm>
          <a:off x="0" y="0"/>
          <a:ext cx="0" cy="0"/>
          <a:chOff x="0" y="0"/>
          <a:chExt cx="0" cy="0"/>
        </a:xfrm>
      </p:grpSpPr>
      <p:pic>
        <p:nvPicPr>
          <p:cNvPr id="2" name="1 Imagen" descr="98e0778f2ade8ee3ebce7acebe0deb21.jpg"/>
          <p:cNvPicPr>
            <a:picLocks noGrp="1" noChangeAspect="1"/>
          </p:cNvPicPr>
          <p:nvPr isPhoto="1"/>
        </p:nvPicPr>
        <p:blipFill>
          <a:blip r:embed="rId2">
            <a:lum/>
          </a:blip>
          <a:stretch>
            <a:fillRect/>
          </a:stretch>
        </p:blipFill>
        <p:spPr>
          <a:xfrm>
            <a:off x="785786" y="0"/>
            <a:ext cx="3486156" cy="5143500"/>
          </a:xfrm>
          <a:prstGeom prst="rect">
            <a:avLst/>
          </a:prstGeom>
          <a:noFill/>
          <a:ln>
            <a:noFill/>
          </a:ln>
        </p:spPr>
      </p:pic>
      <p:pic>
        <p:nvPicPr>
          <p:cNvPr id="3" name="2 Imagen" descr="31c4a9d37d9cd6283ec6a084f365f2d6.jpg"/>
          <p:cNvPicPr>
            <a:picLocks noGrp="1" noChangeAspect="1"/>
          </p:cNvPicPr>
          <p:nvPr isPhoto="1"/>
        </p:nvPicPr>
        <p:blipFill>
          <a:blip r:embed="rId3">
            <a:lum/>
          </a:blip>
          <a:stretch>
            <a:fillRect/>
          </a:stretch>
        </p:blipFill>
        <p:spPr>
          <a:xfrm>
            <a:off x="5143504" y="0"/>
            <a:ext cx="3357586"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0-#ppt_w/2"/>
                                          </p:val>
                                        </p:tav>
                                        <p:tav tm="100000">
                                          <p:val>
                                            <p:strVal val="#ppt_x"/>
                                          </p:val>
                                        </p:tav>
                                      </p:tavLst>
                                    </p:anim>
                                    <p:anim calcmode="lin" valueType="num">
                                      <p:cBhvr additive="base">
                                        <p:cTn id="10" dur="3000" fill="hold"/>
                                        <p:tgtEl>
                                          <p:spTgt spid="3"/>
                                        </p:tgtEl>
                                        <p:attrNameLst>
                                          <p:attrName>ppt_y</p:attrName>
                                        </p:attrNameLst>
                                      </p:cBhvr>
                                      <p:tavLst>
                                        <p:tav tm="0">
                                          <p:val>
                                            <p:strVal val="0-#ppt_h/2"/>
                                          </p:val>
                                        </p:tav>
                                        <p:tav tm="100000">
                                          <p:val>
                                            <p:strVal val="#ppt_y"/>
                                          </p:val>
                                        </p:tav>
                                      </p:tavLst>
                                    </p:anim>
                                  </p:childTnLst>
                                </p:cTn>
                              </p:par>
                              <p:par>
                                <p:cTn id="11" presetID="15"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fltVal val="0"/>
                                          </p:val>
                                        </p:tav>
                                        <p:tav tm="100000">
                                          <p:val>
                                            <p:strVal val="#ppt_w"/>
                                          </p:val>
                                        </p:tav>
                                      </p:tavLst>
                                    </p:anim>
                                    <p:anim calcmode="lin" valueType="num">
                                      <p:cBhvr>
                                        <p:cTn id="14" dur="3000" fill="hold"/>
                                        <p:tgtEl>
                                          <p:spTgt spid="3"/>
                                        </p:tgtEl>
                                        <p:attrNameLst>
                                          <p:attrName>ppt_h</p:attrName>
                                        </p:attrNameLst>
                                      </p:cBhvr>
                                      <p:tavLst>
                                        <p:tav tm="0">
                                          <p:val>
                                            <p:fltVal val="0"/>
                                          </p:val>
                                        </p:tav>
                                        <p:tav tm="100000">
                                          <p:val>
                                            <p:strVal val="#ppt_h"/>
                                          </p:val>
                                        </p:tav>
                                      </p:tavLst>
                                    </p:anim>
                                    <p:anim calcmode="lin" valueType="num">
                                      <p:cBhvr>
                                        <p:cTn id="15" dur="3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6" dur="3000" fill="hold"/>
                                        <p:tgtEl>
                                          <p:spTgt spid="3"/>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3000" fill="hold"/>
                                        <p:tgtEl>
                                          <p:spTgt spid="2"/>
                                        </p:tgtEl>
                                        <p:attrNameLst>
                                          <p:attrName>ppt_w</p:attrName>
                                        </p:attrNameLst>
                                      </p:cBhvr>
                                      <p:tavLst>
                                        <p:tav tm="0">
                                          <p:val>
                                            <p:fltVal val="0"/>
                                          </p:val>
                                        </p:tav>
                                        <p:tav tm="100000">
                                          <p:val>
                                            <p:strVal val="#ppt_w"/>
                                          </p:val>
                                        </p:tav>
                                      </p:tavLst>
                                    </p:anim>
                                    <p:anim calcmode="lin" valueType="num">
                                      <p:cBhvr>
                                        <p:cTn id="20" dur="3000" fill="hold"/>
                                        <p:tgtEl>
                                          <p:spTgt spid="2"/>
                                        </p:tgtEl>
                                        <p:attrNameLst>
                                          <p:attrName>ppt_h</p:attrName>
                                        </p:attrNameLst>
                                      </p:cBhvr>
                                      <p:tavLst>
                                        <p:tav tm="0">
                                          <p:val>
                                            <p:fltVal val="0"/>
                                          </p:val>
                                        </p:tav>
                                        <p:tav tm="100000">
                                          <p:val>
                                            <p:strVal val="#ppt_h"/>
                                          </p:val>
                                        </p:tav>
                                      </p:tavLst>
                                    </p:anim>
                                    <p:anim calcmode="lin" valueType="num">
                                      <p:cBhvr>
                                        <p:cTn id="21" dur="3000" fill="hold"/>
                                        <p:tgtEl>
                                          <p:spTgt spid="2"/>
                                        </p:tgtEl>
                                        <p:attrNameLst>
                                          <p:attrName>ppt_x</p:attrName>
                                        </p:attrNameLst>
                                      </p:cBhvr>
                                      <p:tavLst>
                                        <p:tav tm="0" fmla="#ppt_x+(cos(-2*pi*(1-$))*-#ppt_x-sin(-2*pi*(1-$))*(1-#ppt_y))*(1-$)">
                                          <p:val>
                                            <p:fltVal val="0"/>
                                          </p:val>
                                        </p:tav>
                                        <p:tav tm="100000">
                                          <p:val>
                                            <p:fltVal val="1"/>
                                          </p:val>
                                        </p:tav>
                                      </p:tavLst>
                                    </p:anim>
                                    <p:anim calcmode="lin" valueType="num">
                                      <p:cBhvr>
                                        <p:cTn id="22" dur="3000" fill="hold"/>
                                        <p:tgtEl>
                                          <p:spTgt spid="2"/>
                                        </p:tgtEl>
                                        <p:attrNameLst>
                                          <p:attrName>ppt_y</p:attrName>
                                        </p:attrNameLst>
                                      </p:cBhvr>
                                      <p:tavLst>
                                        <p:tav tm="0" fmla="#ppt_y+(sin(-2*pi*(1-$))*-#ppt_x+cos(-2*pi*(1-$))*(1-#ppt_y))*(1-$)">
                                          <p:val>
                                            <p:fltVal val="0"/>
                                          </p:val>
                                        </p:tav>
                                        <p:tav tm="100000">
                                          <p:val>
                                            <p:fltVal val="1"/>
                                          </p:val>
                                        </p:tav>
                                      </p:tavLst>
                                    </p:anim>
                                  </p:childTnLst>
                                </p:cTn>
                              </p:par>
                              <p:par>
                                <p:cTn id="23" presetID="2" presetClass="entr" presetSubtype="3"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3000" fill="hold"/>
                                        <p:tgtEl>
                                          <p:spTgt spid="2"/>
                                        </p:tgtEl>
                                        <p:attrNameLst>
                                          <p:attrName>ppt_x</p:attrName>
                                        </p:attrNameLst>
                                      </p:cBhvr>
                                      <p:tavLst>
                                        <p:tav tm="0">
                                          <p:val>
                                            <p:strVal val="1+#ppt_w/2"/>
                                          </p:val>
                                        </p:tav>
                                        <p:tav tm="100000">
                                          <p:val>
                                            <p:strVal val="#ppt_x"/>
                                          </p:val>
                                        </p:tav>
                                      </p:tavLst>
                                    </p:anim>
                                    <p:anim calcmode="lin" valueType="num">
                                      <p:cBhvr additive="base">
                                        <p:cTn id="26" dur="3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52000">
              <a:srgbClr val="006600"/>
            </a:gs>
            <a:gs pos="21001">
              <a:srgbClr val="0819FB"/>
            </a:gs>
            <a:gs pos="35001">
              <a:srgbClr val="1A8D48"/>
            </a:gs>
            <a:gs pos="52000">
              <a:srgbClr val="FFFF00"/>
            </a:gs>
            <a:gs pos="73000">
              <a:srgbClr val="EE3F17"/>
            </a:gs>
            <a:gs pos="88000">
              <a:srgbClr val="E81766"/>
            </a:gs>
            <a:gs pos="100000">
              <a:srgbClr val="A603AB"/>
            </a:gs>
          </a:gsLst>
          <a:lin ang="10800000" scaled="1"/>
          <a:tileRect/>
        </a:gradFill>
        <a:effectLst/>
      </p:bgPr>
    </p:bg>
    <p:spTree>
      <p:nvGrpSpPr>
        <p:cNvPr id="1" name=""/>
        <p:cNvGrpSpPr/>
        <p:nvPr/>
      </p:nvGrpSpPr>
      <p:grpSpPr>
        <a:xfrm>
          <a:off x="0" y="0"/>
          <a:ext cx="0" cy="0"/>
          <a:chOff x="0" y="0"/>
          <a:chExt cx="0" cy="0"/>
        </a:xfrm>
      </p:grpSpPr>
      <p:pic>
        <p:nvPicPr>
          <p:cNvPr id="2" name="1 Imagen" descr="0100ip6l-a0f9-476x768.jpg"/>
          <p:cNvPicPr>
            <a:picLocks noGrp="1" noChangeAspect="1"/>
          </p:cNvPicPr>
          <p:nvPr isPhoto="1"/>
        </p:nvPicPr>
        <p:blipFill>
          <a:blip r:embed="rId2">
            <a:lum/>
          </a:blip>
          <a:stretch>
            <a:fillRect/>
          </a:stretch>
        </p:blipFill>
        <p:spPr>
          <a:xfrm>
            <a:off x="5072066" y="0"/>
            <a:ext cx="3071834" cy="5143500"/>
          </a:xfrm>
          <a:prstGeom prst="rect">
            <a:avLst/>
          </a:prstGeom>
          <a:noFill/>
          <a:ln>
            <a:noFill/>
          </a:ln>
        </p:spPr>
      </p:pic>
      <p:pic>
        <p:nvPicPr>
          <p:cNvPr id="3" name="2 Imagen" descr="142cc37dcefcbc1e58185a8e28c18c33.jpg"/>
          <p:cNvPicPr>
            <a:picLocks noGrp="1" noChangeAspect="1"/>
          </p:cNvPicPr>
          <p:nvPr isPhoto="1"/>
        </p:nvPicPr>
        <p:blipFill>
          <a:blip r:embed="rId3">
            <a:lum/>
          </a:blip>
          <a:stretch>
            <a:fillRect/>
          </a:stretch>
        </p:blipFill>
        <p:spPr>
          <a:xfrm>
            <a:off x="1214414" y="0"/>
            <a:ext cx="2928958"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3"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linds(horizontal)">
                                      <p:cBhvr>
                                        <p:cTn id="13" dur="3000"/>
                                        <p:tgtEl>
                                          <p:spTgt spid="3"/>
                                        </p:tgtEl>
                                      </p:cBhvr>
                                    </p:animEffect>
                                  </p:childTnLst>
                                </p:cTn>
                              </p:par>
                              <p:par>
                                <p:cTn id="14" presetID="2" presetClass="entr" presetSubtype="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3000" fill="hold"/>
                                        <p:tgtEl>
                                          <p:spTgt spid="2"/>
                                        </p:tgtEl>
                                        <p:attrNameLst>
                                          <p:attrName>ppt_x</p:attrName>
                                        </p:attrNameLst>
                                      </p:cBhvr>
                                      <p:tavLst>
                                        <p:tav tm="0">
                                          <p:val>
                                            <p:strVal val="0-#ppt_w/2"/>
                                          </p:val>
                                        </p:tav>
                                        <p:tav tm="100000">
                                          <p:val>
                                            <p:strVal val="#ppt_x"/>
                                          </p:val>
                                        </p:tav>
                                      </p:tavLst>
                                    </p:anim>
                                    <p:anim calcmode="lin" valueType="num">
                                      <p:cBhvr additive="base">
                                        <p:cTn id="17" dur="3000" fill="hold"/>
                                        <p:tgtEl>
                                          <p:spTgt spid="2"/>
                                        </p:tgtEl>
                                        <p:attrNameLst>
                                          <p:attrName>ppt_y</p:attrName>
                                        </p:attrNameLst>
                                      </p:cBhvr>
                                      <p:tavLst>
                                        <p:tav tm="0">
                                          <p:val>
                                            <p:strVal val="#ppt_y"/>
                                          </p:val>
                                        </p:tav>
                                        <p:tav tm="100000">
                                          <p:val>
                                            <p:strVal val="#ppt_y"/>
                                          </p:val>
                                        </p:tav>
                                      </p:tavLst>
                                    </p:anim>
                                  </p:childTnLst>
                                </p:cTn>
                              </p:par>
                              <p:par>
                                <p:cTn id="18" presetID="3"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horizontal)">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lum contrast="20000"/>
          </a:blip>
          <a:srcRect/>
          <a:stretch>
            <a:fillRect/>
          </a:stretch>
        </p:blipFill>
        <p:spPr bwMode="auto">
          <a:xfrm>
            <a:off x="0" y="-1"/>
            <a:ext cx="9143999" cy="5140989"/>
          </a:xfrm>
          <a:prstGeom prst="rect">
            <a:avLst/>
          </a:prstGeom>
          <a:noFill/>
          <a:ln w="9525">
            <a:noFill/>
            <a:miter lim="800000"/>
            <a:headEnd/>
            <a:tailEnd/>
          </a:ln>
          <a:effectLst/>
        </p:spPr>
      </p:pic>
      <p:sp>
        <p:nvSpPr>
          <p:cNvPr id="3" name="2 CuadroTexto"/>
          <p:cNvSpPr txBox="1"/>
          <p:nvPr/>
        </p:nvSpPr>
        <p:spPr>
          <a:xfrm>
            <a:off x="2214546" y="2000246"/>
            <a:ext cx="4857783" cy="923330"/>
          </a:xfrm>
          <a:prstGeom prst="rect">
            <a:avLst/>
          </a:prstGeom>
          <a:noFill/>
        </p:spPr>
        <p:txBody>
          <a:bodyPr wrap="square" rtlCol="0">
            <a:spAutoFit/>
          </a:bodyPr>
          <a:lstStyle/>
          <a:p>
            <a:pPr algn="ctr"/>
            <a:r>
              <a:rPr lang="es-PE" b="1" dirty="0" smtClean="0">
                <a:solidFill>
                  <a:srgbClr val="0000FF"/>
                </a:solidFill>
              </a:rPr>
              <a:t>Cumplen también una función educativa y simbólica. Se organizan adecuadamente para darle más importancia a algunos de los elementos que en ellos se encuentran</a:t>
            </a:r>
            <a:endParaRPr lang="es-PE" b="1" dirty="0">
              <a:solidFill>
                <a:srgbClr val="0000FF"/>
              </a:solidFill>
            </a:endParaRPr>
          </a:p>
        </p:txBody>
      </p:sp>
      <p:sp>
        <p:nvSpPr>
          <p:cNvPr id="4" name="3 Rectángulo"/>
          <p:cNvSpPr/>
          <p:nvPr/>
        </p:nvSpPr>
        <p:spPr>
          <a:xfrm>
            <a:off x="0" y="0"/>
            <a:ext cx="9144000" cy="51435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51000">
              <a:srgbClr val="FF6600"/>
            </a:gs>
            <a:gs pos="13000">
              <a:srgbClr val="0047FF"/>
            </a:gs>
            <a:gs pos="28000">
              <a:srgbClr val="000082"/>
            </a:gs>
            <a:gs pos="42999">
              <a:srgbClr val="0047FF"/>
            </a:gs>
            <a:gs pos="58000">
              <a:srgbClr val="000082"/>
            </a:gs>
            <a:gs pos="72000">
              <a:srgbClr val="0047FF"/>
            </a:gs>
            <a:gs pos="87000">
              <a:srgbClr val="000082"/>
            </a:gs>
            <a:gs pos="100000">
              <a:srgbClr val="0047FF"/>
            </a:gs>
          </a:gsLst>
          <a:lin ang="10800000" scaled="0"/>
          <a:tileRect/>
        </a:gradFill>
        <a:effectLst/>
      </p:bgPr>
    </p:bg>
    <p:spTree>
      <p:nvGrpSpPr>
        <p:cNvPr id="1" name=""/>
        <p:cNvGrpSpPr/>
        <p:nvPr/>
      </p:nvGrpSpPr>
      <p:grpSpPr>
        <a:xfrm>
          <a:off x="0" y="0"/>
          <a:ext cx="0" cy="0"/>
          <a:chOff x="0" y="0"/>
          <a:chExt cx="0" cy="0"/>
        </a:xfrm>
      </p:grpSpPr>
      <p:pic>
        <p:nvPicPr>
          <p:cNvPr id="2" name="1 Imagen" descr="24feb4706457e61d7a5e255a2d9373e9.jpg"/>
          <p:cNvPicPr>
            <a:picLocks noGrp="1" noChangeAspect="1"/>
          </p:cNvPicPr>
          <p:nvPr isPhoto="1"/>
        </p:nvPicPr>
        <p:blipFill>
          <a:blip r:embed="rId2">
            <a:lum/>
          </a:blip>
          <a:stretch>
            <a:fillRect/>
          </a:stretch>
        </p:blipFill>
        <p:spPr>
          <a:xfrm>
            <a:off x="4786314" y="0"/>
            <a:ext cx="3643338" cy="5143500"/>
          </a:xfrm>
          <a:prstGeom prst="rect">
            <a:avLst/>
          </a:prstGeom>
          <a:noFill/>
          <a:ln>
            <a:noFill/>
          </a:ln>
        </p:spPr>
      </p:pic>
      <p:pic>
        <p:nvPicPr>
          <p:cNvPr id="3" name="2 Imagen" descr="70a48616d3a1ce7cb8c4923b905f6614.jpg"/>
          <p:cNvPicPr>
            <a:picLocks noGrp="1" noChangeAspect="1"/>
          </p:cNvPicPr>
          <p:nvPr isPhoto="1"/>
        </p:nvPicPr>
        <p:blipFill>
          <a:blip r:embed="rId3">
            <a:lum/>
          </a:blip>
          <a:stretch>
            <a:fillRect/>
          </a:stretch>
        </p:blipFill>
        <p:spPr>
          <a:xfrm>
            <a:off x="857225" y="0"/>
            <a:ext cx="3357586"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5" presetClass="entr" presetSubtype="5"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heckerboard(down)">
                                      <p:cBhvr>
                                        <p:cTn id="13" dur="3000"/>
                                        <p:tgtEl>
                                          <p:spTgt spid="3"/>
                                        </p:tgtEl>
                                      </p:cBhvr>
                                    </p:animEffect>
                                  </p:childTnLst>
                                </p:cTn>
                              </p:par>
                              <p:par>
                                <p:cTn id="14" presetID="2" presetClass="entr" presetSubtype="1"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3000" fill="hold"/>
                                        <p:tgtEl>
                                          <p:spTgt spid="2"/>
                                        </p:tgtEl>
                                        <p:attrNameLst>
                                          <p:attrName>ppt_x</p:attrName>
                                        </p:attrNameLst>
                                      </p:cBhvr>
                                      <p:tavLst>
                                        <p:tav tm="0">
                                          <p:val>
                                            <p:strVal val="#ppt_x"/>
                                          </p:val>
                                        </p:tav>
                                        <p:tav tm="100000">
                                          <p:val>
                                            <p:strVal val="#ppt_x"/>
                                          </p:val>
                                        </p:tav>
                                      </p:tavLst>
                                    </p:anim>
                                    <p:anim calcmode="lin" valueType="num">
                                      <p:cBhvr additive="base">
                                        <p:cTn id="17" dur="3000" fill="hold"/>
                                        <p:tgtEl>
                                          <p:spTgt spid="2"/>
                                        </p:tgtEl>
                                        <p:attrNameLst>
                                          <p:attrName>ppt_y</p:attrName>
                                        </p:attrNameLst>
                                      </p:cBhvr>
                                      <p:tavLst>
                                        <p:tav tm="0">
                                          <p:val>
                                            <p:strVal val="0-#ppt_h/2"/>
                                          </p:val>
                                        </p:tav>
                                        <p:tav tm="100000">
                                          <p:val>
                                            <p:strVal val="#ppt_y"/>
                                          </p:val>
                                        </p:tav>
                                      </p:tavLst>
                                    </p:anim>
                                  </p:childTnLst>
                                </p:cTn>
                              </p:par>
                              <p:par>
                                <p:cTn id="18" presetID="5" presetClass="entr" presetSubtype="5"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down)">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50000">
              <a:srgbClr val="9999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0800000" scaled="0"/>
          <a:tileRect/>
        </a:gradFill>
        <a:effectLst/>
      </p:bgPr>
    </p:bg>
    <p:spTree>
      <p:nvGrpSpPr>
        <p:cNvPr id="1" name=""/>
        <p:cNvGrpSpPr/>
        <p:nvPr/>
      </p:nvGrpSpPr>
      <p:grpSpPr>
        <a:xfrm>
          <a:off x="0" y="0"/>
          <a:ext cx="0" cy="0"/>
          <a:chOff x="0" y="0"/>
          <a:chExt cx="0" cy="0"/>
        </a:xfrm>
      </p:grpSpPr>
      <p:pic>
        <p:nvPicPr>
          <p:cNvPr id="2" name="1 Imagen" descr="554e5957e8846d0cf93a6221b312f185.jpg"/>
          <p:cNvPicPr>
            <a:picLocks noGrp="1" noChangeAspect="1"/>
          </p:cNvPicPr>
          <p:nvPr isPhoto="1"/>
        </p:nvPicPr>
        <p:blipFill>
          <a:blip r:embed="rId2">
            <a:lum/>
          </a:blip>
          <a:stretch>
            <a:fillRect/>
          </a:stretch>
        </p:blipFill>
        <p:spPr>
          <a:xfrm>
            <a:off x="857224" y="0"/>
            <a:ext cx="3571900" cy="5143500"/>
          </a:xfrm>
          <a:prstGeom prst="rect">
            <a:avLst/>
          </a:prstGeom>
          <a:noFill/>
          <a:ln>
            <a:noFill/>
          </a:ln>
        </p:spPr>
      </p:pic>
      <p:pic>
        <p:nvPicPr>
          <p:cNvPr id="3" name="2 Imagen" descr="33093edfb4bb7ee68ce19c9b5182037a--stained-glass-flowers-glass-doors.jpg"/>
          <p:cNvPicPr>
            <a:picLocks noGrp="1" noChangeAspect="1"/>
          </p:cNvPicPr>
          <p:nvPr isPhoto="1"/>
        </p:nvPicPr>
        <p:blipFill>
          <a:blip r:embed="rId3">
            <a:lum/>
          </a:blip>
          <a:stretch>
            <a:fillRect/>
          </a:stretch>
        </p:blipFill>
        <p:spPr>
          <a:xfrm>
            <a:off x="5000628" y="0"/>
            <a:ext cx="3429024"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wedge">
                                      <p:cBhvr>
                                        <p:cTn id="9" dur="3000"/>
                                        <p:tgtEl>
                                          <p:spTgt spid="2"/>
                                        </p:tgtEl>
                                      </p:cBhvr>
                                    </p:animEffect>
                                  </p:childTnLst>
                                </p:cTn>
                              </p:par>
                              <p:par>
                                <p:cTn id="10" presetID="23" presetClass="entr" presetSubtype="288"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3000" fill="hold"/>
                                        <p:tgtEl>
                                          <p:spTgt spid="2"/>
                                        </p:tgtEl>
                                        <p:attrNameLst>
                                          <p:attrName>ppt_w</p:attrName>
                                        </p:attrNameLst>
                                      </p:cBhvr>
                                      <p:tavLst>
                                        <p:tav tm="0">
                                          <p:val>
                                            <p:strVal val="4/3*#ppt_w"/>
                                          </p:val>
                                        </p:tav>
                                        <p:tav tm="100000">
                                          <p:val>
                                            <p:strVal val="#ppt_w"/>
                                          </p:val>
                                        </p:tav>
                                      </p:tavLst>
                                    </p:anim>
                                    <p:anim calcmode="lin" valueType="num">
                                      <p:cBhvr>
                                        <p:cTn id="13" dur="3000" fill="hold"/>
                                        <p:tgtEl>
                                          <p:spTgt spid="2"/>
                                        </p:tgtEl>
                                        <p:attrNameLst>
                                          <p:attrName>ppt_h</p:attrName>
                                        </p:attrNameLst>
                                      </p:cBhvr>
                                      <p:tavLst>
                                        <p:tav tm="0">
                                          <p:val>
                                            <p:strVal val="4/3*#ppt_h"/>
                                          </p:val>
                                        </p:tav>
                                        <p:tav tm="100000">
                                          <p:val>
                                            <p:strVal val="#ppt_h"/>
                                          </p:val>
                                        </p:tav>
                                      </p:tavLst>
                                    </p:anim>
                                  </p:childTnLst>
                                </p:cTn>
                              </p:par>
                              <p:par>
                                <p:cTn id="14" presetID="20" presetClass="entr" presetSubtype="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edge">
                                      <p:cBhvr>
                                        <p:cTn id="16" dur="3000"/>
                                        <p:tgtEl>
                                          <p:spTgt spid="3"/>
                                        </p:tgtEl>
                                      </p:cBhvr>
                                    </p:animEffect>
                                  </p:childTnLst>
                                </p:cTn>
                              </p:par>
                              <p:par>
                                <p:cTn id="17" presetID="23" presetClass="entr" presetSubtype="288"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3000" fill="hold"/>
                                        <p:tgtEl>
                                          <p:spTgt spid="3"/>
                                        </p:tgtEl>
                                        <p:attrNameLst>
                                          <p:attrName>ppt_w</p:attrName>
                                        </p:attrNameLst>
                                      </p:cBhvr>
                                      <p:tavLst>
                                        <p:tav tm="0">
                                          <p:val>
                                            <p:strVal val="4/3*#ppt_w"/>
                                          </p:val>
                                        </p:tav>
                                        <p:tav tm="100000">
                                          <p:val>
                                            <p:strVal val="#ppt_w"/>
                                          </p:val>
                                        </p:tav>
                                      </p:tavLst>
                                    </p:anim>
                                    <p:anim calcmode="lin" valueType="num">
                                      <p:cBhvr>
                                        <p:cTn id="20" dur="30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lum contrast="20000"/>
          </a:blip>
          <a:srcRect/>
          <a:stretch>
            <a:fillRect/>
          </a:stretch>
        </p:blipFill>
        <p:spPr bwMode="auto">
          <a:xfrm>
            <a:off x="0" y="-1"/>
            <a:ext cx="9143999" cy="5140989"/>
          </a:xfrm>
          <a:prstGeom prst="rect">
            <a:avLst/>
          </a:prstGeom>
          <a:noFill/>
          <a:ln w="9525">
            <a:noFill/>
            <a:miter lim="800000"/>
            <a:headEnd/>
            <a:tailEnd/>
          </a:ln>
          <a:effectLst/>
        </p:spPr>
      </p:pic>
      <p:sp>
        <p:nvSpPr>
          <p:cNvPr id="3" name="2 CuadroTexto"/>
          <p:cNvSpPr txBox="1"/>
          <p:nvPr/>
        </p:nvSpPr>
        <p:spPr>
          <a:xfrm>
            <a:off x="2143108" y="1500180"/>
            <a:ext cx="5286412" cy="1846659"/>
          </a:xfrm>
          <a:prstGeom prst="rect">
            <a:avLst/>
          </a:prstGeom>
          <a:noFill/>
        </p:spPr>
        <p:txBody>
          <a:bodyPr wrap="square" rtlCol="0">
            <a:spAutoFit/>
          </a:bodyPr>
          <a:lstStyle/>
          <a:p>
            <a:pPr algn="ctr"/>
            <a:r>
              <a:rPr lang="es-PE" sz="2400" b="1" dirty="0" smtClean="0">
                <a:solidFill>
                  <a:srgbClr val="0000FF"/>
                </a:solidFill>
              </a:rPr>
              <a:t>Tipos De Vitral</a:t>
            </a:r>
          </a:p>
          <a:p>
            <a:pPr algn="ctr"/>
            <a:endParaRPr lang="es-PE" b="1" dirty="0" smtClean="0">
              <a:solidFill>
                <a:srgbClr val="0000FF"/>
              </a:solidFill>
            </a:endParaRPr>
          </a:p>
          <a:p>
            <a:pPr algn="ctr"/>
            <a:r>
              <a:rPr lang="es-PE" b="1" dirty="0" smtClean="0">
                <a:solidFill>
                  <a:srgbClr val="0000FF"/>
                </a:solidFill>
              </a:rPr>
              <a:t>Existen varios tipos de vitrales que a continuación se detallan.</a:t>
            </a:r>
          </a:p>
          <a:p>
            <a:pPr algn="ctr"/>
            <a:r>
              <a:rPr lang="es-PE" b="1" dirty="0" smtClean="0">
                <a:solidFill>
                  <a:srgbClr val="0000FF"/>
                </a:solidFill>
              </a:rPr>
              <a:t>Vitrales románicos</a:t>
            </a:r>
          </a:p>
          <a:p>
            <a:pPr algn="ctr"/>
            <a:r>
              <a:rPr lang="es-PE" b="1" dirty="0" smtClean="0">
                <a:solidFill>
                  <a:srgbClr val="0000FF"/>
                </a:solidFill>
              </a:rPr>
              <a:t>Este tipo de vitral posee una amplia gama de colores, con tonos brillantes siguiendo las leyes del encaje superficial</a:t>
            </a:r>
            <a:endParaRPr lang="es-PE" b="1" dirty="0">
              <a:solidFill>
                <a:srgbClr val="0000FF"/>
              </a:solidFill>
            </a:endParaRPr>
          </a:p>
        </p:txBody>
      </p:sp>
      <p:sp>
        <p:nvSpPr>
          <p:cNvPr id="4" name="3 Rectángulo"/>
          <p:cNvSpPr/>
          <p:nvPr/>
        </p:nvSpPr>
        <p:spPr>
          <a:xfrm>
            <a:off x="0" y="0"/>
            <a:ext cx="9144000" cy="51435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8000">
              <a:schemeClr val="tx1"/>
            </a:gs>
            <a:gs pos="50000">
              <a:srgbClr val="009900">
                <a:shade val="67500"/>
                <a:satMod val="115000"/>
              </a:srgbClr>
            </a:gs>
            <a:gs pos="100000">
              <a:srgbClr val="0099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ransparent-glass-studio-haden-hill-1930s-sg-restoration-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8" name="7 Rectángulo"/>
          <p:cNvSpPr/>
          <p:nvPr/>
        </p:nvSpPr>
        <p:spPr>
          <a:xfrm>
            <a:off x="285720" y="214296"/>
            <a:ext cx="4286280" cy="471490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flipH="1">
            <a:off x="4572000" y="214296"/>
            <a:ext cx="4357718" cy="471490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152400" y="15240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8" fill="hold" grpId="0" nodeType="withEffect">
                                  <p:stCondLst>
                                    <p:cond delay="2000"/>
                                  </p:stCondLst>
                                  <p:childTnLst>
                                    <p:anim calcmode="lin" valueType="num">
                                      <p:cBhvr>
                                        <p:cTn id="8" dur="3000"/>
                                        <p:tgtEl>
                                          <p:spTgt spid="8"/>
                                        </p:tgtEl>
                                        <p:attrNameLst>
                                          <p:attrName>ppt_x</p:attrName>
                                        </p:attrNameLst>
                                      </p:cBhvr>
                                      <p:tavLst>
                                        <p:tav tm="0">
                                          <p:val>
                                            <p:strVal val="ppt_x"/>
                                          </p:val>
                                        </p:tav>
                                        <p:tav tm="100000">
                                          <p:val>
                                            <p:strVal val="ppt_x-ppt_w/2"/>
                                          </p:val>
                                        </p:tav>
                                      </p:tavLst>
                                    </p:anim>
                                    <p:anim calcmode="lin" valueType="num">
                                      <p:cBhvr>
                                        <p:cTn id="9" dur="3000"/>
                                        <p:tgtEl>
                                          <p:spTgt spid="8"/>
                                        </p:tgtEl>
                                        <p:attrNameLst>
                                          <p:attrName>ppt_y</p:attrName>
                                        </p:attrNameLst>
                                      </p:cBhvr>
                                      <p:tavLst>
                                        <p:tav tm="0">
                                          <p:val>
                                            <p:strVal val="ppt_y"/>
                                          </p:val>
                                        </p:tav>
                                        <p:tav tm="100000">
                                          <p:val>
                                            <p:strVal val="ppt_y"/>
                                          </p:val>
                                        </p:tav>
                                      </p:tavLst>
                                    </p:anim>
                                    <p:anim calcmode="lin" valueType="num">
                                      <p:cBhvr>
                                        <p:cTn id="10" dur="3000"/>
                                        <p:tgtEl>
                                          <p:spTgt spid="8"/>
                                        </p:tgtEl>
                                        <p:attrNameLst>
                                          <p:attrName>ppt_w</p:attrName>
                                        </p:attrNameLst>
                                      </p:cBhvr>
                                      <p:tavLst>
                                        <p:tav tm="0">
                                          <p:val>
                                            <p:strVal val="ppt_w"/>
                                          </p:val>
                                        </p:tav>
                                        <p:tav tm="100000">
                                          <p:val>
                                            <p:fltVal val="0"/>
                                          </p:val>
                                        </p:tav>
                                      </p:tavLst>
                                    </p:anim>
                                    <p:anim calcmode="lin" valueType="num">
                                      <p:cBhvr>
                                        <p:cTn id="11" dur="3000"/>
                                        <p:tgtEl>
                                          <p:spTgt spid="8"/>
                                        </p:tgtEl>
                                        <p:attrNameLst>
                                          <p:attrName>ppt_h</p:attrName>
                                        </p:attrNameLst>
                                      </p:cBhvr>
                                      <p:tavLst>
                                        <p:tav tm="0">
                                          <p:val>
                                            <p:strVal val="ppt_h"/>
                                          </p:val>
                                        </p:tav>
                                        <p:tav tm="100000">
                                          <p:val>
                                            <p:strVal val="ppt_h"/>
                                          </p:val>
                                        </p:tav>
                                      </p:tavLst>
                                    </p:anim>
                                    <p:set>
                                      <p:cBhvr>
                                        <p:cTn id="12" dur="1" fill="hold">
                                          <p:stCondLst>
                                            <p:cond delay="2999"/>
                                          </p:stCondLst>
                                        </p:cTn>
                                        <p:tgtEl>
                                          <p:spTgt spid="8"/>
                                        </p:tgtEl>
                                        <p:attrNameLst>
                                          <p:attrName>style.visibility</p:attrName>
                                        </p:attrNameLst>
                                      </p:cBhvr>
                                      <p:to>
                                        <p:strVal val="hidden"/>
                                      </p:to>
                                    </p:set>
                                  </p:childTnLst>
                                </p:cTn>
                              </p:par>
                              <p:par>
                                <p:cTn id="13" presetID="18" presetClass="exit" presetSubtype="3" fill="hold" grpId="1" nodeType="withEffect">
                                  <p:stCondLst>
                                    <p:cond delay="2000"/>
                                  </p:stCondLst>
                                  <p:childTnLst>
                                    <p:animEffect transition="out" filter="strips(upRight)">
                                      <p:cBhvr>
                                        <p:cTn id="14" dur="3000"/>
                                        <p:tgtEl>
                                          <p:spTgt spid="8"/>
                                        </p:tgtEl>
                                      </p:cBhvr>
                                    </p:animEffect>
                                    <p:set>
                                      <p:cBhvr>
                                        <p:cTn id="15" dur="1" fill="hold">
                                          <p:stCondLst>
                                            <p:cond delay="2999"/>
                                          </p:stCondLst>
                                        </p:cTn>
                                        <p:tgtEl>
                                          <p:spTgt spid="8"/>
                                        </p:tgtEl>
                                        <p:attrNameLst>
                                          <p:attrName>style.visibility</p:attrName>
                                        </p:attrNameLst>
                                      </p:cBhvr>
                                      <p:to>
                                        <p:strVal val="hidden"/>
                                      </p:to>
                                    </p:set>
                                  </p:childTnLst>
                                </p:cTn>
                              </p:par>
                              <p:par>
                                <p:cTn id="16" presetID="17" presetClass="exit" presetSubtype="2" fill="hold" grpId="0" nodeType="withEffect">
                                  <p:stCondLst>
                                    <p:cond delay="2000"/>
                                  </p:stCondLst>
                                  <p:childTnLst>
                                    <p:anim calcmode="lin" valueType="num">
                                      <p:cBhvr>
                                        <p:cTn id="17" dur="3000"/>
                                        <p:tgtEl>
                                          <p:spTgt spid="5"/>
                                        </p:tgtEl>
                                        <p:attrNameLst>
                                          <p:attrName>ppt_x</p:attrName>
                                        </p:attrNameLst>
                                      </p:cBhvr>
                                      <p:tavLst>
                                        <p:tav tm="0">
                                          <p:val>
                                            <p:strVal val="ppt_x"/>
                                          </p:val>
                                        </p:tav>
                                        <p:tav tm="100000">
                                          <p:val>
                                            <p:strVal val="ppt_x+ppt_w/2"/>
                                          </p:val>
                                        </p:tav>
                                      </p:tavLst>
                                    </p:anim>
                                    <p:anim calcmode="lin" valueType="num">
                                      <p:cBhvr>
                                        <p:cTn id="18" dur="3000"/>
                                        <p:tgtEl>
                                          <p:spTgt spid="5"/>
                                        </p:tgtEl>
                                        <p:attrNameLst>
                                          <p:attrName>ppt_y</p:attrName>
                                        </p:attrNameLst>
                                      </p:cBhvr>
                                      <p:tavLst>
                                        <p:tav tm="0">
                                          <p:val>
                                            <p:strVal val="ppt_y"/>
                                          </p:val>
                                        </p:tav>
                                        <p:tav tm="100000">
                                          <p:val>
                                            <p:strVal val="ppt_y"/>
                                          </p:val>
                                        </p:tav>
                                      </p:tavLst>
                                    </p:anim>
                                    <p:anim calcmode="lin" valueType="num">
                                      <p:cBhvr>
                                        <p:cTn id="19" dur="3000"/>
                                        <p:tgtEl>
                                          <p:spTgt spid="5"/>
                                        </p:tgtEl>
                                        <p:attrNameLst>
                                          <p:attrName>ppt_w</p:attrName>
                                        </p:attrNameLst>
                                      </p:cBhvr>
                                      <p:tavLst>
                                        <p:tav tm="0">
                                          <p:val>
                                            <p:strVal val="ppt_w"/>
                                          </p:val>
                                        </p:tav>
                                        <p:tav tm="100000">
                                          <p:val>
                                            <p:fltVal val="0"/>
                                          </p:val>
                                        </p:tav>
                                      </p:tavLst>
                                    </p:anim>
                                    <p:anim calcmode="lin" valueType="num">
                                      <p:cBhvr>
                                        <p:cTn id="20" dur="3000"/>
                                        <p:tgtEl>
                                          <p:spTgt spid="5"/>
                                        </p:tgtEl>
                                        <p:attrNameLst>
                                          <p:attrName>ppt_h</p:attrName>
                                        </p:attrNameLst>
                                      </p:cBhvr>
                                      <p:tavLst>
                                        <p:tav tm="0">
                                          <p:val>
                                            <p:strVal val="ppt_h"/>
                                          </p:val>
                                        </p:tav>
                                        <p:tav tm="100000">
                                          <p:val>
                                            <p:strVal val="ppt_h"/>
                                          </p:val>
                                        </p:tav>
                                      </p:tavLst>
                                    </p:anim>
                                    <p:set>
                                      <p:cBhvr>
                                        <p:cTn id="21" dur="1" fill="hold">
                                          <p:stCondLst>
                                            <p:cond delay="2999"/>
                                          </p:stCondLst>
                                        </p:cTn>
                                        <p:tgtEl>
                                          <p:spTgt spid="5"/>
                                        </p:tgtEl>
                                        <p:attrNameLst>
                                          <p:attrName>style.visibility</p:attrName>
                                        </p:attrNameLst>
                                      </p:cBhvr>
                                      <p:to>
                                        <p:strVal val="hidden"/>
                                      </p:to>
                                    </p:set>
                                  </p:childTnLst>
                                </p:cTn>
                              </p:par>
                              <p:par>
                                <p:cTn id="22" presetID="18" presetClass="exit" presetSubtype="9" fill="hold" grpId="1" nodeType="withEffect">
                                  <p:stCondLst>
                                    <p:cond delay="2000"/>
                                  </p:stCondLst>
                                  <p:childTnLst>
                                    <p:animEffect transition="out" filter="strips(upLeft)">
                                      <p:cBhvr>
                                        <p:cTn id="23" dur="3000"/>
                                        <p:tgtEl>
                                          <p:spTgt spid="5"/>
                                        </p:tgtEl>
                                      </p:cBhvr>
                                    </p:animEffect>
                                    <p:set>
                                      <p:cBhvr>
                                        <p:cTn id="24" dur="1" fill="hold">
                                          <p:stCondLst>
                                            <p:cond delay="2999"/>
                                          </p:stCondLst>
                                        </p:cTn>
                                        <p:tgtEl>
                                          <p:spTgt spid="5"/>
                                        </p:tgtEl>
                                        <p:attrNameLst>
                                          <p:attrName>style.visibility</p:attrName>
                                        </p:attrNameLst>
                                      </p:cBhvr>
                                      <p:to>
                                        <p:strVal val="hidden"/>
                                      </p:to>
                                    </p:set>
                                  </p:childTnLst>
                                </p:cTn>
                              </p:par>
                              <p:par>
                                <p:cTn id="25" presetID="17" presetClass="entr" presetSubtype="10" fill="hold" nodeType="withEffect">
                                  <p:stCondLst>
                                    <p:cond delay="2000"/>
                                  </p:stCondLst>
                                  <p:childTnLst>
                                    <p:set>
                                      <p:cBhvr>
                                        <p:cTn id="26" dur="1" fill="hold">
                                          <p:stCondLst>
                                            <p:cond delay="0"/>
                                          </p:stCondLst>
                                        </p:cTn>
                                        <p:tgtEl>
                                          <p:spTgt spid="2"/>
                                        </p:tgtEl>
                                        <p:attrNameLst>
                                          <p:attrName>style.visibility</p:attrName>
                                        </p:attrNameLst>
                                      </p:cBhvr>
                                      <p:to>
                                        <p:strVal val="visible"/>
                                      </p:to>
                                    </p:set>
                                    <p:anim calcmode="lin" valueType="num">
                                      <p:cBhvr>
                                        <p:cTn id="27" dur="3000" fill="hold"/>
                                        <p:tgtEl>
                                          <p:spTgt spid="2"/>
                                        </p:tgtEl>
                                        <p:attrNameLst>
                                          <p:attrName>ppt_w</p:attrName>
                                        </p:attrNameLst>
                                      </p:cBhvr>
                                      <p:tavLst>
                                        <p:tav tm="0">
                                          <p:val>
                                            <p:fltVal val="0"/>
                                          </p:val>
                                        </p:tav>
                                        <p:tav tm="100000">
                                          <p:val>
                                            <p:strVal val="#ppt_w"/>
                                          </p:val>
                                        </p:tav>
                                      </p:tavLst>
                                    </p:anim>
                                    <p:anim calcmode="lin" valueType="num">
                                      <p:cBhvr>
                                        <p:cTn id="28"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5" grpId="0" animBg="1"/>
      <p:bldP spid="5" grpId="1" animBg="1"/>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49000">
              <a:srgbClr val="FFC000"/>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214798b2cc76050f2bb86f75ae7c8b7e.jpg"/>
          <p:cNvPicPr>
            <a:picLocks noGrp="1" noChangeAspect="1"/>
          </p:cNvPicPr>
          <p:nvPr isPhoto="1"/>
        </p:nvPicPr>
        <p:blipFill>
          <a:blip r:embed="rId2">
            <a:lum/>
          </a:blip>
          <a:stretch>
            <a:fillRect/>
          </a:stretch>
        </p:blipFill>
        <p:spPr>
          <a:xfrm>
            <a:off x="5000628" y="0"/>
            <a:ext cx="3306763" cy="5143500"/>
          </a:xfrm>
          <a:prstGeom prst="rect">
            <a:avLst/>
          </a:prstGeom>
          <a:noFill/>
          <a:ln>
            <a:noFill/>
          </a:ln>
        </p:spPr>
      </p:pic>
      <p:pic>
        <p:nvPicPr>
          <p:cNvPr id="3" name="2 Imagen" descr="11998233986_61fc93f0e4_c.jpg"/>
          <p:cNvPicPr>
            <a:picLocks noChangeAspect="1"/>
          </p:cNvPicPr>
          <p:nvPr/>
        </p:nvPicPr>
        <p:blipFill>
          <a:blip r:embed="rId3"/>
          <a:stretch>
            <a:fillRect/>
          </a:stretch>
        </p:blipFill>
        <p:spPr>
          <a:xfrm>
            <a:off x="642910" y="0"/>
            <a:ext cx="3611546" cy="5143500"/>
          </a:xfrm>
          <a:prstGeom prst="rect">
            <a:avLst/>
          </a:prstGeom>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7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strVal val="2/3*#ppt_w"/>
                                          </p:val>
                                        </p:tav>
                                        <p:tav tm="100000">
                                          <p:val>
                                            <p:strVal val="#ppt_w"/>
                                          </p:val>
                                        </p:tav>
                                      </p:tavLst>
                                    </p:anim>
                                    <p:anim calcmode="lin" valueType="num">
                                      <p:cBhvr>
                                        <p:cTn id="10" dur="3000" fill="hold"/>
                                        <p:tgtEl>
                                          <p:spTgt spid="3"/>
                                        </p:tgtEl>
                                        <p:attrNameLst>
                                          <p:attrName>ppt_h</p:attrName>
                                        </p:attrNameLst>
                                      </p:cBhvr>
                                      <p:tavLst>
                                        <p:tav tm="0">
                                          <p:val>
                                            <p:strVal val="2/3*#ppt_h"/>
                                          </p:val>
                                        </p:tav>
                                        <p:tav tm="100000">
                                          <p:val>
                                            <p:strVal val="#ppt_h"/>
                                          </p:val>
                                        </p:tav>
                                      </p:tavLst>
                                    </p:anim>
                                  </p:childTnLst>
                                </p:cTn>
                              </p:par>
                              <p:par>
                                <p:cTn id="11" presetID="4" presetClass="entr" presetSubtype="16"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ox(in)">
                                      <p:cBhvr>
                                        <p:cTn id="13" dur="3000"/>
                                        <p:tgtEl>
                                          <p:spTgt spid="3"/>
                                        </p:tgtEl>
                                      </p:cBhvr>
                                    </p:animEffec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2/3*#ppt_w"/>
                                          </p:val>
                                        </p:tav>
                                        <p:tav tm="100000">
                                          <p:val>
                                            <p:strVal val="#ppt_w"/>
                                          </p:val>
                                        </p:tav>
                                      </p:tavLst>
                                    </p:anim>
                                    <p:anim calcmode="lin" valueType="num">
                                      <p:cBhvr>
                                        <p:cTn id="17" dur="3000" fill="hold"/>
                                        <p:tgtEl>
                                          <p:spTgt spid="2"/>
                                        </p:tgtEl>
                                        <p:attrNameLst>
                                          <p:attrName>ppt_h</p:attrName>
                                        </p:attrNameLst>
                                      </p:cBhvr>
                                      <p:tavLst>
                                        <p:tav tm="0">
                                          <p:val>
                                            <p:strVal val="2/3*#ppt_h"/>
                                          </p:val>
                                        </p:tav>
                                        <p:tav tm="100000">
                                          <p:val>
                                            <p:strVal val="#ppt_h"/>
                                          </p:val>
                                        </p:tav>
                                      </p:tavLst>
                                    </p:anim>
                                  </p:childTnLst>
                                </p:cTn>
                              </p:par>
                              <p:par>
                                <p:cTn id="18" presetID="4" presetClass="entr" presetSubtype="16"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in)">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lum contrast="20000"/>
          </a:blip>
          <a:srcRect/>
          <a:stretch>
            <a:fillRect/>
          </a:stretch>
        </p:blipFill>
        <p:spPr bwMode="auto">
          <a:xfrm>
            <a:off x="0" y="-1"/>
            <a:ext cx="9143999" cy="5140989"/>
          </a:xfrm>
          <a:prstGeom prst="rect">
            <a:avLst/>
          </a:prstGeom>
          <a:noFill/>
          <a:ln w="9525">
            <a:noFill/>
            <a:miter lim="800000"/>
            <a:headEnd/>
            <a:tailEnd/>
          </a:ln>
          <a:effectLst/>
        </p:spPr>
      </p:pic>
      <p:sp>
        <p:nvSpPr>
          <p:cNvPr id="3" name="2 CuadroTexto"/>
          <p:cNvSpPr txBox="1"/>
          <p:nvPr/>
        </p:nvSpPr>
        <p:spPr>
          <a:xfrm>
            <a:off x="2071670" y="1500180"/>
            <a:ext cx="5286412" cy="1846659"/>
          </a:xfrm>
          <a:prstGeom prst="rect">
            <a:avLst/>
          </a:prstGeom>
          <a:noFill/>
        </p:spPr>
        <p:txBody>
          <a:bodyPr wrap="square" rtlCol="0">
            <a:spAutoFit/>
          </a:bodyPr>
          <a:lstStyle/>
          <a:p>
            <a:pPr algn="ctr"/>
            <a:r>
              <a:rPr lang="es-PE" sz="2400" b="1" dirty="0" smtClean="0">
                <a:solidFill>
                  <a:srgbClr val="0000FF"/>
                </a:solidFill>
              </a:rPr>
              <a:t>Vitrales Góticos</a:t>
            </a:r>
          </a:p>
          <a:p>
            <a:pPr algn="ctr"/>
            <a:endParaRPr lang="es-PE" b="1" dirty="0" smtClean="0">
              <a:solidFill>
                <a:srgbClr val="0000FF"/>
              </a:solidFill>
            </a:endParaRPr>
          </a:p>
          <a:p>
            <a:pPr algn="ctr"/>
            <a:r>
              <a:rPr lang="es-PE" b="1" dirty="0" smtClean="0">
                <a:solidFill>
                  <a:srgbClr val="0000FF"/>
                </a:solidFill>
              </a:rPr>
              <a:t>Los vitrales góticos se caracteriza por usan fondos sin color o en escalas de grises, se enfoca en mostrar temas de la humanidad y algunos de ellos suelen incluir el color dorado en sus piezas</a:t>
            </a:r>
            <a:endParaRPr lang="es-PE" b="1" dirty="0">
              <a:solidFill>
                <a:srgbClr val="0000FF"/>
              </a:solidFill>
            </a:endParaRPr>
          </a:p>
        </p:txBody>
      </p:sp>
      <p:sp>
        <p:nvSpPr>
          <p:cNvPr id="4" name="3 Rectángulo"/>
          <p:cNvSpPr/>
          <p:nvPr/>
        </p:nvSpPr>
        <p:spPr>
          <a:xfrm>
            <a:off x="0" y="0"/>
            <a:ext cx="9144000" cy="51435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4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1"/>
          <a:tileRect/>
        </a:gradFill>
        <a:effectLst/>
      </p:bgPr>
    </p:bg>
    <p:spTree>
      <p:nvGrpSpPr>
        <p:cNvPr id="1" name=""/>
        <p:cNvGrpSpPr/>
        <p:nvPr/>
      </p:nvGrpSpPr>
      <p:grpSpPr>
        <a:xfrm>
          <a:off x="0" y="0"/>
          <a:ext cx="0" cy="0"/>
          <a:chOff x="0" y="0"/>
          <a:chExt cx="0" cy="0"/>
        </a:xfrm>
      </p:grpSpPr>
      <p:pic>
        <p:nvPicPr>
          <p:cNvPr id="2" name="1 Imagen" descr="7560c7d88dcbc1ac8491c300de58fda7.jpg"/>
          <p:cNvPicPr>
            <a:picLocks noGrp="1" noChangeAspect="1"/>
          </p:cNvPicPr>
          <p:nvPr isPhoto="1"/>
        </p:nvPicPr>
        <p:blipFill>
          <a:blip r:embed="rId2">
            <a:lum/>
          </a:blip>
          <a:stretch>
            <a:fillRect/>
          </a:stretch>
        </p:blipFill>
        <p:spPr>
          <a:xfrm>
            <a:off x="1071538" y="0"/>
            <a:ext cx="3214710" cy="5143500"/>
          </a:xfrm>
          <a:prstGeom prst="rect">
            <a:avLst/>
          </a:prstGeom>
          <a:noFill/>
          <a:ln>
            <a:noFill/>
          </a:ln>
        </p:spPr>
      </p:pic>
      <p:pic>
        <p:nvPicPr>
          <p:cNvPr id="3" name="2 Imagen" descr="5798c5675206cbef2f6736ac.jpg"/>
          <p:cNvPicPr>
            <a:picLocks noGrp="1" noChangeAspect="1"/>
          </p:cNvPicPr>
          <p:nvPr isPhoto="1"/>
        </p:nvPicPr>
        <p:blipFill>
          <a:blip r:embed="rId3">
            <a:lum/>
          </a:blip>
          <a:stretch>
            <a:fillRect/>
          </a:stretch>
        </p:blipFill>
        <p:spPr>
          <a:xfrm>
            <a:off x="4786314" y="0"/>
            <a:ext cx="3284544"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additive="base">
                                        <p:cTn id="9" dur="3000" fill="hold"/>
                                        <p:tgtEl>
                                          <p:spTgt spid="2"/>
                                        </p:tgtEl>
                                        <p:attrNameLst>
                                          <p:attrName>ppt_x</p:attrName>
                                        </p:attrNameLst>
                                      </p:cBhvr>
                                      <p:tavLst>
                                        <p:tav tm="0">
                                          <p:val>
                                            <p:strVal val="1+#ppt_w/2"/>
                                          </p:val>
                                        </p:tav>
                                        <p:tav tm="100000">
                                          <p:val>
                                            <p:strVal val="#ppt_x"/>
                                          </p:val>
                                        </p:tav>
                                      </p:tavLst>
                                    </p:anim>
                                    <p:anim calcmode="lin" valueType="num">
                                      <p:cBhvr additive="base">
                                        <p:cTn id="10" dur="3000" fill="hold"/>
                                        <p:tgtEl>
                                          <p:spTgt spid="2"/>
                                        </p:tgtEl>
                                        <p:attrNameLst>
                                          <p:attrName>ppt_y</p:attrName>
                                        </p:attrNameLst>
                                      </p:cBhvr>
                                      <p:tavLst>
                                        <p:tav tm="0">
                                          <p:val>
                                            <p:strVal val="0-#ppt_h/2"/>
                                          </p:val>
                                        </p:tav>
                                        <p:tav tm="100000">
                                          <p:val>
                                            <p:strVal val="#ppt_y"/>
                                          </p:val>
                                        </p:tav>
                                      </p:tavLst>
                                    </p:anim>
                                  </p:childTnLst>
                                </p:cTn>
                              </p:par>
                              <p:par>
                                <p:cTn id="11" presetID="3" presetClass="entr" presetSubtype="1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linds(horizontal)">
                                      <p:cBhvr>
                                        <p:cTn id="13" dur="3000"/>
                                        <p:tgtEl>
                                          <p:spTgt spid="2"/>
                                        </p:tgtEl>
                                      </p:cBhvr>
                                    </p:animEffect>
                                  </p:childTnLst>
                                </p:cTn>
                              </p:par>
                              <p:par>
                                <p:cTn id="14" presetID="2" presetClass="entr" presetSubtype="9"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3000" fill="hold"/>
                                        <p:tgtEl>
                                          <p:spTgt spid="3"/>
                                        </p:tgtEl>
                                        <p:attrNameLst>
                                          <p:attrName>ppt_x</p:attrName>
                                        </p:attrNameLst>
                                      </p:cBhvr>
                                      <p:tavLst>
                                        <p:tav tm="0">
                                          <p:val>
                                            <p:strVal val="0-#ppt_w/2"/>
                                          </p:val>
                                        </p:tav>
                                        <p:tav tm="100000">
                                          <p:val>
                                            <p:strVal val="#ppt_x"/>
                                          </p:val>
                                        </p:tav>
                                      </p:tavLst>
                                    </p:anim>
                                    <p:anim calcmode="lin" valueType="num">
                                      <p:cBhvr additive="base">
                                        <p:cTn id="17" dur="3000" fill="hold"/>
                                        <p:tgtEl>
                                          <p:spTgt spid="3"/>
                                        </p:tgtEl>
                                        <p:attrNameLst>
                                          <p:attrName>ppt_y</p:attrName>
                                        </p:attrNameLst>
                                      </p:cBhvr>
                                      <p:tavLst>
                                        <p:tav tm="0">
                                          <p:val>
                                            <p:strVal val="0-#ppt_h/2"/>
                                          </p:val>
                                        </p:tav>
                                        <p:tav tm="100000">
                                          <p:val>
                                            <p:strVal val="#ppt_y"/>
                                          </p:val>
                                        </p:tav>
                                      </p:tavLst>
                                    </p:anim>
                                  </p:childTnLst>
                                </p:cTn>
                              </p:par>
                              <p:par>
                                <p:cTn id="18" presetID="3" presetClass="entr" presetSubtype="1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linds(horizontal)">
                                      <p:cBhvr>
                                        <p:cTn id="20"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25000">
              <a:srgbClr val="AA72D4"/>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effectLst/>
      </p:bgPr>
    </p:bg>
    <p:spTree>
      <p:nvGrpSpPr>
        <p:cNvPr id="1" name=""/>
        <p:cNvGrpSpPr/>
        <p:nvPr/>
      </p:nvGrpSpPr>
      <p:grpSpPr>
        <a:xfrm>
          <a:off x="0" y="0"/>
          <a:ext cx="0" cy="0"/>
          <a:chOff x="0" y="0"/>
          <a:chExt cx="0" cy="0"/>
        </a:xfrm>
      </p:grpSpPr>
      <p:pic>
        <p:nvPicPr>
          <p:cNvPr id="2" name="1 Imagen" descr="a8fddbf168d1c7b22ae7051dc74981d2.jpg"/>
          <p:cNvPicPr>
            <a:picLocks noGrp="1" noChangeAspect="1"/>
          </p:cNvPicPr>
          <p:nvPr isPhoto="1"/>
        </p:nvPicPr>
        <p:blipFill>
          <a:blip r:embed="rId2">
            <a:lum/>
          </a:blip>
          <a:stretch>
            <a:fillRect/>
          </a:stretch>
        </p:blipFill>
        <p:spPr>
          <a:xfrm>
            <a:off x="642911" y="0"/>
            <a:ext cx="3714776" cy="5143500"/>
          </a:xfrm>
          <a:prstGeom prst="rect">
            <a:avLst/>
          </a:prstGeom>
          <a:noFill/>
          <a:ln>
            <a:noFill/>
          </a:ln>
        </p:spPr>
      </p:pic>
      <p:pic>
        <p:nvPicPr>
          <p:cNvPr id="3" name="2 Imagen" descr="abstract+stained+glass+dove+birds+sunset+palo+alto+atherton+menlo+park+san+jose+san+francisco+bay+area.jpg"/>
          <p:cNvPicPr>
            <a:picLocks noGrp="1" noChangeAspect="1"/>
          </p:cNvPicPr>
          <p:nvPr isPhoto="1"/>
        </p:nvPicPr>
        <p:blipFill>
          <a:blip r:embed="rId3">
            <a:lum/>
          </a:blip>
          <a:stretch>
            <a:fillRect/>
          </a:stretch>
        </p:blipFill>
        <p:spPr>
          <a:xfrm>
            <a:off x="5000628" y="0"/>
            <a:ext cx="3587762"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3" presetClass="entr" presetSubtype="5"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blinds(vertical)">
                                      <p:cBhvr>
                                        <p:cTn id="9" dur="3000"/>
                                        <p:tgtEl>
                                          <p:spTgt spid="2"/>
                                        </p:tgtEl>
                                      </p:cBhvr>
                                    </p:animEffect>
                                  </p:childTnLst>
                                </p:cTn>
                              </p:par>
                              <p:par>
                                <p:cTn id="10" presetID="2" presetClass="entr" presetSubtype="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3000" fill="hold"/>
                                        <p:tgtEl>
                                          <p:spTgt spid="2"/>
                                        </p:tgtEl>
                                        <p:attrNameLst>
                                          <p:attrName>ppt_x</p:attrName>
                                        </p:attrNameLst>
                                      </p:cBhvr>
                                      <p:tavLst>
                                        <p:tav tm="0">
                                          <p:val>
                                            <p:strVal val="1+#ppt_w/2"/>
                                          </p:val>
                                        </p:tav>
                                        <p:tav tm="100000">
                                          <p:val>
                                            <p:strVal val="#ppt_x"/>
                                          </p:val>
                                        </p:tav>
                                      </p:tavLst>
                                    </p:anim>
                                    <p:anim calcmode="lin" valueType="num">
                                      <p:cBhvr additive="base">
                                        <p:cTn id="13" dur="3000" fill="hold"/>
                                        <p:tgtEl>
                                          <p:spTgt spid="2"/>
                                        </p:tgtEl>
                                        <p:attrNameLst>
                                          <p:attrName>ppt_y</p:attrName>
                                        </p:attrNameLst>
                                      </p:cBhvr>
                                      <p:tavLst>
                                        <p:tav tm="0">
                                          <p:val>
                                            <p:strVal val="1+#ppt_h/2"/>
                                          </p:val>
                                        </p:tav>
                                        <p:tav tm="100000">
                                          <p:val>
                                            <p:strVal val="#ppt_y"/>
                                          </p:val>
                                        </p:tav>
                                      </p:tavLst>
                                    </p:anim>
                                  </p:childTnLst>
                                </p:cTn>
                              </p:par>
                              <p:par>
                                <p:cTn id="14" presetID="3" presetClass="entr" presetSubtype="5"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blinds(vertical)">
                                      <p:cBhvr>
                                        <p:cTn id="16" dur="3000"/>
                                        <p:tgtEl>
                                          <p:spTgt spid="3"/>
                                        </p:tgtEl>
                                      </p:cBhvr>
                                    </p:animEffect>
                                  </p:childTnLst>
                                </p:cTn>
                              </p:par>
                              <p:par>
                                <p:cTn id="17" presetID="2" presetClass="entr" presetSubtype="12"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3000" fill="hold"/>
                                        <p:tgtEl>
                                          <p:spTgt spid="3"/>
                                        </p:tgtEl>
                                        <p:attrNameLst>
                                          <p:attrName>ppt_x</p:attrName>
                                        </p:attrNameLst>
                                      </p:cBhvr>
                                      <p:tavLst>
                                        <p:tav tm="0">
                                          <p:val>
                                            <p:strVal val="0-#ppt_w/2"/>
                                          </p:val>
                                        </p:tav>
                                        <p:tav tm="100000">
                                          <p:val>
                                            <p:strVal val="#ppt_x"/>
                                          </p:val>
                                        </p:tav>
                                      </p:tavLst>
                                    </p:anim>
                                    <p:anim calcmode="lin" valueType="num">
                                      <p:cBhvr additive="base">
                                        <p:cTn id="20" dur="3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lum contrast="20000"/>
          </a:blip>
          <a:srcRect/>
          <a:stretch>
            <a:fillRect/>
          </a:stretch>
        </p:blipFill>
        <p:spPr bwMode="auto">
          <a:xfrm>
            <a:off x="0" y="-1"/>
            <a:ext cx="9143999" cy="5140989"/>
          </a:xfrm>
          <a:prstGeom prst="rect">
            <a:avLst/>
          </a:prstGeom>
          <a:noFill/>
          <a:ln w="9525">
            <a:noFill/>
            <a:miter lim="800000"/>
            <a:headEnd/>
            <a:tailEnd/>
          </a:ln>
          <a:effectLst/>
        </p:spPr>
      </p:pic>
      <p:sp>
        <p:nvSpPr>
          <p:cNvPr id="3" name="2 CuadroTexto"/>
          <p:cNvSpPr txBox="1"/>
          <p:nvPr/>
        </p:nvSpPr>
        <p:spPr>
          <a:xfrm>
            <a:off x="2357422" y="1428742"/>
            <a:ext cx="4714908" cy="2123658"/>
          </a:xfrm>
          <a:prstGeom prst="rect">
            <a:avLst/>
          </a:prstGeom>
          <a:noFill/>
        </p:spPr>
        <p:txBody>
          <a:bodyPr wrap="square" rtlCol="0">
            <a:spAutoFit/>
          </a:bodyPr>
          <a:lstStyle/>
          <a:p>
            <a:pPr algn="ctr"/>
            <a:r>
              <a:rPr lang="es-PE" sz="2400" b="1" dirty="0" smtClean="0">
                <a:solidFill>
                  <a:srgbClr val="0000FF"/>
                </a:solidFill>
              </a:rPr>
              <a:t>Vitrales Con Cinta De Cobre</a:t>
            </a:r>
          </a:p>
          <a:p>
            <a:pPr algn="ctr"/>
            <a:endParaRPr lang="es-PE" b="1" dirty="0" smtClean="0">
              <a:solidFill>
                <a:srgbClr val="0000FF"/>
              </a:solidFill>
            </a:endParaRPr>
          </a:p>
          <a:p>
            <a:pPr algn="ctr"/>
            <a:r>
              <a:rPr lang="es-PE" b="1" dirty="0" smtClean="0">
                <a:solidFill>
                  <a:srgbClr val="0000FF"/>
                </a:solidFill>
              </a:rPr>
              <a:t>Esta técnica es conocida con el nombre de </a:t>
            </a:r>
            <a:r>
              <a:rPr lang="es-PE" b="1" dirty="0" err="1" smtClean="0">
                <a:solidFill>
                  <a:srgbClr val="0000FF"/>
                </a:solidFill>
              </a:rPr>
              <a:t>Tiffany</a:t>
            </a:r>
            <a:r>
              <a:rPr lang="es-PE" b="1" dirty="0" smtClean="0">
                <a:solidFill>
                  <a:srgbClr val="0000FF"/>
                </a:solidFill>
              </a:rPr>
              <a:t> y para realizarla se utiliza una cinta de cobre para unir cada pieza de vidrio y así formar el vitral. La técnica fue inventada por Louis </a:t>
            </a:r>
            <a:r>
              <a:rPr lang="es-PE" b="1" dirty="0" err="1" smtClean="0">
                <a:solidFill>
                  <a:srgbClr val="0000FF"/>
                </a:solidFill>
              </a:rPr>
              <a:t>Comfort</a:t>
            </a:r>
            <a:r>
              <a:rPr lang="es-PE" b="1" dirty="0" smtClean="0">
                <a:solidFill>
                  <a:srgbClr val="0000FF"/>
                </a:solidFill>
              </a:rPr>
              <a:t> </a:t>
            </a:r>
            <a:r>
              <a:rPr lang="es-PE" b="1" dirty="0" err="1" smtClean="0">
                <a:solidFill>
                  <a:srgbClr val="0000FF"/>
                </a:solidFill>
              </a:rPr>
              <a:t>Tiffany</a:t>
            </a:r>
            <a:r>
              <a:rPr lang="es-PE" b="1" dirty="0" smtClean="0">
                <a:solidFill>
                  <a:srgbClr val="0000FF"/>
                </a:solidFill>
              </a:rPr>
              <a:t>.</a:t>
            </a:r>
          </a:p>
          <a:p>
            <a:pPr algn="ctr"/>
            <a:endParaRPr lang="es-PE" b="1" dirty="0">
              <a:solidFill>
                <a:srgbClr val="0000FF"/>
              </a:solidFill>
            </a:endParaRPr>
          </a:p>
        </p:txBody>
      </p:sp>
      <p:sp>
        <p:nvSpPr>
          <p:cNvPr id="4" name="3 Rectángulo"/>
          <p:cNvSpPr/>
          <p:nvPr/>
        </p:nvSpPr>
        <p:spPr>
          <a:xfrm>
            <a:off x="0" y="0"/>
            <a:ext cx="9144000" cy="51435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8100000" scaled="0"/>
          <a:tileRect/>
        </a:gradFill>
        <a:effectLst/>
      </p:bgPr>
    </p:bg>
    <p:spTree>
      <p:nvGrpSpPr>
        <p:cNvPr id="1" name=""/>
        <p:cNvGrpSpPr/>
        <p:nvPr/>
      </p:nvGrpSpPr>
      <p:grpSpPr>
        <a:xfrm>
          <a:off x="0" y="0"/>
          <a:ext cx="0" cy="0"/>
          <a:chOff x="0" y="0"/>
          <a:chExt cx="0" cy="0"/>
        </a:xfrm>
      </p:grpSpPr>
      <p:pic>
        <p:nvPicPr>
          <p:cNvPr id="2" name="1 Imagen" descr="a7ec921a97ee9d4e8fb30a263c95232d.jpg"/>
          <p:cNvPicPr>
            <a:picLocks noGrp="1" noChangeAspect="1"/>
          </p:cNvPicPr>
          <p:nvPr isPhoto="1"/>
        </p:nvPicPr>
        <p:blipFill>
          <a:blip r:embed="rId2">
            <a:lum/>
          </a:blip>
          <a:stretch>
            <a:fillRect/>
          </a:stretch>
        </p:blipFill>
        <p:spPr>
          <a:xfrm>
            <a:off x="2143108" y="0"/>
            <a:ext cx="4786346" cy="5143500"/>
          </a:xfrm>
          <a:prstGeom prst="rect">
            <a:avLst/>
          </a:prstGeom>
          <a:noFill/>
          <a:ln>
            <a:noFill/>
          </a:ln>
        </p:spPr>
      </p:pic>
      <p:sp>
        <p:nvSpPr>
          <p:cNvPr id="3" name="2 Triángulo rectángulo"/>
          <p:cNvSpPr/>
          <p:nvPr/>
        </p:nvSpPr>
        <p:spPr>
          <a:xfrm>
            <a:off x="0" y="0"/>
            <a:ext cx="2143108" cy="5143500"/>
          </a:xfrm>
          <a:prstGeom prst="rtTriangle">
            <a:avLst/>
          </a:prstGeom>
          <a:gradFill flip="none" rotWithShape="1">
            <a:gsLst>
              <a:gs pos="49000">
                <a:srgbClr val="00B050"/>
              </a:gs>
              <a:gs pos="13000">
                <a:srgbClr val="0047FF"/>
              </a:gs>
              <a:gs pos="28000">
                <a:srgbClr val="000082"/>
              </a:gs>
              <a:gs pos="42999">
                <a:srgbClr val="0047FF"/>
              </a:gs>
              <a:gs pos="58000">
                <a:srgbClr val="000082"/>
              </a:gs>
              <a:gs pos="72000">
                <a:srgbClr val="0047FF"/>
              </a:gs>
              <a:gs pos="87000">
                <a:srgbClr val="000082"/>
              </a:gs>
              <a:gs pos="100000">
                <a:srgbClr val="0047FF"/>
              </a:gs>
            </a:gsLst>
            <a:lin ang="81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Triángulo rectángulo"/>
          <p:cNvSpPr/>
          <p:nvPr/>
        </p:nvSpPr>
        <p:spPr>
          <a:xfrm flipH="1">
            <a:off x="6929454" y="0"/>
            <a:ext cx="2214546" cy="5143500"/>
          </a:xfrm>
          <a:prstGeom prst="rtTriangle">
            <a:avLst/>
          </a:prstGeom>
          <a:gradFill flip="none" rotWithShape="1">
            <a:gsLst>
              <a:gs pos="49000">
                <a:srgbClr val="00B050"/>
              </a:gs>
              <a:gs pos="13000">
                <a:srgbClr val="0047FF"/>
              </a:gs>
              <a:gs pos="28000">
                <a:srgbClr val="000082"/>
              </a:gs>
              <a:gs pos="42999">
                <a:srgbClr val="0047FF"/>
              </a:gs>
              <a:gs pos="58000">
                <a:srgbClr val="000082"/>
              </a:gs>
              <a:gs pos="72000">
                <a:srgbClr val="0047FF"/>
              </a:gs>
              <a:gs pos="87000">
                <a:srgbClr val="000082"/>
              </a:gs>
              <a:gs pos="100000">
                <a:srgbClr val="0047FF"/>
              </a:gs>
            </a:gsLst>
            <a:lin ang="189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Triángulo rectángulo"/>
          <p:cNvSpPr/>
          <p:nvPr/>
        </p:nvSpPr>
        <p:spPr>
          <a:xfrm flipH="1" flipV="1">
            <a:off x="0" y="0"/>
            <a:ext cx="2143108" cy="5143500"/>
          </a:xfrm>
          <a:prstGeom prst="rtTriangle">
            <a:avLst/>
          </a:prstGeom>
          <a:gradFill flip="none" rotWithShape="1">
            <a:gsLst>
              <a:gs pos="49000">
                <a:srgbClr val="00B050"/>
              </a:gs>
              <a:gs pos="13000">
                <a:srgbClr val="0047FF"/>
              </a:gs>
              <a:gs pos="28000">
                <a:srgbClr val="000082"/>
              </a:gs>
              <a:gs pos="42999">
                <a:srgbClr val="0047FF"/>
              </a:gs>
              <a:gs pos="58000">
                <a:srgbClr val="000082"/>
              </a:gs>
              <a:gs pos="72000">
                <a:srgbClr val="0047FF"/>
              </a:gs>
              <a:gs pos="87000">
                <a:srgbClr val="000082"/>
              </a:gs>
              <a:gs pos="100000">
                <a:srgbClr val="0047FF"/>
              </a:gs>
            </a:gsLst>
            <a:lin ang="81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Triángulo rectángulo"/>
          <p:cNvSpPr/>
          <p:nvPr/>
        </p:nvSpPr>
        <p:spPr>
          <a:xfrm flipV="1">
            <a:off x="6929454" y="0"/>
            <a:ext cx="2214546" cy="5143500"/>
          </a:xfrm>
          <a:prstGeom prst="rtTriangle">
            <a:avLst/>
          </a:prstGeom>
          <a:gradFill flip="none" rotWithShape="1">
            <a:gsLst>
              <a:gs pos="49000">
                <a:srgbClr val="00B050"/>
              </a:gs>
              <a:gs pos="13000">
                <a:srgbClr val="0047FF"/>
              </a:gs>
              <a:gs pos="28000">
                <a:srgbClr val="000082"/>
              </a:gs>
              <a:gs pos="42999">
                <a:srgbClr val="0047FF"/>
              </a:gs>
              <a:gs pos="58000">
                <a:srgbClr val="000082"/>
              </a:gs>
              <a:gs pos="72000">
                <a:srgbClr val="0047FF"/>
              </a:gs>
              <a:gs pos="87000">
                <a:srgbClr val="000082"/>
              </a:gs>
              <a:gs pos="100000">
                <a:srgbClr val="0047FF"/>
              </a:gs>
            </a:gsLst>
            <a:lin ang="81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0" y="0"/>
            <a:ext cx="9144000" cy="5143500"/>
          </a:xfrm>
          <a:prstGeom prst="rect">
            <a:avLst/>
          </a:prstGeom>
          <a:blipFill dpi="0" rotWithShape="1">
            <a:blip r:embed="rId3"/>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3000" fill="hold"/>
                                        <p:tgtEl>
                                          <p:spTgt spid="2"/>
                                        </p:tgtEl>
                                        <p:attrNameLst>
                                          <p:attrName>ppt_w</p:attrName>
                                        </p:attrNameLst>
                                      </p:cBhvr>
                                      <p:tavLst>
                                        <p:tav tm="0">
                                          <p:val>
                                            <p:strVal val="4/3*#ppt_w"/>
                                          </p:val>
                                        </p:tav>
                                        <p:tav tm="100000">
                                          <p:val>
                                            <p:strVal val="#ppt_w"/>
                                          </p:val>
                                        </p:tav>
                                      </p:tavLst>
                                    </p:anim>
                                    <p:anim calcmode="lin" valueType="num">
                                      <p:cBhvr>
                                        <p:cTn id="10" dur="3000" fill="hold"/>
                                        <p:tgtEl>
                                          <p:spTgt spid="2"/>
                                        </p:tgtEl>
                                        <p:attrNameLst>
                                          <p:attrName>ppt_h</p:attrName>
                                        </p:attrNameLst>
                                      </p:cBhvr>
                                      <p:tavLst>
                                        <p:tav tm="0">
                                          <p:val>
                                            <p:strVal val="4/3*#ppt_h"/>
                                          </p:val>
                                        </p:tav>
                                        <p:tav tm="100000">
                                          <p:val>
                                            <p:strVal val="#ppt_h"/>
                                          </p:val>
                                        </p:tav>
                                      </p:tavLst>
                                    </p:anim>
                                  </p:childTnLst>
                                </p:cTn>
                              </p:par>
                              <p:par>
                                <p:cTn id="11" presetID="6" presetClass="entr" presetSubtype="32"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out)">
                                      <p:cBhvr>
                                        <p:cTn id="13" dur="3000"/>
                                        <p:tgtEl>
                                          <p:spTgt spid="2"/>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vertical)">
                                      <p:cBhvr>
                                        <p:cTn id="16" dur="3000"/>
                                        <p:tgtEl>
                                          <p:spTgt spid="6"/>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linds(vertical)">
                                      <p:cBhvr>
                                        <p:cTn id="19" dur="3000"/>
                                        <p:tgtEl>
                                          <p:spTgt spid="5"/>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3000"/>
                                        <p:tgtEl>
                                          <p:spTgt spid="4"/>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linds(horizontal)">
                                      <p:cBhvr>
                                        <p:cTn id="25"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2000">
              <a:srgbClr val="FFFF00"/>
            </a:gs>
            <a:gs pos="13000">
              <a:srgbClr val="0047FF"/>
            </a:gs>
            <a:gs pos="28000">
              <a:srgbClr val="000082"/>
            </a:gs>
            <a:gs pos="42999">
              <a:srgbClr val="0047FF"/>
            </a:gs>
            <a:gs pos="58000">
              <a:srgbClr val="000082"/>
            </a:gs>
            <a:gs pos="72000">
              <a:srgbClr val="0047FF"/>
            </a:gs>
            <a:gs pos="87000">
              <a:srgbClr val="000082"/>
            </a:gs>
            <a:gs pos="100000">
              <a:srgbClr val="0047FF"/>
            </a:gs>
          </a:gsLst>
          <a:lin ang="16200000" scaled="1"/>
          <a:tileRect/>
        </a:gradFill>
        <a:effectLst/>
      </p:bgPr>
    </p:bg>
    <p:spTree>
      <p:nvGrpSpPr>
        <p:cNvPr id="1" name=""/>
        <p:cNvGrpSpPr/>
        <p:nvPr/>
      </p:nvGrpSpPr>
      <p:grpSpPr>
        <a:xfrm>
          <a:off x="0" y="0"/>
          <a:ext cx="0" cy="0"/>
          <a:chOff x="0" y="0"/>
          <a:chExt cx="0" cy="0"/>
        </a:xfrm>
      </p:grpSpPr>
      <p:pic>
        <p:nvPicPr>
          <p:cNvPr id="2" name="1 Imagen" descr="aec89928b7a59ebfb855ac425b47418d.jpg"/>
          <p:cNvPicPr>
            <a:picLocks noGrp="1" noChangeAspect="1"/>
          </p:cNvPicPr>
          <p:nvPr isPhoto="1"/>
        </p:nvPicPr>
        <p:blipFill>
          <a:blip r:embed="rId2">
            <a:lum/>
          </a:blip>
          <a:stretch>
            <a:fillRect/>
          </a:stretch>
        </p:blipFill>
        <p:spPr>
          <a:xfrm>
            <a:off x="500034" y="0"/>
            <a:ext cx="3816357" cy="5143500"/>
          </a:xfrm>
          <a:prstGeom prst="rect">
            <a:avLst/>
          </a:prstGeom>
          <a:noFill/>
          <a:ln>
            <a:noFill/>
          </a:ln>
        </p:spPr>
      </p:pic>
      <p:pic>
        <p:nvPicPr>
          <p:cNvPr id="3" name="2 Imagen" descr="agf50537_3.jpg"/>
          <p:cNvPicPr>
            <a:picLocks noGrp="1" noChangeAspect="1"/>
          </p:cNvPicPr>
          <p:nvPr isPhoto="1"/>
        </p:nvPicPr>
        <p:blipFill>
          <a:blip r:embed="rId3">
            <a:lum/>
          </a:blip>
          <a:stretch>
            <a:fillRect/>
          </a:stretch>
        </p:blipFill>
        <p:spPr>
          <a:xfrm>
            <a:off x="4857752" y="0"/>
            <a:ext cx="3714776"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additive="base">
                                        <p:cTn id="9" dur="3000" fill="hold"/>
                                        <p:tgtEl>
                                          <p:spTgt spid="2"/>
                                        </p:tgtEl>
                                        <p:attrNameLst>
                                          <p:attrName>ppt_x</p:attrName>
                                        </p:attrNameLst>
                                      </p:cBhvr>
                                      <p:tavLst>
                                        <p:tav tm="0">
                                          <p:val>
                                            <p:strVal val="1+#ppt_w/2"/>
                                          </p:val>
                                        </p:tav>
                                        <p:tav tm="100000">
                                          <p:val>
                                            <p:strVal val="#ppt_x"/>
                                          </p:val>
                                        </p:tav>
                                      </p:tavLst>
                                    </p:anim>
                                    <p:anim calcmode="lin" valueType="num">
                                      <p:cBhvr additive="base">
                                        <p:cTn id="10" dur="3000" fill="hold"/>
                                        <p:tgtEl>
                                          <p:spTgt spid="2"/>
                                        </p:tgtEl>
                                        <p:attrNameLst>
                                          <p:attrName>ppt_y</p:attrName>
                                        </p:attrNameLst>
                                      </p:cBhvr>
                                      <p:tavLst>
                                        <p:tav tm="0">
                                          <p:val>
                                            <p:strVal val="#ppt_y"/>
                                          </p:val>
                                        </p:tav>
                                        <p:tav tm="100000">
                                          <p:val>
                                            <p:strVal val="#ppt_y"/>
                                          </p:val>
                                        </p:tav>
                                      </p:tavLst>
                                    </p:anim>
                                  </p:childTnLst>
                                </p:cTn>
                              </p:par>
                              <p:par>
                                <p:cTn id="11" presetID="4" presetClass="entr" presetSubtype="16"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ox(in)">
                                      <p:cBhvr>
                                        <p:cTn id="13" dur="3000"/>
                                        <p:tgtEl>
                                          <p:spTgt spid="2"/>
                                        </p:tgtEl>
                                      </p:cBhvr>
                                    </p:animEffect>
                                  </p:childTnLst>
                                </p:cTn>
                              </p:par>
                              <p:par>
                                <p:cTn id="14" presetID="2" presetClass="entr" presetSubtype="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3000" fill="hold"/>
                                        <p:tgtEl>
                                          <p:spTgt spid="3"/>
                                        </p:tgtEl>
                                        <p:attrNameLst>
                                          <p:attrName>ppt_x</p:attrName>
                                        </p:attrNameLst>
                                      </p:cBhvr>
                                      <p:tavLst>
                                        <p:tav tm="0">
                                          <p:val>
                                            <p:strVal val="0-#ppt_w/2"/>
                                          </p:val>
                                        </p:tav>
                                        <p:tav tm="100000">
                                          <p:val>
                                            <p:strVal val="#ppt_x"/>
                                          </p:val>
                                        </p:tav>
                                      </p:tavLst>
                                    </p:anim>
                                    <p:anim calcmode="lin" valueType="num">
                                      <p:cBhvr additive="base">
                                        <p:cTn id="17" dur="3000" fill="hold"/>
                                        <p:tgtEl>
                                          <p:spTgt spid="3"/>
                                        </p:tgtEl>
                                        <p:attrNameLst>
                                          <p:attrName>ppt_y</p:attrName>
                                        </p:attrNameLst>
                                      </p:cBhvr>
                                      <p:tavLst>
                                        <p:tav tm="0">
                                          <p:val>
                                            <p:strVal val="#ppt_y"/>
                                          </p:val>
                                        </p:tav>
                                        <p:tav tm="100000">
                                          <p:val>
                                            <p:strVal val="#ppt_y"/>
                                          </p:val>
                                        </p:tav>
                                      </p:tavLst>
                                    </p:anim>
                                  </p:childTnLst>
                                </p:cTn>
                              </p:par>
                              <p:par>
                                <p:cTn id="18" presetID="4" presetClass="entr" presetSubtype="16"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ox(in)">
                                      <p:cBhvr>
                                        <p:cTn id="20"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lum contrast="20000"/>
          </a:blip>
          <a:srcRect/>
          <a:stretch>
            <a:fillRect/>
          </a:stretch>
        </p:blipFill>
        <p:spPr bwMode="auto">
          <a:xfrm>
            <a:off x="0" y="-1"/>
            <a:ext cx="9143999" cy="5140989"/>
          </a:xfrm>
          <a:prstGeom prst="rect">
            <a:avLst/>
          </a:prstGeom>
          <a:noFill/>
          <a:ln w="9525">
            <a:noFill/>
            <a:miter lim="800000"/>
            <a:headEnd/>
            <a:tailEnd/>
          </a:ln>
          <a:effectLst/>
        </p:spPr>
      </p:pic>
      <p:sp>
        <p:nvSpPr>
          <p:cNvPr id="3" name="2 CuadroTexto"/>
          <p:cNvSpPr txBox="1"/>
          <p:nvPr/>
        </p:nvSpPr>
        <p:spPr>
          <a:xfrm>
            <a:off x="2428860" y="1643056"/>
            <a:ext cx="4429156" cy="1846659"/>
          </a:xfrm>
          <a:prstGeom prst="rect">
            <a:avLst/>
          </a:prstGeom>
          <a:noFill/>
        </p:spPr>
        <p:txBody>
          <a:bodyPr wrap="square" rtlCol="0">
            <a:spAutoFit/>
          </a:bodyPr>
          <a:lstStyle/>
          <a:p>
            <a:pPr algn="ctr"/>
            <a:r>
              <a:rPr lang="es-PE" sz="2400" b="1" dirty="0" smtClean="0">
                <a:solidFill>
                  <a:srgbClr val="0000FF"/>
                </a:solidFill>
              </a:rPr>
              <a:t>Vitrales Contemporáneos</a:t>
            </a:r>
          </a:p>
          <a:p>
            <a:pPr algn="ctr"/>
            <a:endParaRPr lang="es-PE" b="1" dirty="0" smtClean="0">
              <a:solidFill>
                <a:srgbClr val="0000FF"/>
              </a:solidFill>
            </a:endParaRPr>
          </a:p>
          <a:p>
            <a:pPr algn="ctr"/>
            <a:r>
              <a:rPr lang="es-PE" b="1" dirty="0" smtClean="0">
                <a:solidFill>
                  <a:srgbClr val="0000FF"/>
                </a:solidFill>
              </a:rPr>
              <a:t>Este es el tipo de vitral que observamos más comúnmente en la actualidad. El vidrio es pintado por artesanos quienes utilizan una serie de diferentes pinturas especiales para colorear el cristal</a:t>
            </a:r>
            <a:endParaRPr lang="es-PE" b="1" dirty="0">
              <a:solidFill>
                <a:srgbClr val="0000FF"/>
              </a:solidFill>
            </a:endParaRPr>
          </a:p>
        </p:txBody>
      </p:sp>
      <p:sp>
        <p:nvSpPr>
          <p:cNvPr id="4" name="3 Rectángulo"/>
          <p:cNvSpPr/>
          <p:nvPr/>
        </p:nvSpPr>
        <p:spPr>
          <a:xfrm>
            <a:off x="0" y="0"/>
            <a:ext cx="9144000" cy="51435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rgbClr val="0070C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effectLst/>
      </p:bgPr>
    </p:bg>
    <p:spTree>
      <p:nvGrpSpPr>
        <p:cNvPr id="1" name=""/>
        <p:cNvGrpSpPr/>
        <p:nvPr/>
      </p:nvGrpSpPr>
      <p:grpSpPr>
        <a:xfrm>
          <a:off x="0" y="0"/>
          <a:ext cx="0" cy="0"/>
          <a:chOff x="0" y="0"/>
          <a:chExt cx="0" cy="0"/>
        </a:xfrm>
      </p:grpSpPr>
      <p:pic>
        <p:nvPicPr>
          <p:cNvPr id="2" name="1 Imagen" descr="agf6432_1.jpg"/>
          <p:cNvPicPr>
            <a:picLocks noGrp="1" noChangeAspect="1"/>
          </p:cNvPicPr>
          <p:nvPr isPhoto="1"/>
        </p:nvPicPr>
        <p:blipFill>
          <a:blip r:embed="rId2">
            <a:lum/>
          </a:blip>
          <a:stretch>
            <a:fillRect/>
          </a:stretch>
        </p:blipFill>
        <p:spPr>
          <a:xfrm>
            <a:off x="785786" y="0"/>
            <a:ext cx="3571900" cy="5143500"/>
          </a:xfrm>
          <a:prstGeom prst="rect">
            <a:avLst/>
          </a:prstGeom>
          <a:noFill/>
          <a:ln>
            <a:noFill/>
          </a:ln>
        </p:spPr>
      </p:pic>
      <p:pic>
        <p:nvPicPr>
          <p:cNvPr id="3" name="2 Imagen" descr="c20673f26769675ef8459578de2e2874.jpg"/>
          <p:cNvPicPr>
            <a:picLocks noGrp="1" noChangeAspect="1"/>
          </p:cNvPicPr>
          <p:nvPr isPhoto="1"/>
        </p:nvPicPr>
        <p:blipFill>
          <a:blip r:embed="rId3">
            <a:lum/>
          </a:blip>
          <a:stretch>
            <a:fillRect/>
          </a:stretch>
        </p:blipFill>
        <p:spPr>
          <a:xfrm>
            <a:off x="4643438" y="0"/>
            <a:ext cx="3816362"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8" presetClass="entr" presetSubtype="16"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diamond(in)">
                                      <p:cBhvr>
                                        <p:cTn id="9" dur="3000"/>
                                        <p:tgtEl>
                                          <p:spTgt spid="2"/>
                                        </p:tgtEl>
                                      </p:cBhvr>
                                    </p:animEffect>
                                  </p:childTnLst>
                                </p:cTn>
                              </p:par>
                              <p:par>
                                <p:cTn id="10" presetID="2" presetClass="entr" presetSubtype="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3000" fill="hold"/>
                                        <p:tgtEl>
                                          <p:spTgt spid="2"/>
                                        </p:tgtEl>
                                        <p:attrNameLst>
                                          <p:attrName>ppt_x</p:attrName>
                                        </p:attrNameLst>
                                      </p:cBhvr>
                                      <p:tavLst>
                                        <p:tav tm="0">
                                          <p:val>
                                            <p:strVal val="1+#ppt_w/2"/>
                                          </p:val>
                                        </p:tav>
                                        <p:tav tm="100000">
                                          <p:val>
                                            <p:strVal val="#ppt_x"/>
                                          </p:val>
                                        </p:tav>
                                      </p:tavLst>
                                    </p:anim>
                                    <p:anim calcmode="lin" valueType="num">
                                      <p:cBhvr additive="base">
                                        <p:cTn id="13" dur="3000" fill="hold"/>
                                        <p:tgtEl>
                                          <p:spTgt spid="2"/>
                                        </p:tgtEl>
                                        <p:attrNameLst>
                                          <p:attrName>ppt_y</p:attrName>
                                        </p:attrNameLst>
                                      </p:cBhvr>
                                      <p:tavLst>
                                        <p:tav tm="0">
                                          <p:val>
                                            <p:strVal val="1+#ppt_h/2"/>
                                          </p:val>
                                        </p:tav>
                                        <p:tav tm="100000">
                                          <p:val>
                                            <p:strVal val="#ppt_y"/>
                                          </p:val>
                                        </p:tav>
                                      </p:tavLst>
                                    </p:anim>
                                  </p:childTnLst>
                                </p:cTn>
                              </p:par>
                              <p:par>
                                <p:cTn id="14" presetID="8" presetClass="entr" presetSubtype="16"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diamond(in)">
                                      <p:cBhvr>
                                        <p:cTn id="16" dur="3000"/>
                                        <p:tgtEl>
                                          <p:spTgt spid="3"/>
                                        </p:tgtEl>
                                      </p:cBhvr>
                                    </p:animEffect>
                                  </p:childTnLst>
                                </p:cTn>
                              </p:par>
                              <p:par>
                                <p:cTn id="17" presetID="2" presetClass="entr" presetSubtype="12"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3000" fill="hold"/>
                                        <p:tgtEl>
                                          <p:spTgt spid="3"/>
                                        </p:tgtEl>
                                        <p:attrNameLst>
                                          <p:attrName>ppt_x</p:attrName>
                                        </p:attrNameLst>
                                      </p:cBhvr>
                                      <p:tavLst>
                                        <p:tav tm="0">
                                          <p:val>
                                            <p:strVal val="0-#ppt_w/2"/>
                                          </p:val>
                                        </p:tav>
                                        <p:tav tm="100000">
                                          <p:val>
                                            <p:strVal val="#ppt_x"/>
                                          </p:val>
                                        </p:tav>
                                      </p:tavLst>
                                    </p:anim>
                                    <p:anim calcmode="lin" valueType="num">
                                      <p:cBhvr additive="base">
                                        <p:cTn id="20" dur="3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19000">
              <a:srgbClr val="FFFF00"/>
            </a:gs>
            <a:gs pos="50000">
              <a:srgbClr val="008000">
                <a:shade val="67500"/>
                <a:satMod val="115000"/>
              </a:srgbClr>
            </a:gs>
            <a:gs pos="100000">
              <a:srgbClr val="008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daf935985a8f132c0039f553cdd21b4e.jpg"/>
          <p:cNvPicPr>
            <a:picLocks noGrp="1" noChangeAspect="1"/>
          </p:cNvPicPr>
          <p:nvPr isPhoto="1"/>
        </p:nvPicPr>
        <p:blipFill>
          <a:blip r:embed="rId2">
            <a:lum/>
          </a:blip>
          <a:stretch>
            <a:fillRect/>
          </a:stretch>
        </p:blipFill>
        <p:spPr>
          <a:xfrm>
            <a:off x="642910" y="0"/>
            <a:ext cx="4071966" cy="5143500"/>
          </a:xfrm>
          <a:prstGeom prst="rect">
            <a:avLst/>
          </a:prstGeom>
          <a:noFill/>
          <a:ln>
            <a:noFill/>
          </a:ln>
        </p:spPr>
      </p:pic>
      <p:pic>
        <p:nvPicPr>
          <p:cNvPr id="3" name="2 Imagen" descr="dac473f789b24e87ccb3d56fd3b1bca0.jpg"/>
          <p:cNvPicPr>
            <a:picLocks noGrp="1" noChangeAspect="1"/>
          </p:cNvPicPr>
          <p:nvPr isPhoto="1"/>
        </p:nvPicPr>
        <p:blipFill>
          <a:blip r:embed="rId3">
            <a:lum/>
          </a:blip>
          <a:stretch>
            <a:fillRect/>
          </a:stretch>
        </p:blipFill>
        <p:spPr>
          <a:xfrm>
            <a:off x="5214942" y="0"/>
            <a:ext cx="3260732"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additive="base">
                                        <p:cTn id="9" dur="3000" fill="hold"/>
                                        <p:tgtEl>
                                          <p:spTgt spid="2"/>
                                        </p:tgtEl>
                                        <p:attrNameLst>
                                          <p:attrName>ppt_x</p:attrName>
                                        </p:attrNameLst>
                                      </p:cBhvr>
                                      <p:tavLst>
                                        <p:tav tm="0">
                                          <p:val>
                                            <p:strVal val="0-#ppt_w/2"/>
                                          </p:val>
                                        </p:tav>
                                        <p:tav tm="100000">
                                          <p:val>
                                            <p:strVal val="#ppt_x"/>
                                          </p:val>
                                        </p:tav>
                                      </p:tavLst>
                                    </p:anim>
                                    <p:anim calcmode="lin" valueType="num">
                                      <p:cBhvr additive="base">
                                        <p:cTn id="10" dur="3000" fill="hold"/>
                                        <p:tgtEl>
                                          <p:spTgt spid="2"/>
                                        </p:tgtEl>
                                        <p:attrNameLst>
                                          <p:attrName>ppt_y</p:attrName>
                                        </p:attrNameLst>
                                      </p:cBhvr>
                                      <p:tavLst>
                                        <p:tav tm="0">
                                          <p:val>
                                            <p:strVal val="0-#ppt_h/2"/>
                                          </p:val>
                                        </p:tav>
                                        <p:tav tm="100000">
                                          <p:val>
                                            <p:strVal val="#ppt_y"/>
                                          </p:val>
                                        </p:tav>
                                      </p:tavLst>
                                    </p:anim>
                                  </p:childTnLst>
                                </p:cTn>
                              </p:par>
                              <p:par>
                                <p:cTn id="11" presetID="8" presetClass="entr" presetSubtype="16"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amond(in)">
                                      <p:cBhvr>
                                        <p:cTn id="13" dur="3000"/>
                                        <p:tgtEl>
                                          <p:spTgt spid="2"/>
                                        </p:tgtEl>
                                      </p:cBhvr>
                                    </p:animEffect>
                                  </p:childTnLst>
                                </p:cTn>
                              </p:par>
                              <p:par>
                                <p:cTn id="14" presetID="2" presetClass="entr" presetSubtype="3"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3000" fill="hold"/>
                                        <p:tgtEl>
                                          <p:spTgt spid="3"/>
                                        </p:tgtEl>
                                        <p:attrNameLst>
                                          <p:attrName>ppt_x</p:attrName>
                                        </p:attrNameLst>
                                      </p:cBhvr>
                                      <p:tavLst>
                                        <p:tav tm="0">
                                          <p:val>
                                            <p:strVal val="1+#ppt_w/2"/>
                                          </p:val>
                                        </p:tav>
                                        <p:tav tm="100000">
                                          <p:val>
                                            <p:strVal val="#ppt_x"/>
                                          </p:val>
                                        </p:tav>
                                      </p:tavLst>
                                    </p:anim>
                                    <p:anim calcmode="lin" valueType="num">
                                      <p:cBhvr additive="base">
                                        <p:cTn id="17" dur="3000" fill="hold"/>
                                        <p:tgtEl>
                                          <p:spTgt spid="3"/>
                                        </p:tgtEl>
                                        <p:attrNameLst>
                                          <p:attrName>ppt_y</p:attrName>
                                        </p:attrNameLst>
                                      </p:cBhvr>
                                      <p:tavLst>
                                        <p:tav tm="0">
                                          <p:val>
                                            <p:strVal val="0-#ppt_h/2"/>
                                          </p:val>
                                        </p:tav>
                                        <p:tav tm="100000">
                                          <p:val>
                                            <p:strVal val="#ppt_y"/>
                                          </p:val>
                                        </p:tav>
                                      </p:tavLst>
                                    </p:anim>
                                  </p:childTnLst>
                                </p:cTn>
                              </p:par>
                              <p:par>
                                <p:cTn id="18" presetID="8" presetClass="entr" presetSubtype="16"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diamond(in)">
                                      <p:cBhvr>
                                        <p:cTn id="20"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lum contrast="20000"/>
          </a:blip>
          <a:srcRect/>
          <a:stretch>
            <a:fillRect/>
          </a:stretch>
        </p:blipFill>
        <p:spPr bwMode="auto">
          <a:xfrm>
            <a:off x="0" y="-1"/>
            <a:ext cx="9143999" cy="5140989"/>
          </a:xfrm>
          <a:prstGeom prst="rect">
            <a:avLst/>
          </a:prstGeom>
          <a:noFill/>
          <a:ln w="9525">
            <a:noFill/>
            <a:miter lim="800000"/>
            <a:headEnd/>
            <a:tailEnd/>
          </a:ln>
          <a:effectLst/>
        </p:spPr>
      </p:pic>
      <p:sp>
        <p:nvSpPr>
          <p:cNvPr id="3" name="2 CuadroTexto"/>
          <p:cNvSpPr txBox="1"/>
          <p:nvPr/>
        </p:nvSpPr>
        <p:spPr>
          <a:xfrm>
            <a:off x="2571736" y="1214428"/>
            <a:ext cx="4500593" cy="2677656"/>
          </a:xfrm>
          <a:prstGeom prst="rect">
            <a:avLst/>
          </a:prstGeom>
          <a:noFill/>
        </p:spPr>
        <p:txBody>
          <a:bodyPr wrap="square" rtlCol="0">
            <a:spAutoFit/>
          </a:bodyPr>
          <a:lstStyle/>
          <a:p>
            <a:pPr algn="ctr"/>
            <a:r>
              <a:rPr lang="es-PE" sz="2400" b="1" dirty="0" smtClean="0">
                <a:solidFill>
                  <a:srgbClr val="0000FF"/>
                </a:solidFill>
              </a:rPr>
              <a:t>Vitrales Con Silicona</a:t>
            </a:r>
          </a:p>
          <a:p>
            <a:pPr algn="ctr"/>
            <a:endParaRPr lang="es-PE" b="1" dirty="0" smtClean="0">
              <a:solidFill>
                <a:srgbClr val="0000FF"/>
              </a:solidFill>
            </a:endParaRPr>
          </a:p>
          <a:p>
            <a:pPr algn="ctr"/>
            <a:r>
              <a:rPr lang="es-PE" b="1" dirty="0" smtClean="0">
                <a:solidFill>
                  <a:srgbClr val="0000FF"/>
                </a:solidFill>
              </a:rPr>
              <a:t>El proceso para elaborar este tipo de vitral es el mismo que cualquier otro, pero sustituye el plomo por una lámina de vidrio y silicón. Luego de cortado el patrón que se realizará y colocado en posición se aplica silicón sobre el vidrio utilizando una espátula y se procede a colocar las piezas de vidrio, las cuales deberán dejarse secar al menos por 48 horas</a:t>
            </a:r>
            <a:endParaRPr lang="es-PE" b="1" dirty="0">
              <a:solidFill>
                <a:srgbClr val="0000FF"/>
              </a:solidFill>
            </a:endParaRPr>
          </a:p>
        </p:txBody>
      </p:sp>
      <p:sp>
        <p:nvSpPr>
          <p:cNvPr id="4" name="3 Rectángulo"/>
          <p:cNvSpPr/>
          <p:nvPr/>
        </p:nvSpPr>
        <p:spPr>
          <a:xfrm>
            <a:off x="0" y="0"/>
            <a:ext cx="9144000" cy="51435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27000">
              <a:srgbClr val="008000"/>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16200000" scaled="1"/>
          <a:tileRect/>
        </a:gradFill>
        <a:effectLst/>
      </p:bgPr>
    </p:bg>
    <p:spTree>
      <p:nvGrpSpPr>
        <p:cNvPr id="1" name=""/>
        <p:cNvGrpSpPr/>
        <p:nvPr/>
      </p:nvGrpSpPr>
      <p:grpSpPr>
        <a:xfrm>
          <a:off x="0" y="0"/>
          <a:ext cx="0" cy="0"/>
          <a:chOff x="0" y="0"/>
          <a:chExt cx="0" cy="0"/>
        </a:xfrm>
      </p:grpSpPr>
      <p:pic>
        <p:nvPicPr>
          <p:cNvPr id="2" name="1 Imagen" descr="b11ad9597b4c8863dd2edb51d83f8a66.jpg"/>
          <p:cNvPicPr>
            <a:picLocks noGrp="1" noChangeAspect="1"/>
          </p:cNvPicPr>
          <p:nvPr isPhoto="1"/>
        </p:nvPicPr>
        <p:blipFill>
          <a:blip r:embed="rId2">
            <a:lum/>
          </a:blip>
          <a:stretch>
            <a:fillRect/>
          </a:stretch>
        </p:blipFill>
        <p:spPr>
          <a:xfrm>
            <a:off x="1214414" y="0"/>
            <a:ext cx="3144845" cy="5143500"/>
          </a:xfrm>
          <a:prstGeom prst="rect">
            <a:avLst/>
          </a:prstGeom>
          <a:noFill/>
          <a:ln>
            <a:noFill/>
          </a:ln>
        </p:spPr>
      </p:pic>
      <p:pic>
        <p:nvPicPr>
          <p:cNvPr id="3" name="2 Imagen" descr="b04c803f22a709f00a0217d1_rw_1920.jpg"/>
          <p:cNvPicPr>
            <a:picLocks noGrp="1" noChangeAspect="1"/>
          </p:cNvPicPr>
          <p:nvPr isPhoto="1"/>
        </p:nvPicPr>
        <p:blipFill>
          <a:blip r:embed="rId3">
            <a:lum/>
          </a:blip>
          <a:stretch>
            <a:fillRect/>
          </a:stretch>
        </p:blipFill>
        <p:spPr>
          <a:xfrm>
            <a:off x="4714876" y="0"/>
            <a:ext cx="3365493"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3000" fill="hold"/>
                                        <p:tgtEl>
                                          <p:spTgt spid="2"/>
                                        </p:tgtEl>
                                        <p:attrNameLst>
                                          <p:attrName>ppt_w</p:attrName>
                                        </p:attrNameLst>
                                      </p:cBhvr>
                                      <p:tavLst>
                                        <p:tav tm="0">
                                          <p:val>
                                            <p:strVal val="4/3*#ppt_w"/>
                                          </p:val>
                                        </p:tav>
                                        <p:tav tm="100000">
                                          <p:val>
                                            <p:strVal val="#ppt_w"/>
                                          </p:val>
                                        </p:tav>
                                      </p:tavLst>
                                    </p:anim>
                                    <p:anim calcmode="lin" valueType="num">
                                      <p:cBhvr>
                                        <p:cTn id="10" dur="3000" fill="hold"/>
                                        <p:tgtEl>
                                          <p:spTgt spid="2"/>
                                        </p:tgtEl>
                                        <p:attrNameLst>
                                          <p:attrName>ppt_h</p:attrName>
                                        </p:attrNameLst>
                                      </p:cBhvr>
                                      <p:tavLst>
                                        <p:tav tm="0">
                                          <p:val>
                                            <p:strVal val="4/3*#ppt_h"/>
                                          </p:val>
                                        </p:tav>
                                        <p:tav tm="100000">
                                          <p:val>
                                            <p:strVal val="#ppt_h"/>
                                          </p:val>
                                        </p:tav>
                                      </p:tavLst>
                                    </p:anim>
                                  </p:childTnLst>
                                </p:cTn>
                              </p:par>
                              <p:par>
                                <p:cTn id="11" presetID="20"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edge">
                                      <p:cBhvr>
                                        <p:cTn id="13" dur="3000"/>
                                        <p:tgtEl>
                                          <p:spTgt spid="2"/>
                                        </p:tgtEl>
                                      </p:cBhvr>
                                    </p:animEffect>
                                  </p:childTnLst>
                                </p:cTn>
                              </p:par>
                              <p:par>
                                <p:cTn id="14" presetID="23" presetClass="entr" presetSubtype="28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0" fill="hold"/>
                                        <p:tgtEl>
                                          <p:spTgt spid="3"/>
                                        </p:tgtEl>
                                        <p:attrNameLst>
                                          <p:attrName>ppt_w</p:attrName>
                                        </p:attrNameLst>
                                      </p:cBhvr>
                                      <p:tavLst>
                                        <p:tav tm="0">
                                          <p:val>
                                            <p:strVal val="4/3*#ppt_w"/>
                                          </p:val>
                                        </p:tav>
                                        <p:tav tm="100000">
                                          <p:val>
                                            <p:strVal val="#ppt_w"/>
                                          </p:val>
                                        </p:tav>
                                      </p:tavLst>
                                    </p:anim>
                                    <p:anim calcmode="lin" valueType="num">
                                      <p:cBhvr>
                                        <p:cTn id="17" dur="3000" fill="hold"/>
                                        <p:tgtEl>
                                          <p:spTgt spid="3"/>
                                        </p:tgtEl>
                                        <p:attrNameLst>
                                          <p:attrName>ppt_h</p:attrName>
                                        </p:attrNameLst>
                                      </p:cBhvr>
                                      <p:tavLst>
                                        <p:tav tm="0">
                                          <p:val>
                                            <p:strVal val="4/3*#ppt_h"/>
                                          </p:val>
                                        </p:tav>
                                        <p:tav tm="100000">
                                          <p:val>
                                            <p:strVal val="#ppt_h"/>
                                          </p:val>
                                        </p:tav>
                                      </p:tavLst>
                                    </p:anim>
                                  </p:childTnLst>
                                </p:cTn>
                              </p:par>
                              <p:par>
                                <p:cTn id="18" presetID="20" presetClass="entr" presetSubtype="0"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edge">
                                      <p:cBhvr>
                                        <p:cTn id="20"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45000">
              <a:schemeClr val="bg1"/>
            </a:gs>
            <a:gs pos="13000">
              <a:srgbClr val="FFA800"/>
            </a:gs>
            <a:gs pos="28000">
              <a:srgbClr val="825600"/>
            </a:gs>
            <a:gs pos="42999">
              <a:srgbClr val="FFA800"/>
            </a:gs>
            <a:gs pos="58000">
              <a:srgbClr val="825600"/>
            </a:gs>
            <a:gs pos="72000">
              <a:srgbClr val="FFA800"/>
            </a:gs>
            <a:gs pos="87000">
              <a:srgbClr val="825600"/>
            </a:gs>
            <a:gs pos="100000">
              <a:srgbClr val="FFA800"/>
            </a:gs>
          </a:gsLst>
          <a:lin ang="0" scaled="1"/>
          <a:tileRect/>
        </a:gradFill>
        <a:effectLst/>
      </p:bgPr>
    </p:bg>
    <p:spTree>
      <p:nvGrpSpPr>
        <p:cNvPr id="1" name=""/>
        <p:cNvGrpSpPr/>
        <p:nvPr/>
      </p:nvGrpSpPr>
      <p:grpSpPr>
        <a:xfrm>
          <a:off x="0" y="0"/>
          <a:ext cx="0" cy="0"/>
          <a:chOff x="0" y="0"/>
          <a:chExt cx="0" cy="0"/>
        </a:xfrm>
      </p:grpSpPr>
      <p:pic>
        <p:nvPicPr>
          <p:cNvPr id="2" name="1 Imagen" descr="ba48df69e3998ef868bf05f470faa595.jpg"/>
          <p:cNvPicPr>
            <a:picLocks noGrp="1" noChangeAspect="1"/>
          </p:cNvPicPr>
          <p:nvPr isPhoto="1"/>
        </p:nvPicPr>
        <p:blipFill>
          <a:blip r:embed="rId2">
            <a:lum/>
          </a:blip>
          <a:stretch>
            <a:fillRect/>
          </a:stretch>
        </p:blipFill>
        <p:spPr>
          <a:xfrm>
            <a:off x="1000101" y="0"/>
            <a:ext cx="3071834" cy="5143500"/>
          </a:xfrm>
          <a:prstGeom prst="rect">
            <a:avLst/>
          </a:prstGeom>
          <a:noFill/>
          <a:ln>
            <a:noFill/>
          </a:ln>
        </p:spPr>
      </p:pic>
      <p:pic>
        <p:nvPicPr>
          <p:cNvPr id="3" name="2 Imagen" descr="c8101f9c02d2719d38314e56cc9d475d.jpg"/>
          <p:cNvPicPr>
            <a:picLocks noGrp="1" noChangeAspect="1"/>
          </p:cNvPicPr>
          <p:nvPr isPhoto="1"/>
        </p:nvPicPr>
        <p:blipFill>
          <a:blip r:embed="rId3">
            <a:lum/>
          </a:blip>
          <a:stretch>
            <a:fillRect/>
          </a:stretch>
        </p:blipFill>
        <p:spPr>
          <a:xfrm>
            <a:off x="4857752" y="0"/>
            <a:ext cx="3260735"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8" presetClass="entr" presetSubtype="12"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strips(downLeft)">
                                      <p:cBhvr>
                                        <p:cTn id="9" dur="3000"/>
                                        <p:tgtEl>
                                          <p:spTgt spid="2"/>
                                        </p:tgtEl>
                                      </p:cBhvr>
                                    </p:animEffect>
                                  </p:childTnLst>
                                </p:cTn>
                              </p:par>
                              <p:par>
                                <p:cTn id="10" presetID="23" presetClass="entr" presetSubtype="288"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3000" fill="hold"/>
                                        <p:tgtEl>
                                          <p:spTgt spid="2"/>
                                        </p:tgtEl>
                                        <p:attrNameLst>
                                          <p:attrName>ppt_w</p:attrName>
                                        </p:attrNameLst>
                                      </p:cBhvr>
                                      <p:tavLst>
                                        <p:tav tm="0">
                                          <p:val>
                                            <p:strVal val="4/3*#ppt_w"/>
                                          </p:val>
                                        </p:tav>
                                        <p:tav tm="100000">
                                          <p:val>
                                            <p:strVal val="#ppt_w"/>
                                          </p:val>
                                        </p:tav>
                                      </p:tavLst>
                                    </p:anim>
                                    <p:anim calcmode="lin" valueType="num">
                                      <p:cBhvr>
                                        <p:cTn id="13" dur="3000" fill="hold"/>
                                        <p:tgtEl>
                                          <p:spTgt spid="2"/>
                                        </p:tgtEl>
                                        <p:attrNameLst>
                                          <p:attrName>ppt_h</p:attrName>
                                        </p:attrNameLst>
                                      </p:cBhvr>
                                      <p:tavLst>
                                        <p:tav tm="0">
                                          <p:val>
                                            <p:strVal val="4/3*#ppt_h"/>
                                          </p:val>
                                        </p:tav>
                                        <p:tav tm="100000">
                                          <p:val>
                                            <p:strVal val="#ppt_h"/>
                                          </p:val>
                                        </p:tav>
                                      </p:tavLst>
                                    </p:anim>
                                  </p:childTnLst>
                                </p:cTn>
                              </p:par>
                              <p:par>
                                <p:cTn id="14" presetID="18" presetClass="entr" presetSubtype="6"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strips(downRight)">
                                      <p:cBhvr>
                                        <p:cTn id="16" dur="3000"/>
                                        <p:tgtEl>
                                          <p:spTgt spid="3"/>
                                        </p:tgtEl>
                                      </p:cBhvr>
                                    </p:animEffect>
                                  </p:childTnLst>
                                </p:cTn>
                              </p:par>
                              <p:par>
                                <p:cTn id="17" presetID="23" presetClass="entr" presetSubtype="288"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3000" fill="hold"/>
                                        <p:tgtEl>
                                          <p:spTgt spid="3"/>
                                        </p:tgtEl>
                                        <p:attrNameLst>
                                          <p:attrName>ppt_w</p:attrName>
                                        </p:attrNameLst>
                                      </p:cBhvr>
                                      <p:tavLst>
                                        <p:tav tm="0">
                                          <p:val>
                                            <p:strVal val="4/3*#ppt_w"/>
                                          </p:val>
                                        </p:tav>
                                        <p:tav tm="100000">
                                          <p:val>
                                            <p:strVal val="#ppt_w"/>
                                          </p:val>
                                        </p:tav>
                                      </p:tavLst>
                                    </p:anim>
                                    <p:anim calcmode="lin" valueType="num">
                                      <p:cBhvr>
                                        <p:cTn id="20" dur="30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lum contrast="20000"/>
          </a:blip>
          <a:srcRect/>
          <a:stretch>
            <a:fillRect/>
          </a:stretch>
        </p:blipFill>
        <p:spPr bwMode="auto">
          <a:xfrm>
            <a:off x="0" y="-1"/>
            <a:ext cx="9143999" cy="5140989"/>
          </a:xfrm>
          <a:prstGeom prst="rect">
            <a:avLst/>
          </a:prstGeom>
          <a:noFill/>
          <a:ln w="9525">
            <a:noFill/>
            <a:miter lim="800000"/>
            <a:headEnd/>
            <a:tailEnd/>
          </a:ln>
          <a:effectLst/>
        </p:spPr>
      </p:pic>
      <p:sp>
        <p:nvSpPr>
          <p:cNvPr id="3" name="2 CuadroTexto"/>
          <p:cNvSpPr txBox="1"/>
          <p:nvPr/>
        </p:nvSpPr>
        <p:spPr>
          <a:xfrm>
            <a:off x="2428860" y="1857370"/>
            <a:ext cx="4357717" cy="1569660"/>
          </a:xfrm>
          <a:prstGeom prst="rect">
            <a:avLst/>
          </a:prstGeom>
          <a:noFill/>
        </p:spPr>
        <p:txBody>
          <a:bodyPr wrap="square" rtlCol="0">
            <a:spAutoFit/>
          </a:bodyPr>
          <a:lstStyle/>
          <a:p>
            <a:pPr algn="ctr"/>
            <a:r>
              <a:rPr lang="es-PE" sz="2400" b="1" dirty="0" smtClean="0">
                <a:solidFill>
                  <a:srgbClr val="0000FF"/>
                </a:solidFill>
              </a:rPr>
              <a:t>Vitrales De Cemento</a:t>
            </a:r>
            <a:endParaRPr lang="es-PE" sz="2400" dirty="0" smtClean="0">
              <a:solidFill>
                <a:srgbClr val="0000FF"/>
              </a:solidFill>
            </a:endParaRPr>
          </a:p>
          <a:p>
            <a:pPr algn="ctr"/>
            <a:endParaRPr lang="es-PE" b="1" dirty="0" smtClean="0">
              <a:solidFill>
                <a:srgbClr val="0000FF"/>
              </a:solidFill>
            </a:endParaRPr>
          </a:p>
          <a:p>
            <a:pPr algn="ctr"/>
            <a:r>
              <a:rPr lang="es-PE" b="1" dirty="0" smtClean="0">
                <a:solidFill>
                  <a:srgbClr val="0000FF"/>
                </a:solidFill>
              </a:rPr>
              <a:t>Se utiliza cemento en lugar de plomo y se utiliza para cubrir ventanas o para decoración en exteriores</a:t>
            </a:r>
          </a:p>
          <a:p>
            <a:pPr algn="ctr"/>
            <a:endParaRPr lang="es-PE" dirty="0">
              <a:solidFill>
                <a:srgbClr val="0000FF"/>
              </a:solidFill>
            </a:endParaRPr>
          </a:p>
        </p:txBody>
      </p:sp>
      <p:sp>
        <p:nvSpPr>
          <p:cNvPr id="4" name="3 Rectángulo"/>
          <p:cNvSpPr/>
          <p:nvPr/>
        </p:nvSpPr>
        <p:spPr>
          <a:xfrm>
            <a:off x="0" y="0"/>
            <a:ext cx="9144000" cy="5143500"/>
          </a:xfrm>
          <a:prstGeom prst="rect">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53000">
              <a:srgbClr val="0000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0" scaled="1"/>
          <a:tileRect/>
        </a:gradFill>
        <a:effectLst/>
      </p:bgPr>
    </p:bg>
    <p:spTree>
      <p:nvGrpSpPr>
        <p:cNvPr id="1" name=""/>
        <p:cNvGrpSpPr/>
        <p:nvPr/>
      </p:nvGrpSpPr>
      <p:grpSpPr>
        <a:xfrm>
          <a:off x="0" y="0"/>
          <a:ext cx="0" cy="0"/>
          <a:chOff x="0" y="0"/>
          <a:chExt cx="0" cy="0"/>
        </a:xfrm>
      </p:grpSpPr>
      <p:pic>
        <p:nvPicPr>
          <p:cNvPr id="2" name="1 Imagen" descr="e702b3855dd88339285be89756c37f21.jpg"/>
          <p:cNvPicPr>
            <a:picLocks noGrp="1" noChangeAspect="1"/>
          </p:cNvPicPr>
          <p:nvPr isPhoto="1"/>
        </p:nvPicPr>
        <p:blipFill>
          <a:blip r:embed="rId2">
            <a:lum/>
          </a:blip>
          <a:stretch>
            <a:fillRect/>
          </a:stretch>
        </p:blipFill>
        <p:spPr>
          <a:xfrm>
            <a:off x="1214414" y="0"/>
            <a:ext cx="3427419" cy="5143500"/>
          </a:xfrm>
          <a:prstGeom prst="rect">
            <a:avLst/>
          </a:prstGeom>
          <a:noFill/>
          <a:ln>
            <a:noFill/>
          </a:ln>
        </p:spPr>
      </p:pic>
      <p:pic>
        <p:nvPicPr>
          <p:cNvPr id="3" name="2 Imagen" descr="fecbbacdb2c8393b430ad93a6833fd8f.jpg"/>
          <p:cNvPicPr>
            <a:picLocks noGrp="1" noChangeAspect="1"/>
          </p:cNvPicPr>
          <p:nvPr isPhoto="1"/>
        </p:nvPicPr>
        <p:blipFill>
          <a:blip r:embed="rId3">
            <a:lum/>
          </a:blip>
          <a:stretch>
            <a:fillRect/>
          </a:stretch>
        </p:blipFill>
        <p:spPr>
          <a:xfrm>
            <a:off x="4857752" y="0"/>
            <a:ext cx="3216285"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additive="base">
                                        <p:cTn id="9" dur="3000" fill="hold"/>
                                        <p:tgtEl>
                                          <p:spTgt spid="2"/>
                                        </p:tgtEl>
                                        <p:attrNameLst>
                                          <p:attrName>ppt_x</p:attrName>
                                        </p:attrNameLst>
                                      </p:cBhvr>
                                      <p:tavLst>
                                        <p:tav tm="0">
                                          <p:val>
                                            <p:strVal val="0-#ppt_w/2"/>
                                          </p:val>
                                        </p:tav>
                                        <p:tav tm="100000">
                                          <p:val>
                                            <p:strVal val="#ppt_x"/>
                                          </p:val>
                                        </p:tav>
                                      </p:tavLst>
                                    </p:anim>
                                    <p:anim calcmode="lin" valueType="num">
                                      <p:cBhvr additive="base">
                                        <p:cTn id="10" dur="3000" fill="hold"/>
                                        <p:tgtEl>
                                          <p:spTgt spid="2"/>
                                        </p:tgtEl>
                                        <p:attrNameLst>
                                          <p:attrName>ppt_y</p:attrName>
                                        </p:attrNameLst>
                                      </p:cBhvr>
                                      <p:tavLst>
                                        <p:tav tm="0">
                                          <p:val>
                                            <p:strVal val="0-#ppt_h/2"/>
                                          </p:val>
                                        </p:tav>
                                        <p:tav tm="100000">
                                          <p:val>
                                            <p:strVal val="#ppt_y"/>
                                          </p:val>
                                        </p:tav>
                                      </p:tavLst>
                                    </p:anim>
                                  </p:childTnLst>
                                </p:cTn>
                              </p:par>
                              <p:par>
                                <p:cTn id="11" presetID="18" presetClass="entr" presetSubtype="6"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strips(downRight)">
                                      <p:cBhvr>
                                        <p:cTn id="13" dur="3000"/>
                                        <p:tgtEl>
                                          <p:spTgt spid="2"/>
                                        </p:tgtEl>
                                      </p:cBhvr>
                                    </p:animEffect>
                                  </p:childTnLst>
                                </p:cTn>
                              </p:par>
                              <p:par>
                                <p:cTn id="14" presetID="2" presetClass="entr" presetSubtype="3"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3000" fill="hold"/>
                                        <p:tgtEl>
                                          <p:spTgt spid="3"/>
                                        </p:tgtEl>
                                        <p:attrNameLst>
                                          <p:attrName>ppt_x</p:attrName>
                                        </p:attrNameLst>
                                      </p:cBhvr>
                                      <p:tavLst>
                                        <p:tav tm="0">
                                          <p:val>
                                            <p:strVal val="1+#ppt_w/2"/>
                                          </p:val>
                                        </p:tav>
                                        <p:tav tm="100000">
                                          <p:val>
                                            <p:strVal val="#ppt_x"/>
                                          </p:val>
                                        </p:tav>
                                      </p:tavLst>
                                    </p:anim>
                                    <p:anim calcmode="lin" valueType="num">
                                      <p:cBhvr additive="base">
                                        <p:cTn id="17" dur="3000" fill="hold"/>
                                        <p:tgtEl>
                                          <p:spTgt spid="3"/>
                                        </p:tgtEl>
                                        <p:attrNameLst>
                                          <p:attrName>ppt_y</p:attrName>
                                        </p:attrNameLst>
                                      </p:cBhvr>
                                      <p:tavLst>
                                        <p:tav tm="0">
                                          <p:val>
                                            <p:strVal val="0-#ppt_h/2"/>
                                          </p:val>
                                        </p:tav>
                                        <p:tav tm="100000">
                                          <p:val>
                                            <p:strVal val="#ppt_y"/>
                                          </p:val>
                                        </p:tav>
                                      </p:tavLst>
                                    </p:anim>
                                  </p:childTnLst>
                                </p:cTn>
                              </p:par>
                              <p:par>
                                <p:cTn id="18" presetID="18" presetClass="entr" presetSubtype="12"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strips(downLeft)">
                                      <p:cBhvr>
                                        <p:cTn id="20"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rgbClr val="0000FF"/>
            </a:gs>
            <a:gs pos="50000">
              <a:srgbClr val="92D050">
                <a:shade val="67500"/>
                <a:satMod val="115000"/>
              </a:srgbClr>
            </a:gs>
            <a:gs pos="100000">
              <a:srgbClr val="92D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dd6d5c4e9948c68fe7e9be2e08a61502.jpg"/>
          <p:cNvPicPr>
            <a:picLocks noGrp="1" noChangeAspect="1"/>
          </p:cNvPicPr>
          <p:nvPr isPhoto="1"/>
        </p:nvPicPr>
        <p:blipFill>
          <a:blip r:embed="rId2">
            <a:lum/>
          </a:blip>
          <a:stretch>
            <a:fillRect/>
          </a:stretch>
        </p:blipFill>
        <p:spPr>
          <a:xfrm>
            <a:off x="1071538" y="0"/>
            <a:ext cx="7061221" cy="5143500"/>
          </a:xfrm>
          <a:prstGeom prst="rect">
            <a:avLst/>
          </a:prstGeom>
          <a:noFill/>
          <a:ln>
            <a:noFill/>
          </a:ln>
        </p:spPr>
      </p:pic>
      <p:sp>
        <p:nvSpPr>
          <p:cNvPr id="3" name="2 Rectángulo"/>
          <p:cNvSpPr/>
          <p:nvPr/>
        </p:nvSpPr>
        <p:spPr>
          <a:xfrm>
            <a:off x="1285852" y="142858"/>
            <a:ext cx="3286148" cy="485778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flipH="1">
            <a:off x="4572000" y="142858"/>
            <a:ext cx="3357586" cy="485778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0" nodeType="withEffect">
                                  <p:stCondLst>
                                    <p:cond delay="200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4" presetClass="exit" presetSubtype="16" fill="hold" grpId="1" nodeType="withEffect">
                                  <p:stCondLst>
                                    <p:cond delay="2000"/>
                                  </p:stCondLst>
                                  <p:childTnLst>
                                    <p:animEffect transition="out" filter="box(in)">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xit" presetSubtype="2" fill="hold" grpId="0" nodeType="withEffect">
                                  <p:stCondLst>
                                    <p:cond delay="2000"/>
                                  </p:stCondLst>
                                  <p:childTnLst>
                                    <p:anim calcmode="lin" valueType="num">
                                      <p:cBhvr>
                                        <p:cTn id="17" dur="3000"/>
                                        <p:tgtEl>
                                          <p:spTgt spid="4"/>
                                        </p:tgtEl>
                                        <p:attrNameLst>
                                          <p:attrName>ppt_x</p:attrName>
                                        </p:attrNameLst>
                                      </p:cBhvr>
                                      <p:tavLst>
                                        <p:tav tm="0">
                                          <p:val>
                                            <p:strVal val="ppt_x"/>
                                          </p:val>
                                        </p:tav>
                                        <p:tav tm="100000">
                                          <p:val>
                                            <p:strVal val="ppt_x+ppt_w/2"/>
                                          </p:val>
                                        </p:tav>
                                      </p:tavLst>
                                    </p:anim>
                                    <p:anim calcmode="lin" valueType="num">
                                      <p:cBhvr>
                                        <p:cTn id="18" dur="3000"/>
                                        <p:tgtEl>
                                          <p:spTgt spid="4"/>
                                        </p:tgtEl>
                                        <p:attrNameLst>
                                          <p:attrName>ppt_y</p:attrName>
                                        </p:attrNameLst>
                                      </p:cBhvr>
                                      <p:tavLst>
                                        <p:tav tm="0">
                                          <p:val>
                                            <p:strVal val="ppt_y"/>
                                          </p:val>
                                        </p:tav>
                                        <p:tav tm="100000">
                                          <p:val>
                                            <p:strVal val="ppt_y"/>
                                          </p:val>
                                        </p:tav>
                                      </p:tavLst>
                                    </p:anim>
                                    <p:anim calcmode="lin" valueType="num">
                                      <p:cBhvr>
                                        <p:cTn id="19" dur="3000"/>
                                        <p:tgtEl>
                                          <p:spTgt spid="4"/>
                                        </p:tgtEl>
                                        <p:attrNameLst>
                                          <p:attrName>ppt_w</p:attrName>
                                        </p:attrNameLst>
                                      </p:cBhvr>
                                      <p:tavLst>
                                        <p:tav tm="0">
                                          <p:val>
                                            <p:strVal val="ppt_w"/>
                                          </p:val>
                                        </p:tav>
                                        <p:tav tm="100000">
                                          <p:val>
                                            <p:fltVal val="0"/>
                                          </p:val>
                                        </p:tav>
                                      </p:tavLst>
                                    </p:anim>
                                    <p:anim calcmode="lin" valueType="num">
                                      <p:cBhvr>
                                        <p:cTn id="20" dur="3000"/>
                                        <p:tgtEl>
                                          <p:spTgt spid="4"/>
                                        </p:tgtEl>
                                        <p:attrNameLst>
                                          <p:attrName>ppt_h</p:attrName>
                                        </p:attrNameLst>
                                      </p:cBhvr>
                                      <p:tavLst>
                                        <p:tav tm="0">
                                          <p:val>
                                            <p:strVal val="ppt_h"/>
                                          </p:val>
                                        </p:tav>
                                        <p:tav tm="100000">
                                          <p:val>
                                            <p:strVal val="ppt_h"/>
                                          </p:val>
                                        </p:tav>
                                      </p:tavLst>
                                    </p:anim>
                                    <p:set>
                                      <p:cBhvr>
                                        <p:cTn id="21" dur="1" fill="hold">
                                          <p:stCondLst>
                                            <p:cond delay="2999"/>
                                          </p:stCondLst>
                                        </p:cTn>
                                        <p:tgtEl>
                                          <p:spTgt spid="4"/>
                                        </p:tgtEl>
                                        <p:attrNameLst>
                                          <p:attrName>style.visibility</p:attrName>
                                        </p:attrNameLst>
                                      </p:cBhvr>
                                      <p:to>
                                        <p:strVal val="hidden"/>
                                      </p:to>
                                    </p:set>
                                  </p:childTnLst>
                                </p:cTn>
                              </p:par>
                              <p:par>
                                <p:cTn id="22" presetID="4" presetClass="exit" presetSubtype="16" fill="hold" grpId="1" nodeType="withEffect">
                                  <p:stCondLst>
                                    <p:cond delay="2000"/>
                                  </p:stCondLst>
                                  <p:childTnLst>
                                    <p:animEffect transition="out" filter="box(in)">
                                      <p:cBhvr>
                                        <p:cTn id="23" dur="3000"/>
                                        <p:tgtEl>
                                          <p:spTgt spid="4"/>
                                        </p:tgtEl>
                                      </p:cBhvr>
                                    </p:animEffect>
                                    <p:set>
                                      <p:cBhvr>
                                        <p:cTn id="24" dur="1" fill="hold">
                                          <p:stCondLst>
                                            <p:cond delay="2999"/>
                                          </p:stCondLst>
                                        </p:cTn>
                                        <p:tgtEl>
                                          <p:spTgt spid="4"/>
                                        </p:tgtEl>
                                        <p:attrNameLst>
                                          <p:attrName>style.visibility</p:attrName>
                                        </p:attrNameLst>
                                      </p:cBhvr>
                                      <p:to>
                                        <p:strVal val="hidden"/>
                                      </p:to>
                                    </p:set>
                                  </p:childTnLst>
                                </p:cTn>
                              </p:par>
                              <p:par>
                                <p:cTn id="25" presetID="17" presetClass="entr" presetSubtype="10" fill="hold" nodeType="withEffect">
                                  <p:stCondLst>
                                    <p:cond delay="2000"/>
                                  </p:stCondLst>
                                  <p:childTnLst>
                                    <p:set>
                                      <p:cBhvr>
                                        <p:cTn id="26" dur="1" fill="hold">
                                          <p:stCondLst>
                                            <p:cond delay="0"/>
                                          </p:stCondLst>
                                        </p:cTn>
                                        <p:tgtEl>
                                          <p:spTgt spid="2"/>
                                        </p:tgtEl>
                                        <p:attrNameLst>
                                          <p:attrName>style.visibility</p:attrName>
                                        </p:attrNameLst>
                                      </p:cBhvr>
                                      <p:to>
                                        <p:strVal val="visible"/>
                                      </p:to>
                                    </p:set>
                                    <p:anim calcmode="lin" valueType="num">
                                      <p:cBhvr>
                                        <p:cTn id="27" dur="3000" fill="hold"/>
                                        <p:tgtEl>
                                          <p:spTgt spid="2"/>
                                        </p:tgtEl>
                                        <p:attrNameLst>
                                          <p:attrName>ppt_w</p:attrName>
                                        </p:attrNameLst>
                                      </p:cBhvr>
                                      <p:tavLst>
                                        <p:tav tm="0">
                                          <p:val>
                                            <p:fltVal val="0"/>
                                          </p:val>
                                        </p:tav>
                                        <p:tav tm="100000">
                                          <p:val>
                                            <p:strVal val="#ppt_w"/>
                                          </p:val>
                                        </p:tav>
                                      </p:tavLst>
                                    </p:anim>
                                    <p:anim calcmode="lin" valueType="num">
                                      <p:cBhvr>
                                        <p:cTn id="28"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flip="none" rotWithShape="1">
          <a:gsLst>
            <a:gs pos="52000">
              <a:srgbClr val="C00000"/>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1"/>
          <a:tileRect/>
        </a:gradFill>
        <a:effectLst/>
      </p:bgPr>
    </p:bg>
    <p:spTree>
      <p:nvGrpSpPr>
        <p:cNvPr id="1" name=""/>
        <p:cNvGrpSpPr/>
        <p:nvPr/>
      </p:nvGrpSpPr>
      <p:grpSpPr>
        <a:xfrm>
          <a:off x="0" y="0"/>
          <a:ext cx="0" cy="0"/>
          <a:chOff x="0" y="0"/>
          <a:chExt cx="0" cy="0"/>
        </a:xfrm>
      </p:grpSpPr>
      <p:pic>
        <p:nvPicPr>
          <p:cNvPr id="2" name="1 Imagen" descr="image.jpg"/>
          <p:cNvPicPr>
            <a:picLocks noGrp="1" noChangeAspect="1"/>
          </p:cNvPicPr>
          <p:nvPr isPhoto="1"/>
        </p:nvPicPr>
        <p:blipFill>
          <a:blip r:embed="rId2">
            <a:lum/>
          </a:blip>
          <a:stretch>
            <a:fillRect/>
          </a:stretch>
        </p:blipFill>
        <p:spPr>
          <a:xfrm>
            <a:off x="642911" y="0"/>
            <a:ext cx="4214842" cy="5143500"/>
          </a:xfrm>
          <a:prstGeom prst="rect">
            <a:avLst/>
          </a:prstGeom>
          <a:noFill/>
          <a:ln>
            <a:noFill/>
          </a:ln>
        </p:spPr>
      </p:pic>
      <p:pic>
        <p:nvPicPr>
          <p:cNvPr id="3" name="2 Imagen" descr="Single-Sunflower-1.jpg"/>
          <p:cNvPicPr>
            <a:picLocks noGrp="1" noChangeAspect="1"/>
          </p:cNvPicPr>
          <p:nvPr isPhoto="1"/>
        </p:nvPicPr>
        <p:blipFill>
          <a:blip r:embed="rId3">
            <a:lum/>
          </a:blip>
          <a:stretch>
            <a:fillRect/>
          </a:stretch>
        </p:blipFill>
        <p:spPr>
          <a:xfrm>
            <a:off x="5286380" y="0"/>
            <a:ext cx="3373447"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42"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3000"/>
                                        <p:tgtEl>
                                          <p:spTgt spid="2"/>
                                        </p:tgtEl>
                                      </p:cBhvr>
                                    </p:animEffect>
                                    <p:anim calcmode="lin" valueType="num">
                                      <p:cBhvr>
                                        <p:cTn id="10" dur="3000" fill="hold"/>
                                        <p:tgtEl>
                                          <p:spTgt spid="2"/>
                                        </p:tgtEl>
                                        <p:attrNameLst>
                                          <p:attrName>ppt_x</p:attrName>
                                        </p:attrNameLst>
                                      </p:cBhvr>
                                      <p:tavLst>
                                        <p:tav tm="0">
                                          <p:val>
                                            <p:strVal val="#ppt_x"/>
                                          </p:val>
                                        </p:tav>
                                        <p:tav tm="100000">
                                          <p:val>
                                            <p:strVal val="#ppt_x"/>
                                          </p:val>
                                        </p:tav>
                                      </p:tavLst>
                                    </p:anim>
                                    <p:anim calcmode="lin" valueType="num">
                                      <p:cBhvr>
                                        <p:cTn id="11" dur="3000" fill="hold"/>
                                        <p:tgtEl>
                                          <p:spTgt spid="2"/>
                                        </p:tgtEl>
                                        <p:attrNameLst>
                                          <p:attrName>ppt_y</p:attrName>
                                        </p:attrNameLst>
                                      </p:cBhvr>
                                      <p:tavLst>
                                        <p:tav tm="0">
                                          <p:val>
                                            <p:strVal val="#ppt_y+.1"/>
                                          </p:val>
                                        </p:tav>
                                        <p:tav tm="100000">
                                          <p:val>
                                            <p:strVal val="#ppt_y"/>
                                          </p:val>
                                        </p:tav>
                                      </p:tavLst>
                                    </p:anim>
                                  </p:childTnLst>
                                </p:cTn>
                              </p:par>
                              <p:par>
                                <p:cTn id="12" presetID="13" presetClass="entr" presetSubtype="32"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plus(out)">
                                      <p:cBhvr>
                                        <p:cTn id="14" dur="3000"/>
                                        <p:tgtEl>
                                          <p:spTgt spid="2"/>
                                        </p:tgtEl>
                                      </p:cBhvr>
                                    </p:animEffect>
                                  </p:childTnLst>
                                </p:cTn>
                              </p:par>
                              <p:par>
                                <p:cTn id="15" presetID="47"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3000"/>
                                        <p:tgtEl>
                                          <p:spTgt spid="3"/>
                                        </p:tgtEl>
                                      </p:cBhvr>
                                    </p:animEffect>
                                    <p:anim calcmode="lin" valueType="num">
                                      <p:cBhvr>
                                        <p:cTn id="18" dur="3000" fill="hold"/>
                                        <p:tgtEl>
                                          <p:spTgt spid="3"/>
                                        </p:tgtEl>
                                        <p:attrNameLst>
                                          <p:attrName>ppt_x</p:attrName>
                                        </p:attrNameLst>
                                      </p:cBhvr>
                                      <p:tavLst>
                                        <p:tav tm="0">
                                          <p:val>
                                            <p:strVal val="#ppt_x"/>
                                          </p:val>
                                        </p:tav>
                                        <p:tav tm="100000">
                                          <p:val>
                                            <p:strVal val="#ppt_x"/>
                                          </p:val>
                                        </p:tav>
                                      </p:tavLst>
                                    </p:anim>
                                    <p:anim calcmode="lin" valueType="num">
                                      <p:cBhvr>
                                        <p:cTn id="19" dur="3000" fill="hold"/>
                                        <p:tgtEl>
                                          <p:spTgt spid="3"/>
                                        </p:tgtEl>
                                        <p:attrNameLst>
                                          <p:attrName>ppt_y</p:attrName>
                                        </p:attrNameLst>
                                      </p:cBhvr>
                                      <p:tavLst>
                                        <p:tav tm="0">
                                          <p:val>
                                            <p:strVal val="#ppt_y-.1"/>
                                          </p:val>
                                        </p:tav>
                                        <p:tav tm="100000">
                                          <p:val>
                                            <p:strVal val="#ppt_y"/>
                                          </p:val>
                                        </p:tav>
                                      </p:tavLst>
                                    </p:anim>
                                  </p:childTnLst>
                                </p:cTn>
                              </p:par>
                              <p:par>
                                <p:cTn id="20" presetID="13" presetClass="entr" presetSubtype="32"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plus(out)">
                                      <p:cBhvr>
                                        <p:cTn id="22"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49000">
              <a:srgbClr val="FF0000"/>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0"/>
        </a:gradFill>
        <a:effectLst/>
      </p:bgPr>
    </p:bg>
    <p:spTree>
      <p:nvGrpSpPr>
        <p:cNvPr id="1" name=""/>
        <p:cNvGrpSpPr/>
        <p:nvPr/>
      </p:nvGrpSpPr>
      <p:grpSpPr>
        <a:xfrm>
          <a:off x="0" y="0"/>
          <a:ext cx="0" cy="0"/>
          <a:chOff x="0" y="0"/>
          <a:chExt cx="0" cy="0"/>
        </a:xfrm>
      </p:grpSpPr>
      <p:pic>
        <p:nvPicPr>
          <p:cNvPr id="2" name="1 Imagen" descr="vitrazhi-pticy-2.jpg"/>
          <p:cNvPicPr>
            <a:picLocks noGrp="1" noChangeAspect="1"/>
          </p:cNvPicPr>
          <p:nvPr isPhoto="1"/>
        </p:nvPicPr>
        <p:blipFill>
          <a:blip r:embed="rId2">
            <a:lum/>
          </a:blip>
          <a:stretch>
            <a:fillRect/>
          </a:stretch>
        </p:blipFill>
        <p:spPr>
          <a:xfrm>
            <a:off x="4786314" y="0"/>
            <a:ext cx="3752847" cy="5143500"/>
          </a:xfrm>
          <a:prstGeom prst="rect">
            <a:avLst/>
          </a:prstGeom>
          <a:noFill/>
          <a:ln>
            <a:noFill/>
          </a:ln>
        </p:spPr>
      </p:pic>
      <p:pic>
        <p:nvPicPr>
          <p:cNvPr id="3" name="2 Imagen" descr="unnamed.jpg"/>
          <p:cNvPicPr>
            <a:picLocks noGrp="1" noChangeAspect="1"/>
          </p:cNvPicPr>
          <p:nvPr isPhoto="1"/>
        </p:nvPicPr>
        <p:blipFill>
          <a:blip r:embed="rId3">
            <a:lum/>
          </a:blip>
          <a:stretch>
            <a:fillRect/>
          </a:stretch>
        </p:blipFill>
        <p:spPr>
          <a:xfrm>
            <a:off x="785786" y="0"/>
            <a:ext cx="3500445" cy="5143500"/>
          </a:xfrm>
          <a:prstGeom prst="rect">
            <a:avLst/>
          </a:prstGeom>
          <a:noFill/>
          <a:ln>
            <a:noFill/>
          </a:ln>
        </p:spPr>
      </p:pic>
      <p:sp>
        <p:nvSpPr>
          <p:cNvPr id="4" name="3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strVal val="4/3*#ppt_w"/>
                                          </p:val>
                                        </p:tav>
                                        <p:tav tm="100000">
                                          <p:val>
                                            <p:strVal val="#ppt_w"/>
                                          </p:val>
                                        </p:tav>
                                      </p:tavLst>
                                    </p:anim>
                                    <p:anim calcmode="lin" valueType="num">
                                      <p:cBhvr>
                                        <p:cTn id="10" dur="3000" fill="hold"/>
                                        <p:tgtEl>
                                          <p:spTgt spid="3"/>
                                        </p:tgtEl>
                                        <p:attrNameLst>
                                          <p:attrName>ppt_h</p:attrName>
                                        </p:attrNameLst>
                                      </p:cBhvr>
                                      <p:tavLst>
                                        <p:tav tm="0">
                                          <p:val>
                                            <p:strVal val="4/3*#ppt_h"/>
                                          </p:val>
                                        </p:tav>
                                        <p:tav tm="100000">
                                          <p:val>
                                            <p:strVal val="#ppt_h"/>
                                          </p:val>
                                        </p:tav>
                                      </p:tavLst>
                                    </p:anim>
                                  </p:childTnLst>
                                </p:cTn>
                              </p:par>
                              <p:par>
                                <p:cTn id="11" presetID="9"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dissolve">
                                      <p:cBhvr>
                                        <p:cTn id="13" dur="3000"/>
                                        <p:tgtEl>
                                          <p:spTgt spid="3"/>
                                        </p:tgtEl>
                                      </p:cBhvr>
                                    </p:animEffec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9"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ssolve">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a:gsLst>
            <a:gs pos="0">
              <a:srgbClr val="FF6600"/>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3" name="2 Imagen" descr="tiffany-dragonfly-stained-glass-window.jpg"/>
          <p:cNvPicPr>
            <a:picLocks noChangeAspect="1"/>
          </p:cNvPicPr>
          <p:nvPr/>
        </p:nvPicPr>
        <p:blipFill>
          <a:blip r:embed="rId2"/>
          <a:stretch>
            <a:fillRect/>
          </a:stretch>
        </p:blipFill>
        <p:spPr>
          <a:xfrm>
            <a:off x="0" y="0"/>
            <a:ext cx="9144000" cy="5155580"/>
          </a:xfrm>
          <a:prstGeom prst="rect">
            <a:avLst/>
          </a:prstGeom>
        </p:spPr>
      </p:pic>
      <p:pic>
        <p:nvPicPr>
          <p:cNvPr id="7" name="6 Imagen" descr="tiffany-dragonfly-stained-glass-window.jpg"/>
          <p:cNvPicPr>
            <a:picLocks noChangeAspect="1"/>
          </p:cNvPicPr>
          <p:nvPr/>
        </p:nvPicPr>
        <p:blipFill>
          <a:blip r:embed="rId2"/>
          <a:srcRect l="3021" t="3972" r="57135" b="5961"/>
          <a:stretch>
            <a:fillRect/>
          </a:stretch>
        </p:blipFill>
        <p:spPr>
          <a:xfrm>
            <a:off x="285720" y="214296"/>
            <a:ext cx="4286280" cy="4714908"/>
          </a:xfrm>
          <a:prstGeom prst="rect">
            <a:avLst/>
          </a:prstGeom>
          <a:ln w="38100">
            <a:solidFill>
              <a:schemeClr val="tx1"/>
            </a:solidFill>
          </a:ln>
        </p:spPr>
      </p:pic>
      <p:pic>
        <p:nvPicPr>
          <p:cNvPr id="8" name="7 Imagen" descr="tiffany-dragonfly-stained-glass-window.jpg"/>
          <p:cNvPicPr>
            <a:picLocks noChangeAspect="1"/>
          </p:cNvPicPr>
          <p:nvPr/>
        </p:nvPicPr>
        <p:blipFill>
          <a:blip r:embed="rId2"/>
          <a:srcRect l="3021" t="3972" r="57135" b="5961"/>
          <a:stretch>
            <a:fillRect/>
          </a:stretch>
        </p:blipFill>
        <p:spPr>
          <a:xfrm flipH="1">
            <a:off x="4572000" y="214296"/>
            <a:ext cx="4357718" cy="4714908"/>
          </a:xfrm>
          <a:prstGeom prst="rect">
            <a:avLst/>
          </a:prstGeom>
          <a:ln w="38100">
            <a:solidFill>
              <a:schemeClr val="tx1"/>
            </a:solidFill>
          </a:ln>
        </p:spPr>
      </p:pic>
      <p:pic>
        <p:nvPicPr>
          <p:cNvPr id="5" name="4 Imagen" descr="cooltext377611594547390.png"/>
          <p:cNvPicPr>
            <a:picLocks noChangeAspect="1"/>
          </p:cNvPicPr>
          <p:nvPr/>
        </p:nvPicPr>
        <p:blipFill>
          <a:blip r:embed="rId3">
            <a:lum contrast="40000"/>
          </a:blip>
          <a:stretch>
            <a:fillRect/>
          </a:stretch>
        </p:blipFill>
        <p:spPr>
          <a:xfrm rot="20693254">
            <a:off x="2143108" y="3571882"/>
            <a:ext cx="1765079" cy="838095"/>
          </a:xfrm>
          <a:prstGeom prst="rect">
            <a:avLst/>
          </a:prstGeom>
        </p:spPr>
      </p:pic>
      <p:sp>
        <p:nvSpPr>
          <p:cNvPr id="6" name="5 Rectángulo"/>
          <p:cNvSpPr/>
          <p:nvPr/>
        </p:nvSpPr>
        <p:spPr>
          <a:xfrm>
            <a:off x="0" y="0"/>
            <a:ext cx="9144000" cy="5143500"/>
          </a:xfrm>
          <a:prstGeom prst="rect">
            <a:avLst/>
          </a:prstGeom>
          <a:blipFill dpi="0" rotWithShape="1">
            <a:blip r:embed="rId4"/>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8" fill="hold" nodeType="withEffect">
                                  <p:stCondLst>
                                    <p:cond delay="2000"/>
                                  </p:stCondLst>
                                  <p:childTnLst>
                                    <p:anim calcmode="lin" valueType="num">
                                      <p:cBhvr>
                                        <p:cTn id="8" dur="3000"/>
                                        <p:tgtEl>
                                          <p:spTgt spid="7"/>
                                        </p:tgtEl>
                                        <p:attrNameLst>
                                          <p:attrName>ppt_x</p:attrName>
                                        </p:attrNameLst>
                                      </p:cBhvr>
                                      <p:tavLst>
                                        <p:tav tm="0">
                                          <p:val>
                                            <p:strVal val="ppt_x"/>
                                          </p:val>
                                        </p:tav>
                                        <p:tav tm="100000">
                                          <p:val>
                                            <p:strVal val="ppt_x-ppt_w/2"/>
                                          </p:val>
                                        </p:tav>
                                      </p:tavLst>
                                    </p:anim>
                                    <p:anim calcmode="lin" valueType="num">
                                      <p:cBhvr>
                                        <p:cTn id="9" dur="3000"/>
                                        <p:tgtEl>
                                          <p:spTgt spid="7"/>
                                        </p:tgtEl>
                                        <p:attrNameLst>
                                          <p:attrName>ppt_y</p:attrName>
                                        </p:attrNameLst>
                                      </p:cBhvr>
                                      <p:tavLst>
                                        <p:tav tm="0">
                                          <p:val>
                                            <p:strVal val="ppt_y"/>
                                          </p:val>
                                        </p:tav>
                                        <p:tav tm="100000">
                                          <p:val>
                                            <p:strVal val="ppt_y"/>
                                          </p:val>
                                        </p:tav>
                                      </p:tavLst>
                                    </p:anim>
                                    <p:anim calcmode="lin" valueType="num">
                                      <p:cBhvr>
                                        <p:cTn id="10" dur="3000"/>
                                        <p:tgtEl>
                                          <p:spTgt spid="7"/>
                                        </p:tgtEl>
                                        <p:attrNameLst>
                                          <p:attrName>ppt_w</p:attrName>
                                        </p:attrNameLst>
                                      </p:cBhvr>
                                      <p:tavLst>
                                        <p:tav tm="0">
                                          <p:val>
                                            <p:strVal val="ppt_w"/>
                                          </p:val>
                                        </p:tav>
                                        <p:tav tm="100000">
                                          <p:val>
                                            <p:fltVal val="0"/>
                                          </p:val>
                                        </p:tav>
                                      </p:tavLst>
                                    </p:anim>
                                    <p:anim calcmode="lin" valueType="num">
                                      <p:cBhvr>
                                        <p:cTn id="11" dur="3000"/>
                                        <p:tgtEl>
                                          <p:spTgt spid="7"/>
                                        </p:tgtEl>
                                        <p:attrNameLst>
                                          <p:attrName>ppt_h</p:attrName>
                                        </p:attrNameLst>
                                      </p:cBhvr>
                                      <p:tavLst>
                                        <p:tav tm="0">
                                          <p:val>
                                            <p:strVal val="ppt_h"/>
                                          </p:val>
                                        </p:tav>
                                        <p:tav tm="100000">
                                          <p:val>
                                            <p:strVal val="ppt_h"/>
                                          </p:val>
                                        </p:tav>
                                      </p:tavLst>
                                    </p:anim>
                                    <p:set>
                                      <p:cBhvr>
                                        <p:cTn id="12" dur="1" fill="hold">
                                          <p:stCondLst>
                                            <p:cond delay="2999"/>
                                          </p:stCondLst>
                                        </p:cTn>
                                        <p:tgtEl>
                                          <p:spTgt spid="7"/>
                                        </p:tgtEl>
                                        <p:attrNameLst>
                                          <p:attrName>style.visibility</p:attrName>
                                        </p:attrNameLst>
                                      </p:cBhvr>
                                      <p:to>
                                        <p:strVal val="hidden"/>
                                      </p:to>
                                    </p:set>
                                  </p:childTnLst>
                                </p:cTn>
                              </p:par>
                              <p:par>
                                <p:cTn id="13" presetID="8" presetClass="exit" presetSubtype="16" fill="hold" nodeType="withEffect">
                                  <p:stCondLst>
                                    <p:cond delay="2000"/>
                                  </p:stCondLst>
                                  <p:childTnLst>
                                    <p:animEffect transition="out" filter="diamond(in)">
                                      <p:cBhvr>
                                        <p:cTn id="14" dur="3000"/>
                                        <p:tgtEl>
                                          <p:spTgt spid="7"/>
                                        </p:tgtEl>
                                      </p:cBhvr>
                                    </p:animEffect>
                                    <p:set>
                                      <p:cBhvr>
                                        <p:cTn id="15" dur="1" fill="hold">
                                          <p:stCondLst>
                                            <p:cond delay="2999"/>
                                          </p:stCondLst>
                                        </p:cTn>
                                        <p:tgtEl>
                                          <p:spTgt spid="7"/>
                                        </p:tgtEl>
                                        <p:attrNameLst>
                                          <p:attrName>style.visibility</p:attrName>
                                        </p:attrNameLst>
                                      </p:cBhvr>
                                      <p:to>
                                        <p:strVal val="hidden"/>
                                      </p:to>
                                    </p:set>
                                  </p:childTnLst>
                                </p:cTn>
                              </p:par>
                              <p:par>
                                <p:cTn id="16" presetID="17" presetClass="exit" presetSubtype="2" fill="hold" nodeType="withEffect">
                                  <p:stCondLst>
                                    <p:cond delay="2000"/>
                                  </p:stCondLst>
                                  <p:childTnLst>
                                    <p:anim calcmode="lin" valueType="num">
                                      <p:cBhvr>
                                        <p:cTn id="17" dur="3000"/>
                                        <p:tgtEl>
                                          <p:spTgt spid="8"/>
                                        </p:tgtEl>
                                        <p:attrNameLst>
                                          <p:attrName>ppt_x</p:attrName>
                                        </p:attrNameLst>
                                      </p:cBhvr>
                                      <p:tavLst>
                                        <p:tav tm="0">
                                          <p:val>
                                            <p:strVal val="ppt_x"/>
                                          </p:val>
                                        </p:tav>
                                        <p:tav tm="100000">
                                          <p:val>
                                            <p:strVal val="ppt_x+ppt_w/2"/>
                                          </p:val>
                                        </p:tav>
                                      </p:tavLst>
                                    </p:anim>
                                    <p:anim calcmode="lin" valueType="num">
                                      <p:cBhvr>
                                        <p:cTn id="18" dur="3000"/>
                                        <p:tgtEl>
                                          <p:spTgt spid="8"/>
                                        </p:tgtEl>
                                        <p:attrNameLst>
                                          <p:attrName>ppt_y</p:attrName>
                                        </p:attrNameLst>
                                      </p:cBhvr>
                                      <p:tavLst>
                                        <p:tav tm="0">
                                          <p:val>
                                            <p:strVal val="ppt_y"/>
                                          </p:val>
                                        </p:tav>
                                        <p:tav tm="100000">
                                          <p:val>
                                            <p:strVal val="ppt_y"/>
                                          </p:val>
                                        </p:tav>
                                      </p:tavLst>
                                    </p:anim>
                                    <p:anim calcmode="lin" valueType="num">
                                      <p:cBhvr>
                                        <p:cTn id="19" dur="3000"/>
                                        <p:tgtEl>
                                          <p:spTgt spid="8"/>
                                        </p:tgtEl>
                                        <p:attrNameLst>
                                          <p:attrName>ppt_w</p:attrName>
                                        </p:attrNameLst>
                                      </p:cBhvr>
                                      <p:tavLst>
                                        <p:tav tm="0">
                                          <p:val>
                                            <p:strVal val="ppt_w"/>
                                          </p:val>
                                        </p:tav>
                                        <p:tav tm="100000">
                                          <p:val>
                                            <p:fltVal val="0"/>
                                          </p:val>
                                        </p:tav>
                                      </p:tavLst>
                                    </p:anim>
                                    <p:anim calcmode="lin" valueType="num">
                                      <p:cBhvr>
                                        <p:cTn id="20" dur="3000"/>
                                        <p:tgtEl>
                                          <p:spTgt spid="8"/>
                                        </p:tgtEl>
                                        <p:attrNameLst>
                                          <p:attrName>ppt_h</p:attrName>
                                        </p:attrNameLst>
                                      </p:cBhvr>
                                      <p:tavLst>
                                        <p:tav tm="0">
                                          <p:val>
                                            <p:strVal val="ppt_h"/>
                                          </p:val>
                                        </p:tav>
                                        <p:tav tm="100000">
                                          <p:val>
                                            <p:strVal val="ppt_h"/>
                                          </p:val>
                                        </p:tav>
                                      </p:tavLst>
                                    </p:anim>
                                    <p:set>
                                      <p:cBhvr>
                                        <p:cTn id="21" dur="1" fill="hold">
                                          <p:stCondLst>
                                            <p:cond delay="2999"/>
                                          </p:stCondLst>
                                        </p:cTn>
                                        <p:tgtEl>
                                          <p:spTgt spid="8"/>
                                        </p:tgtEl>
                                        <p:attrNameLst>
                                          <p:attrName>style.visibility</p:attrName>
                                        </p:attrNameLst>
                                      </p:cBhvr>
                                      <p:to>
                                        <p:strVal val="hidden"/>
                                      </p:to>
                                    </p:set>
                                  </p:childTnLst>
                                </p:cTn>
                              </p:par>
                              <p:par>
                                <p:cTn id="22" presetID="8" presetClass="exit" presetSubtype="16" fill="hold" nodeType="withEffect">
                                  <p:stCondLst>
                                    <p:cond delay="2000"/>
                                  </p:stCondLst>
                                  <p:childTnLst>
                                    <p:animEffect transition="out" filter="diamond(in)">
                                      <p:cBhvr>
                                        <p:cTn id="23" dur="3000"/>
                                        <p:tgtEl>
                                          <p:spTgt spid="8"/>
                                        </p:tgtEl>
                                      </p:cBhvr>
                                    </p:animEffect>
                                    <p:set>
                                      <p:cBhvr>
                                        <p:cTn id="24" dur="1" fill="hold">
                                          <p:stCondLst>
                                            <p:cond delay="2999"/>
                                          </p:stCondLst>
                                        </p:cTn>
                                        <p:tgtEl>
                                          <p:spTgt spid="8"/>
                                        </p:tgtEl>
                                        <p:attrNameLst>
                                          <p:attrName>style.visibility</p:attrName>
                                        </p:attrNameLst>
                                      </p:cBhvr>
                                      <p:to>
                                        <p:strVal val="hidden"/>
                                      </p:to>
                                    </p:set>
                                  </p:childTnLst>
                                </p:cTn>
                              </p:par>
                              <p:par>
                                <p:cTn id="25" presetID="17" presetClass="entr" presetSubtype="10" fill="hold" nodeType="withEffect">
                                  <p:stCondLst>
                                    <p:cond delay="2000"/>
                                  </p:stCondLst>
                                  <p:childTnLst>
                                    <p:set>
                                      <p:cBhvr>
                                        <p:cTn id="26" dur="1" fill="hold">
                                          <p:stCondLst>
                                            <p:cond delay="0"/>
                                          </p:stCondLst>
                                        </p:cTn>
                                        <p:tgtEl>
                                          <p:spTgt spid="3"/>
                                        </p:tgtEl>
                                        <p:attrNameLst>
                                          <p:attrName>style.visibility</p:attrName>
                                        </p:attrNameLst>
                                      </p:cBhvr>
                                      <p:to>
                                        <p:strVal val="visible"/>
                                      </p:to>
                                    </p:set>
                                    <p:anim calcmode="lin" valueType="num">
                                      <p:cBhvr>
                                        <p:cTn id="27" dur="3000" fill="hold"/>
                                        <p:tgtEl>
                                          <p:spTgt spid="3"/>
                                        </p:tgtEl>
                                        <p:attrNameLst>
                                          <p:attrName>ppt_w</p:attrName>
                                        </p:attrNameLst>
                                      </p:cBhvr>
                                      <p:tavLst>
                                        <p:tav tm="0">
                                          <p:val>
                                            <p:fltVal val="0"/>
                                          </p:val>
                                        </p:tav>
                                        <p:tav tm="100000">
                                          <p:val>
                                            <p:strVal val="#ppt_w"/>
                                          </p:val>
                                        </p:tav>
                                      </p:tavLst>
                                    </p:anim>
                                    <p:anim calcmode="lin" valueType="num">
                                      <p:cBhvr>
                                        <p:cTn id="28" dur="3000" fill="hold"/>
                                        <p:tgtEl>
                                          <p:spTgt spid="3"/>
                                        </p:tgtEl>
                                        <p:attrNameLst>
                                          <p:attrName>ppt_h</p:attrName>
                                        </p:attrNameLst>
                                      </p:cBhvr>
                                      <p:tavLst>
                                        <p:tav tm="0">
                                          <p:val>
                                            <p:strVal val="#ppt_h"/>
                                          </p:val>
                                        </p:tav>
                                        <p:tav tm="100000">
                                          <p:val>
                                            <p:strVal val="#ppt_h"/>
                                          </p:val>
                                        </p:tav>
                                      </p:tavLst>
                                    </p:anim>
                                  </p:childTnLst>
                                </p:cTn>
                              </p:par>
                            </p:childTnLst>
                          </p:cTn>
                        </p:par>
                        <p:par>
                          <p:cTn id="29" fill="hold">
                            <p:stCondLst>
                              <p:cond delay="5000"/>
                            </p:stCondLst>
                            <p:childTnLst>
                              <p:par>
                                <p:cTn id="30" presetID="47" presetClass="entr" presetSubtype="0"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2000"/>
                                        <p:tgtEl>
                                          <p:spTgt spid="5"/>
                                        </p:tgtEl>
                                      </p:cBhvr>
                                    </p:animEffect>
                                    <p:anim calcmode="lin" valueType="num">
                                      <p:cBhvr>
                                        <p:cTn id="33" dur="2000" fill="hold"/>
                                        <p:tgtEl>
                                          <p:spTgt spid="5"/>
                                        </p:tgtEl>
                                        <p:attrNameLst>
                                          <p:attrName>ppt_x</p:attrName>
                                        </p:attrNameLst>
                                      </p:cBhvr>
                                      <p:tavLst>
                                        <p:tav tm="0">
                                          <p:val>
                                            <p:strVal val="#ppt_x"/>
                                          </p:val>
                                        </p:tav>
                                        <p:tav tm="100000">
                                          <p:val>
                                            <p:strVal val="#ppt_x"/>
                                          </p:val>
                                        </p:tav>
                                      </p:tavLst>
                                    </p:anim>
                                    <p:anim calcmode="lin" valueType="num">
                                      <p:cBhvr>
                                        <p:cTn id="34" dur="2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VIDRIERA POLICROMAD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7">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VIDRIERA POLICROMADA</Template>
  <TotalTime>0</TotalTime>
  <Words>214</Words>
  <Application>Microsoft Office PowerPoint</Application>
  <PresentationFormat>Presentación en pantalla (16:9)</PresentationFormat>
  <Paragraphs>33</Paragraphs>
  <Slides>48</Slides>
  <Notes>0</Notes>
  <HiddenSlides>0</HiddenSlides>
  <MMClips>1</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VIDRIERA POLICROMADA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2021-02-26T17:13:58Z</dcterms:created>
  <dcterms:modified xsi:type="dcterms:W3CDTF">2021-02-26T17:23:26Z</dcterms:modified>
</cp:coreProperties>
</file>