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70"/>
  </p:notesMasterIdLst>
  <p:sldIdLst>
    <p:sldId id="335" r:id="rId3"/>
    <p:sldId id="285" r:id="rId4"/>
    <p:sldId id="260" r:id="rId5"/>
    <p:sldId id="265" r:id="rId6"/>
    <p:sldId id="263" r:id="rId7"/>
    <p:sldId id="259" r:id="rId8"/>
    <p:sldId id="286" r:id="rId9"/>
    <p:sldId id="281" r:id="rId10"/>
    <p:sldId id="284" r:id="rId11"/>
    <p:sldId id="280" r:id="rId12"/>
    <p:sldId id="278" r:id="rId13"/>
    <p:sldId id="279" r:id="rId14"/>
    <p:sldId id="303" r:id="rId15"/>
    <p:sldId id="282" r:id="rId16"/>
    <p:sldId id="301" r:id="rId17"/>
    <p:sldId id="298" r:id="rId18"/>
    <p:sldId id="297" r:id="rId19"/>
    <p:sldId id="296" r:id="rId20"/>
    <p:sldId id="292" r:id="rId21"/>
    <p:sldId id="274" r:id="rId22"/>
    <p:sldId id="302" r:id="rId23"/>
    <p:sldId id="294" r:id="rId24"/>
    <p:sldId id="276" r:id="rId25"/>
    <p:sldId id="311" r:id="rId26"/>
    <p:sldId id="290" r:id="rId27"/>
    <p:sldId id="307" r:id="rId28"/>
    <p:sldId id="310" r:id="rId29"/>
    <p:sldId id="309" r:id="rId30"/>
    <p:sldId id="305" r:id="rId31"/>
    <p:sldId id="306" r:id="rId32"/>
    <p:sldId id="312" r:id="rId33"/>
    <p:sldId id="308" r:id="rId34"/>
    <p:sldId id="313" r:id="rId35"/>
    <p:sldId id="288" r:id="rId36"/>
    <p:sldId id="304" r:id="rId37"/>
    <p:sldId id="256" r:id="rId38"/>
    <p:sldId id="287" r:id="rId39"/>
    <p:sldId id="264" r:id="rId40"/>
    <p:sldId id="262" r:id="rId41"/>
    <p:sldId id="261" r:id="rId42"/>
    <p:sldId id="295" r:id="rId43"/>
    <p:sldId id="299" r:id="rId44"/>
    <p:sldId id="277" r:id="rId45"/>
    <p:sldId id="258" r:id="rId46"/>
    <p:sldId id="283" r:id="rId47"/>
    <p:sldId id="300" r:id="rId48"/>
    <p:sldId id="275" r:id="rId49"/>
    <p:sldId id="315" r:id="rId50"/>
    <p:sldId id="316" r:id="rId51"/>
    <p:sldId id="325" r:id="rId52"/>
    <p:sldId id="326" r:id="rId53"/>
    <p:sldId id="324" r:id="rId54"/>
    <p:sldId id="323" r:id="rId55"/>
    <p:sldId id="322" r:id="rId56"/>
    <p:sldId id="321" r:id="rId57"/>
    <p:sldId id="319" r:id="rId58"/>
    <p:sldId id="317" r:id="rId59"/>
    <p:sldId id="330" r:id="rId60"/>
    <p:sldId id="320" r:id="rId61"/>
    <p:sldId id="328" r:id="rId62"/>
    <p:sldId id="327" r:id="rId63"/>
    <p:sldId id="329" r:id="rId64"/>
    <p:sldId id="318" r:id="rId65"/>
    <p:sldId id="332" r:id="rId66"/>
    <p:sldId id="334" r:id="rId67"/>
    <p:sldId id="331" r:id="rId68"/>
    <p:sldId id="333" r:id="rId6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+EGA7HUbfCSBfcaGvYezJQ" hashData="J1aAeDXvqb4ULWz4YSl7gOSvqv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99"/>
    <a:srgbClr val="CC6600"/>
    <a:srgbClr val="9966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21" autoAdjust="0"/>
    <p:restoredTop sz="94660"/>
  </p:normalViewPr>
  <p:slideViewPr>
    <p:cSldViewPr>
      <p:cViewPr>
        <p:scale>
          <a:sx n="50" d="100"/>
          <a:sy n="50" d="100"/>
        </p:scale>
        <p:origin x="-1092" y="-4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EB5A67-A124-4E80-942B-CE3C55AAE543}" type="datetimeFigureOut">
              <a:rPr lang="es-ES" smtClean="0"/>
              <a:pPr/>
              <a:t>15/01/2013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F35208-84F8-44C7-BD01-6B4C6F8B751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>
              <a:blipFill dpi="0" rotWithShape="1">
                <a:blip r:embed="rId3"/>
                <a:srcRect/>
                <a:tile tx="0" ty="0" sx="100000" sy="100000" flip="none" algn="tl"/>
              </a:blip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F35208-84F8-44C7-BD01-6B4C6F8B7513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F35208-84F8-44C7-BD01-6B4C6F8B7513}" type="slidenum">
              <a:rPr lang="es-ES" smtClean="0"/>
              <a:pPr/>
              <a:t>8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F35208-84F8-44C7-BD01-6B4C6F8B7513}" type="slidenum">
              <a:rPr lang="es-ES" smtClean="0"/>
              <a:pPr/>
              <a:t>15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89709-442E-4922-B43B-01B58784FABD}" type="datetimeFigureOut">
              <a:rPr lang="es-ES" smtClean="0"/>
              <a:pPr/>
              <a:t>15/01/2013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4CEAE-E110-411D-8375-FABF8002586F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89709-442E-4922-B43B-01B58784FABD}" type="datetimeFigureOut">
              <a:rPr lang="es-ES" smtClean="0"/>
              <a:pPr/>
              <a:t>15/01/2013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4CEAE-E110-411D-8375-FABF8002586F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89709-442E-4922-B43B-01B58784FABD}" type="datetimeFigureOut">
              <a:rPr lang="es-ES" smtClean="0"/>
              <a:pPr/>
              <a:t>15/01/2013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4CEAE-E110-411D-8375-FABF8002586F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89709-442E-4922-B43B-01B58784FABD}" type="datetimeFigureOut">
              <a:rPr lang="es-ES" smtClean="0"/>
              <a:pPr/>
              <a:t>15/01/2013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4CEAE-E110-411D-8375-FABF8002586F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89709-442E-4922-B43B-01B58784FABD}" type="datetimeFigureOut">
              <a:rPr lang="es-ES" smtClean="0"/>
              <a:pPr/>
              <a:t>15/01/2013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4CEAE-E110-411D-8375-FABF8002586F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89709-442E-4922-B43B-01B58784FABD}" type="datetimeFigureOut">
              <a:rPr lang="es-ES" smtClean="0"/>
              <a:pPr/>
              <a:t>15/01/2013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4CEAE-E110-411D-8375-FABF8002586F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89709-442E-4922-B43B-01B58784FABD}" type="datetimeFigureOut">
              <a:rPr lang="es-ES" smtClean="0"/>
              <a:pPr/>
              <a:t>15/01/2013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4CEAE-E110-411D-8375-FABF8002586F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89709-442E-4922-B43B-01B58784FABD}" type="datetimeFigureOut">
              <a:rPr lang="es-ES" smtClean="0"/>
              <a:pPr/>
              <a:t>15/01/2013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4CEAE-E110-411D-8375-FABF8002586F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89709-442E-4922-B43B-01B58784FABD}" type="datetimeFigureOut">
              <a:rPr lang="es-ES" smtClean="0"/>
              <a:pPr/>
              <a:t>15/01/2013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4CEAE-E110-411D-8375-FABF8002586F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89709-442E-4922-B43B-01B58784FABD}" type="datetimeFigureOut">
              <a:rPr lang="es-ES" smtClean="0"/>
              <a:pPr/>
              <a:t>15/01/2013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4CEAE-E110-411D-8375-FABF8002586F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89709-442E-4922-B43B-01B58784FABD}" type="datetimeFigureOut">
              <a:rPr lang="es-ES" smtClean="0"/>
              <a:pPr/>
              <a:t>15/01/2013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4CEAE-E110-411D-8375-FABF8002586F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03B5F0-6E0D-488D-99A0-5024065F15D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6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989709-442E-4922-B43B-01B58784FABD}" type="datetimeFigureOut">
              <a:rPr lang="es-ES" smtClean="0"/>
              <a:pPr/>
              <a:t>15/01/2013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54CEAE-E110-411D-8375-FABF8002586F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B83BF7E-75C1-4F2E-82FB-5EDE9ED52B5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6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jpeg"/><Relationship Id="rId4" Type="http://schemas.openxmlformats.org/officeDocument/2006/relationships/image" Target="../media/image2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4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8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0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gif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3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6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gif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9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gif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gif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9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gif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4.gif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gif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2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gif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eg"/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3.gif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gif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gif"/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1.gif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2.jpe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jpeg"/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gif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jpeg"/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6.jpe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jpeg"/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6.gif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1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6.gif"/><Relationship Id="rId4" Type="http://schemas.openxmlformats.org/officeDocument/2006/relationships/image" Target="../media/image102.jpeg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4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5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gif"/><Relationship Id="rId2" Type="http://schemas.openxmlformats.org/officeDocument/2006/relationships/image" Target="../media/image126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28.png"/><Relationship Id="rId7" Type="http://schemas.openxmlformats.org/officeDocument/2006/relationships/image" Target="../media/image13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131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2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victorias_secret_02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Anillo"/>
          <p:cNvSpPr/>
          <p:nvPr/>
        </p:nvSpPr>
        <p:spPr>
          <a:xfrm>
            <a:off x="7286644" y="1000108"/>
            <a:ext cx="1500166" cy="1500198"/>
          </a:xfrm>
          <a:prstGeom prst="donu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7286644" y="1571612"/>
            <a:ext cx="1500166" cy="1500198"/>
          </a:xfrm>
          <a:prstGeom prst="donut">
            <a:avLst/>
          </a:prstGeom>
          <a:blipFill dpi="0" rotWithShape="1">
            <a:blip r:embed="rId6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7286644" y="2285992"/>
            <a:ext cx="1500166" cy="1500198"/>
          </a:xfrm>
          <a:prstGeom prst="donu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7286644" y="2857496"/>
            <a:ext cx="1500166" cy="1500198"/>
          </a:xfrm>
          <a:prstGeom prst="donut">
            <a:avLst/>
          </a:prstGeom>
          <a:blipFill dpi="0" rotWithShape="1">
            <a:blip r:embed="rId6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7286644" y="3429000"/>
            <a:ext cx="1500166" cy="1500198"/>
          </a:xfrm>
          <a:prstGeom prst="donu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7286644" y="4000504"/>
            <a:ext cx="1500166" cy="1500198"/>
          </a:xfrm>
          <a:prstGeom prst="donut">
            <a:avLst/>
          </a:prstGeom>
          <a:blipFill dpi="0" rotWithShape="1">
            <a:blip r:embed="rId6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500034" y="0"/>
            <a:ext cx="941004" cy="557075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/>
            </a:scene3d>
            <a:sp3d extrusionH="25400" contourW="8890">
              <a:bevelT w="508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4400" b="1" dirty="0" smtClean="0">
                <a:ln w="11430"/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howcard Gothic" pitchFamily="82" charset="0"/>
              </a:rPr>
              <a:t>D</a:t>
            </a:r>
          </a:p>
          <a:p>
            <a:r>
              <a:rPr lang="es-ES" sz="4400" b="1" dirty="0" smtClean="0">
                <a:ln w="11430"/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howcard Gothic" pitchFamily="82" charset="0"/>
              </a:rPr>
              <a:t>E</a:t>
            </a:r>
          </a:p>
          <a:p>
            <a:r>
              <a:rPr lang="es-ES" sz="4400" b="1" dirty="0" smtClean="0">
                <a:ln w="11430"/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howcard Gothic" pitchFamily="82" charset="0"/>
              </a:rPr>
              <a:t>S</a:t>
            </a:r>
          </a:p>
          <a:p>
            <a:r>
              <a:rPr lang="es-ES" sz="4400" b="1" dirty="0" smtClean="0">
                <a:ln w="11430"/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howcard Gothic" pitchFamily="82" charset="0"/>
              </a:rPr>
              <a:t>F</a:t>
            </a:r>
          </a:p>
          <a:p>
            <a:r>
              <a:rPr lang="es-ES" sz="4400" b="1" dirty="0" smtClean="0">
                <a:ln w="11430"/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howcard Gothic" pitchFamily="82" charset="0"/>
              </a:rPr>
              <a:t>I</a:t>
            </a:r>
          </a:p>
          <a:p>
            <a:r>
              <a:rPr lang="es-ES" sz="4400" b="1" dirty="0" smtClean="0">
                <a:ln w="11430"/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howcard Gothic" pitchFamily="82" charset="0"/>
              </a:rPr>
              <a:t>L</a:t>
            </a:r>
          </a:p>
          <a:p>
            <a:r>
              <a:rPr lang="es-ES" sz="4400" b="1" dirty="0" smtClean="0">
                <a:ln w="11430"/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howcard Gothic" pitchFamily="82" charset="0"/>
              </a:rPr>
              <a:t>E</a:t>
            </a:r>
          </a:p>
          <a:p>
            <a:endParaRPr lang="es-ES" sz="4800" b="1" dirty="0" smtClean="0">
              <a:ln w="11430"/>
              <a:blipFill dpi="0" rotWithShape="1">
                <a:blip r:embed="rId7"/>
                <a:srcRect/>
                <a:tile tx="0" ty="0" sx="100000" sy="100000" flip="none" algn="tl"/>
              </a:blip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Showcard Gothic" pitchFamily="82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1643042" y="714356"/>
            <a:ext cx="570990" cy="558063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/>
            </a:scene3d>
            <a:sp3d extrusionH="25400" contourW="8890">
              <a:bevelT w="508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4400" b="1" dirty="0" smtClean="0">
                <a:ln w="11430"/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howcard Gothic" pitchFamily="82" charset="0"/>
              </a:rPr>
              <a:t>L</a:t>
            </a:r>
          </a:p>
          <a:p>
            <a:r>
              <a:rPr lang="es-ES" sz="4400" b="1" dirty="0" smtClean="0">
                <a:ln w="11430"/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howcard Gothic" pitchFamily="82" charset="0"/>
              </a:rPr>
              <a:t>E</a:t>
            </a:r>
          </a:p>
          <a:p>
            <a:r>
              <a:rPr lang="es-ES" sz="4400" b="1" dirty="0" smtClean="0">
                <a:ln w="11430"/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howcard Gothic" pitchFamily="82" charset="0"/>
              </a:rPr>
              <a:t>N</a:t>
            </a:r>
          </a:p>
          <a:p>
            <a:r>
              <a:rPr lang="es-ES" sz="4400" b="1" dirty="0" smtClean="0">
                <a:ln w="11430"/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howcard Gothic" pitchFamily="82" charset="0"/>
              </a:rPr>
              <a:t>C</a:t>
            </a:r>
          </a:p>
          <a:p>
            <a:r>
              <a:rPr lang="es-ES" sz="4400" b="1" dirty="0" smtClean="0">
                <a:ln w="11430"/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howcard Gothic" pitchFamily="82" charset="0"/>
              </a:rPr>
              <a:t>E</a:t>
            </a:r>
          </a:p>
          <a:p>
            <a:r>
              <a:rPr lang="es-ES" sz="4400" b="1" dirty="0" smtClean="0">
                <a:ln w="11430"/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howcard Gothic" pitchFamily="82" charset="0"/>
              </a:rPr>
              <a:t>R</a:t>
            </a:r>
          </a:p>
          <a:p>
            <a:r>
              <a:rPr lang="es-ES" sz="4400" b="1" dirty="0" smtClean="0">
                <a:ln w="11430"/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howcard Gothic" pitchFamily="82" charset="0"/>
              </a:rPr>
              <a:t> I</a:t>
            </a:r>
          </a:p>
          <a:p>
            <a:r>
              <a:rPr lang="es-ES" sz="4400" b="1" dirty="0" smtClean="0">
                <a:ln w="11430"/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howcard Gothic" pitchFamily="82" charset="0"/>
              </a:rPr>
              <a:t>A</a:t>
            </a:r>
            <a:endParaRPr lang="es-ES" sz="4400" b="1" dirty="0">
              <a:ln w="11430"/>
              <a:blipFill dpi="0" rotWithShape="1">
                <a:blip r:embed="rId7"/>
                <a:srcRect/>
                <a:stretch>
                  <a:fillRect/>
                </a:stretch>
              </a:blip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Showcard Gothic" pitchFamily="82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500034" y="5143512"/>
            <a:ext cx="582211" cy="144655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/>
            </a:scene3d>
            <a:sp3d extrusionH="25400" contourW="8890">
              <a:bevelT w="50800" h="31750" prst="softRound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4400" b="1" dirty="0" smtClean="0">
                <a:ln w="11430"/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howcard Gothic" pitchFamily="82" charset="0"/>
              </a:rPr>
              <a:t>D</a:t>
            </a:r>
          </a:p>
          <a:p>
            <a:r>
              <a:rPr lang="es-ES" sz="4400" b="1" dirty="0" smtClean="0">
                <a:ln w="11430"/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howcard Gothic" pitchFamily="82" charset="0"/>
              </a:rPr>
              <a:t>E</a:t>
            </a:r>
            <a:endParaRPr lang="es-ES" sz="4400" b="1" dirty="0">
              <a:ln w="11430"/>
              <a:blipFill dpi="0" rotWithShape="1">
                <a:blip r:embed="rId7"/>
                <a:srcRect/>
                <a:stretch>
                  <a:fillRect/>
                </a:stretch>
              </a:blip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Showcard Gothic" pitchFamily="82" charset="0"/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7286644" y="4643446"/>
            <a:ext cx="1500166" cy="1500198"/>
          </a:xfrm>
          <a:prstGeom prst="donu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0" y="6488668"/>
            <a:ext cx="28927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Esta es una creación de </a:t>
            </a:r>
            <a:r>
              <a:rPr lang="es-ES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Pac-Jaz</a:t>
            </a:r>
            <a:endParaRPr lang="es-ES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8000">
    <p:sndAc>
      <p:stSnd loop="1">
        <p:snd r:embed="rId3" name="kurd maverick - blue mondaydiscotec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20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2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9000"/>
                            </p:stCondLst>
                            <p:childTnLst>
                              <p:par>
                                <p:cTn id="14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2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2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20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20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2000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2000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 fill="hold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2000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2000" fill="hold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11000"/>
                            </p:stCondLst>
                            <p:childTnLst>
                              <p:par>
                                <p:cTn id="22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  <p:bldP spid="9" grpId="0" animBg="1"/>
      <p:bldP spid="10" grpId="0" animBg="1"/>
      <p:bldP spid="14" grpId="0" animBg="1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2-Victoria-Secret-Fashion-Show-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2476" y="0"/>
            <a:ext cx="5139047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357158" cy="385762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28596" y="928670"/>
            <a:ext cx="357190" cy="392909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857224" y="1857364"/>
            <a:ext cx="357190" cy="392909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>
            <a:off x="1285852" y="2928910"/>
            <a:ext cx="357190" cy="392909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7500958" y="3000372"/>
            <a:ext cx="357158" cy="385762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7929586" y="1785926"/>
            <a:ext cx="357190" cy="392909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8358214" y="928670"/>
            <a:ext cx="357190" cy="392909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flipH="1">
            <a:off x="8786810" y="0"/>
            <a:ext cx="357190" cy="392909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2-Victoria-Secret-Fashion-Show-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6886" y="0"/>
            <a:ext cx="4670227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2214546" cy="6858000"/>
          </a:xfrm>
          <a:prstGeom prst="rtTriangl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6858016" y="0"/>
            <a:ext cx="2285984" cy="6858000"/>
          </a:xfrm>
          <a:prstGeom prst="rtTriangl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2214546" cy="6858000"/>
          </a:xfrm>
          <a:prstGeom prst="rtTriangle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contrasting" dir="t"/>
          </a:scene3d>
          <a:sp3d>
            <a:bevelT w="2032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V="1">
            <a:off x="6858016" y="0"/>
            <a:ext cx="2285984" cy="6858000"/>
          </a:xfrm>
          <a:prstGeom prst="rtTriangle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contrasting" dir="t"/>
          </a:scene3d>
          <a:sp3d>
            <a:bevelT w="2032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_AFP1011110337566_5e233cb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7422" y="0"/>
            <a:ext cx="464347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Paralelogramo"/>
          <p:cNvSpPr/>
          <p:nvPr/>
        </p:nvSpPr>
        <p:spPr>
          <a:xfrm>
            <a:off x="0" y="0"/>
            <a:ext cx="2285984" cy="2214554"/>
          </a:xfrm>
          <a:prstGeom prst="parallelogram">
            <a:avLst>
              <a:gd name="adj" fmla="val 43586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0" y="2285992"/>
            <a:ext cx="2357422" cy="2286016"/>
          </a:xfrm>
          <a:prstGeom prst="parallelogram">
            <a:avLst>
              <a:gd name="adj" fmla="val 43586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0" y="4643446"/>
            <a:ext cx="2357422" cy="2214554"/>
          </a:xfrm>
          <a:prstGeom prst="parallelogram">
            <a:avLst>
              <a:gd name="adj" fmla="val 43586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flipH="1">
            <a:off x="7065837" y="0"/>
            <a:ext cx="2078163" cy="2214554"/>
          </a:xfrm>
          <a:prstGeom prst="parallelogram">
            <a:avLst>
              <a:gd name="adj" fmla="val 43586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7000891" y="2285992"/>
            <a:ext cx="2143107" cy="2286016"/>
          </a:xfrm>
          <a:prstGeom prst="parallelogram">
            <a:avLst>
              <a:gd name="adj" fmla="val 43586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flipH="1">
            <a:off x="7000891" y="4643446"/>
            <a:ext cx="2143107" cy="2214554"/>
          </a:xfrm>
          <a:prstGeom prst="parallelogram">
            <a:avLst>
              <a:gd name="adj" fmla="val 43586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2-Victoria-Secret-Fashion-Show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9750" y="0"/>
            <a:ext cx="452449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28662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000100" y="0"/>
            <a:ext cx="300062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285852" y="0"/>
            <a:ext cx="10001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6858048" y="0"/>
            <a:ext cx="928662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858148" y="0"/>
            <a:ext cx="300062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8143900" y="0"/>
            <a:ext cx="10001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2-Victoria-Secret-Fashion-Show-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4546" y="0"/>
            <a:ext cx="463450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Luna"/>
          <p:cNvSpPr/>
          <p:nvPr/>
        </p:nvSpPr>
        <p:spPr>
          <a:xfrm>
            <a:off x="0" y="0"/>
            <a:ext cx="1071538" cy="6858000"/>
          </a:xfrm>
          <a:prstGeom prst="moon">
            <a:avLst>
              <a:gd name="adj" fmla="val 3933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1000100" y="0"/>
            <a:ext cx="1204922" cy="6858000"/>
          </a:xfrm>
          <a:prstGeom prst="moon">
            <a:avLst>
              <a:gd name="adj" fmla="val 3933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6938978" y="0"/>
            <a:ext cx="1071538" cy="6858000"/>
          </a:xfrm>
          <a:prstGeom prst="moon">
            <a:avLst>
              <a:gd name="adj" fmla="val 3933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7939078" y="0"/>
            <a:ext cx="1204922" cy="6858000"/>
          </a:xfrm>
          <a:prstGeom prst="moon">
            <a:avLst>
              <a:gd name="adj" fmla="val 3933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357158" y="0"/>
            <a:ext cx="1357322" cy="6858000"/>
          </a:xfrm>
          <a:prstGeom prst="ellipse">
            <a:avLst/>
          </a:prstGeom>
          <a:blipFill dpi="0" rotWithShape="1">
            <a:blip r:embed="rId4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7358082" y="0"/>
            <a:ext cx="1357322" cy="6858000"/>
          </a:xfrm>
          <a:prstGeom prst="ellipse">
            <a:avLst/>
          </a:prstGeom>
          <a:blipFill dpi="0" rotWithShape="1">
            <a:blip r:embed="rId4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2-Victoria-Secret-Fashion-Show-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6391" y="0"/>
            <a:ext cx="455121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ombo"/>
          <p:cNvSpPr/>
          <p:nvPr/>
        </p:nvSpPr>
        <p:spPr>
          <a:xfrm>
            <a:off x="0" y="0"/>
            <a:ext cx="2214546" cy="6858000"/>
          </a:xfrm>
          <a:prstGeom prst="diamond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6858016" y="0"/>
            <a:ext cx="2285984" cy="6858000"/>
          </a:xfrm>
          <a:prstGeom prst="diamond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V="1">
            <a:off x="0" y="0"/>
            <a:ext cx="1142976" cy="3357562"/>
          </a:xfrm>
          <a:prstGeom prst="rtTriangle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1071538" y="0"/>
            <a:ext cx="1143008" cy="3286124"/>
          </a:xfrm>
          <a:prstGeom prst="rtTriangle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V="1">
            <a:off x="6858016" y="0"/>
            <a:ext cx="1214446" cy="3286124"/>
          </a:xfrm>
          <a:prstGeom prst="rtTriangle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 flipV="1">
            <a:off x="8001024" y="0"/>
            <a:ext cx="1142976" cy="3214686"/>
          </a:xfrm>
          <a:prstGeom prst="rtTriangle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0" y="3429000"/>
            <a:ext cx="1071538" cy="3429000"/>
          </a:xfrm>
          <a:prstGeom prst="rtTriangle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1142976" y="3286124"/>
            <a:ext cx="1071570" cy="3571876"/>
          </a:xfrm>
          <a:prstGeom prst="rtTriangle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>
            <a:off x="6858016" y="3429000"/>
            <a:ext cx="1143008" cy="3429000"/>
          </a:xfrm>
          <a:prstGeom prst="rtTriangle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8072462" y="3286124"/>
            <a:ext cx="1071538" cy="3571876"/>
          </a:xfrm>
          <a:prstGeom prst="rtTriangle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lessandra-ambrosio-miranda-kerr-y2.jpg-VICTORIA SECRE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7422" y="0"/>
            <a:ext cx="434341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Forma en L"/>
          <p:cNvSpPr/>
          <p:nvPr/>
        </p:nvSpPr>
        <p:spPr>
          <a:xfrm>
            <a:off x="0" y="0"/>
            <a:ext cx="2357422" cy="3500438"/>
          </a:xfrm>
          <a:prstGeom prst="corner">
            <a:avLst>
              <a:gd name="adj1" fmla="val 37451"/>
              <a:gd name="adj2" fmla="val 40588"/>
            </a:avLst>
          </a:prstGeom>
          <a:blipFill>
            <a:blip r:embed="rId4"/>
            <a:stretch>
              <a:fillRect/>
            </a:stretch>
          </a:blipFill>
          <a:ln>
            <a:noFill/>
          </a:ln>
          <a:scene3d>
            <a:camera prst="orthographicFront"/>
            <a:lightRig rig="chilly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Forma en L"/>
          <p:cNvSpPr/>
          <p:nvPr/>
        </p:nvSpPr>
        <p:spPr>
          <a:xfrm flipH="1">
            <a:off x="0" y="3500438"/>
            <a:ext cx="2357422" cy="3357562"/>
          </a:xfrm>
          <a:prstGeom prst="corner">
            <a:avLst>
              <a:gd name="adj1" fmla="val 37451"/>
              <a:gd name="adj2" fmla="val 40588"/>
            </a:avLst>
          </a:prstGeom>
          <a:blipFill>
            <a:blip r:embed="rId4"/>
            <a:stretch>
              <a:fillRect/>
            </a:stretch>
          </a:blipFill>
          <a:ln>
            <a:noFill/>
          </a:ln>
          <a:scene3d>
            <a:camera prst="orthographicFront"/>
            <a:lightRig rig="chilly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928662" y="0"/>
            <a:ext cx="1428760" cy="2571744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500438"/>
            <a:ext cx="1428760" cy="2571744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Forma en L"/>
          <p:cNvSpPr/>
          <p:nvPr/>
        </p:nvSpPr>
        <p:spPr>
          <a:xfrm flipH="1">
            <a:off x="6643638" y="0"/>
            <a:ext cx="2417017" cy="3500438"/>
          </a:xfrm>
          <a:prstGeom prst="corner">
            <a:avLst>
              <a:gd name="adj1" fmla="val 37451"/>
              <a:gd name="adj2" fmla="val 40588"/>
            </a:avLst>
          </a:prstGeom>
          <a:blipFill>
            <a:blip r:embed="rId4"/>
            <a:stretch>
              <a:fillRect/>
            </a:stretch>
          </a:blipFill>
          <a:ln>
            <a:noFill/>
          </a:ln>
          <a:scene3d>
            <a:camera prst="orthographicFront"/>
            <a:lightRig rig="chilly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Forma en L"/>
          <p:cNvSpPr/>
          <p:nvPr/>
        </p:nvSpPr>
        <p:spPr>
          <a:xfrm>
            <a:off x="6643702" y="3500438"/>
            <a:ext cx="2500298" cy="3357562"/>
          </a:xfrm>
          <a:prstGeom prst="corner">
            <a:avLst>
              <a:gd name="adj1" fmla="val 33895"/>
              <a:gd name="adj2" fmla="val 53032"/>
            </a:avLst>
          </a:prstGeom>
          <a:blipFill>
            <a:blip r:embed="rId4"/>
            <a:stretch>
              <a:fillRect/>
            </a:stretch>
          </a:blipFill>
          <a:ln>
            <a:noFill/>
          </a:ln>
          <a:scene3d>
            <a:camera prst="orthographicFront"/>
            <a:lightRig rig="chilly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6715140" y="0"/>
            <a:ext cx="1381135" cy="2571744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7831953" y="3500438"/>
            <a:ext cx="1312047" cy="2571744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2-Victoria-Secret-Fashion-Show-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4546" y="0"/>
            <a:ext cx="480265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0" name="9 Llaves"/>
          <p:cNvSpPr/>
          <p:nvPr/>
        </p:nvSpPr>
        <p:spPr>
          <a:xfrm>
            <a:off x="0" y="0"/>
            <a:ext cx="2214546" cy="6858000"/>
          </a:xfrm>
          <a:prstGeom prst="bracePair">
            <a:avLst>
              <a:gd name="adj" fmla="val 22957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laves"/>
          <p:cNvSpPr/>
          <p:nvPr/>
        </p:nvSpPr>
        <p:spPr>
          <a:xfrm>
            <a:off x="6929454" y="0"/>
            <a:ext cx="2214546" cy="6858000"/>
          </a:xfrm>
          <a:prstGeom prst="bracePair">
            <a:avLst>
              <a:gd name="adj" fmla="val 22957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lessandra-ambrosio-miranda-kerr-y3.jpg-VICTORIAS SECRE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0"/>
            <a:ext cx="499588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Triángulo isósceles"/>
          <p:cNvSpPr/>
          <p:nvPr/>
        </p:nvSpPr>
        <p:spPr>
          <a:xfrm>
            <a:off x="0" y="0"/>
            <a:ext cx="2071670" cy="6858000"/>
          </a:xfrm>
          <a:prstGeom prst="triangle">
            <a:avLst>
              <a:gd name="adj" fmla="val 48161"/>
            </a:avLst>
          </a:prstGeom>
          <a:blipFill dpi="0" rotWithShape="1">
            <a:blip r:embed="rId3">
              <a:lum bright="30000" contrast="40000"/>
            </a:blip>
            <a:srcRect/>
            <a:tile tx="0" ty="0" sx="100000" sy="100000" flip="none" algn="tl"/>
          </a:blip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7072330" y="0"/>
            <a:ext cx="2071670" cy="6858000"/>
          </a:xfrm>
          <a:prstGeom prst="triangle">
            <a:avLst/>
          </a:prstGeom>
          <a:blipFill dpi="0" rotWithShape="1">
            <a:blip r:embed="rId3">
              <a:lum bright="30000" contrast="40000"/>
            </a:blip>
            <a:srcRect/>
            <a:tile tx="0" ty="0" sx="100000" sy="100000" flip="none" algn="tl"/>
          </a:blip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V="1">
            <a:off x="0" y="0"/>
            <a:ext cx="1000100" cy="6858000"/>
          </a:xfrm>
          <a:prstGeom prst="rtTriangle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1071538" y="0"/>
            <a:ext cx="990608" cy="6858000"/>
          </a:xfrm>
          <a:prstGeom prst="rtTriangle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V="1">
            <a:off x="7072330" y="0"/>
            <a:ext cx="1000100" cy="6858000"/>
          </a:xfrm>
          <a:prstGeom prst="rtTriangle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 flipV="1">
            <a:off x="8153392" y="0"/>
            <a:ext cx="990608" cy="6858000"/>
          </a:xfrm>
          <a:prstGeom prst="rtTriangle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rin-Heatherton-nos-presenta-la-campaña-navideña-de-Victorias-Secre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4546" y="0"/>
            <a:ext cx="471490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857224" cy="6858000"/>
          </a:xfrm>
          <a:prstGeom prst="rect">
            <a:avLst/>
          </a:prstGeom>
          <a:blipFill>
            <a:blip r:embed="rId3">
              <a:lum bright="30000" contrast="40000"/>
            </a:blip>
            <a:stretch>
              <a:fillRect/>
            </a:stretch>
          </a:blipFill>
          <a:ln>
            <a:noFill/>
          </a:ln>
          <a:effectLst>
            <a:innerShdw blurRad="63500" dist="508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357290" y="0"/>
            <a:ext cx="857224" cy="6858000"/>
          </a:xfrm>
          <a:prstGeom prst="rect">
            <a:avLst/>
          </a:prstGeom>
          <a:blipFill>
            <a:blip r:embed="rId3">
              <a:lum bright="30000" contrast="40000"/>
            </a:blip>
            <a:stretch>
              <a:fillRect/>
            </a:stretch>
          </a:blipFill>
          <a:ln>
            <a:noFill/>
          </a:ln>
          <a:effectLst>
            <a:innerShdw blurRad="63500" dist="508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857224" y="0"/>
            <a:ext cx="438152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effectLst>
            <a:innerShdw blurRad="63500" dist="508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6929486" y="0"/>
            <a:ext cx="857224" cy="6858000"/>
          </a:xfrm>
          <a:prstGeom prst="rect">
            <a:avLst/>
          </a:prstGeom>
          <a:blipFill>
            <a:blip r:embed="rId3">
              <a:lum bright="30000" contrast="40000"/>
            </a:blip>
            <a:stretch>
              <a:fillRect/>
            </a:stretch>
          </a:blipFill>
          <a:ln>
            <a:noFill/>
          </a:ln>
          <a:effectLst>
            <a:innerShdw blurRad="63500" dist="508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8286776" y="0"/>
            <a:ext cx="857224" cy="6858000"/>
          </a:xfrm>
          <a:prstGeom prst="rect">
            <a:avLst/>
          </a:prstGeom>
          <a:blipFill>
            <a:blip r:embed="rId3">
              <a:lum bright="30000" contrast="40000"/>
            </a:blip>
            <a:stretch>
              <a:fillRect/>
            </a:stretch>
          </a:blipFill>
          <a:ln>
            <a:noFill/>
          </a:ln>
          <a:effectLst>
            <a:innerShdw blurRad="63500" dist="508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7786710" y="0"/>
            <a:ext cx="438152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effectLst>
            <a:innerShdw blurRad="63500" dist="508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grayscl/>
              <a:lum contrast="20000"/>
            </a:blip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esfile-Victoria-Secret-2012-Catwalk-Pasarela-0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984" y="0"/>
            <a:ext cx="456903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Marco"/>
          <p:cNvSpPr/>
          <p:nvPr/>
        </p:nvSpPr>
        <p:spPr>
          <a:xfrm>
            <a:off x="0" y="0"/>
            <a:ext cx="2285984" cy="6858000"/>
          </a:xfrm>
          <a:prstGeom prst="frame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500034" y="714356"/>
            <a:ext cx="1357322" cy="5572164"/>
          </a:xfrm>
          <a:prstGeom prst="frame">
            <a:avLst>
              <a:gd name="adj1" fmla="val 22324"/>
            </a:avLst>
          </a:prstGeom>
          <a:blipFill>
            <a:blip r:embed="rId4"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6858016" y="0"/>
            <a:ext cx="2285984" cy="6858000"/>
          </a:xfrm>
          <a:prstGeom prst="frame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7358050" y="714356"/>
            <a:ext cx="1357322" cy="5572164"/>
          </a:xfrm>
          <a:prstGeom prst="frame">
            <a:avLst>
              <a:gd name="adj1" fmla="val 22324"/>
            </a:avLst>
          </a:prstGeom>
          <a:blipFill>
            <a:blip r:embed="rId4"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encería-Victorias-Secret.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6549" y="0"/>
            <a:ext cx="441002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5" name="4 Cheurón"/>
          <p:cNvSpPr/>
          <p:nvPr/>
        </p:nvSpPr>
        <p:spPr>
          <a:xfrm rot="16200000">
            <a:off x="-142880" y="4357698"/>
            <a:ext cx="2643182" cy="2357422"/>
          </a:xfrm>
          <a:prstGeom prst="chevron">
            <a:avLst>
              <a:gd name="adj" fmla="val 66667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morning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-142880" y="4357698"/>
            <a:ext cx="2643182" cy="2357422"/>
          </a:xfrm>
          <a:prstGeom prst="chevron">
            <a:avLst>
              <a:gd name="adj" fmla="val 66667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morning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-142880" y="2857500"/>
            <a:ext cx="2643182" cy="2357422"/>
          </a:xfrm>
          <a:prstGeom prst="chevron">
            <a:avLst>
              <a:gd name="adj" fmla="val 66667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morning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-142880" y="1500178"/>
            <a:ext cx="2643182" cy="2357422"/>
          </a:xfrm>
          <a:prstGeom prst="chevron">
            <a:avLst>
              <a:gd name="adj" fmla="val 66667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morning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-142880" y="142880"/>
            <a:ext cx="2643182" cy="2357422"/>
          </a:xfrm>
          <a:prstGeom prst="chevron">
            <a:avLst>
              <a:gd name="adj" fmla="val 66667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morning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6643698" y="4357698"/>
            <a:ext cx="2643182" cy="2357422"/>
          </a:xfrm>
          <a:prstGeom prst="chevron">
            <a:avLst>
              <a:gd name="adj" fmla="val 66667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morning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6643698" y="4357698"/>
            <a:ext cx="2643182" cy="2357422"/>
          </a:xfrm>
          <a:prstGeom prst="chevron">
            <a:avLst>
              <a:gd name="adj" fmla="val 66667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morning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6643698" y="2857500"/>
            <a:ext cx="2643182" cy="2357422"/>
          </a:xfrm>
          <a:prstGeom prst="chevron">
            <a:avLst>
              <a:gd name="adj" fmla="val 66667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morning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6643698" y="1500178"/>
            <a:ext cx="2643182" cy="2357422"/>
          </a:xfrm>
          <a:prstGeom prst="chevron">
            <a:avLst>
              <a:gd name="adj" fmla="val 66667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morning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6643698" y="142880"/>
            <a:ext cx="2643182" cy="2357422"/>
          </a:xfrm>
          <a:prstGeom prst="chevron">
            <a:avLst>
              <a:gd name="adj" fmla="val 66667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morning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2-Victoria-Secret-Fashion-Show-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56" y="0"/>
            <a:ext cx="541387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6" name="5 Recortar rectángulo de esquina diagonal"/>
          <p:cNvSpPr/>
          <p:nvPr/>
        </p:nvSpPr>
        <p:spPr>
          <a:xfrm>
            <a:off x="0" y="0"/>
            <a:ext cx="1785918" cy="6858000"/>
          </a:xfrm>
          <a:prstGeom prst="snip2DiagRect">
            <a:avLst>
              <a:gd name="adj1" fmla="val 40953"/>
              <a:gd name="adj2" fmla="val 41429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ortar rectángulo de esquina diagonal"/>
          <p:cNvSpPr/>
          <p:nvPr/>
        </p:nvSpPr>
        <p:spPr>
          <a:xfrm>
            <a:off x="7358082" y="0"/>
            <a:ext cx="1785918" cy="6858000"/>
          </a:xfrm>
          <a:prstGeom prst="snip2DiagRect">
            <a:avLst>
              <a:gd name="adj1" fmla="val 40953"/>
              <a:gd name="adj2" fmla="val 41429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victorias-secret-2011-show008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7484" y="0"/>
            <a:ext cx="4569031" cy="6858000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Combinar"/>
          <p:cNvSpPr/>
          <p:nvPr/>
        </p:nvSpPr>
        <p:spPr>
          <a:xfrm>
            <a:off x="0" y="0"/>
            <a:ext cx="2285984" cy="3286124"/>
          </a:xfrm>
          <a:prstGeom prst="flowChartMerge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>
            <a:off x="0" y="3643314"/>
            <a:ext cx="2285984" cy="3214686"/>
          </a:xfrm>
          <a:prstGeom prst="flowChartExtra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>
            <a:off x="6858016" y="0"/>
            <a:ext cx="2285984" cy="3286124"/>
          </a:xfrm>
          <a:prstGeom prst="flowChartMerge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>
            <a:off x="6858016" y="3643314"/>
            <a:ext cx="2285984" cy="3214686"/>
          </a:xfrm>
          <a:prstGeom prst="flowChartExtra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ctorias-secret-desfile_2012_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4546" y="0"/>
            <a:ext cx="488062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714348" cy="3857628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14348" y="1000108"/>
            <a:ext cx="785818" cy="3857628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500166" y="3000372"/>
            <a:ext cx="714348" cy="3857628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429652" y="0"/>
            <a:ext cx="714348" cy="3857628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643834" y="928670"/>
            <a:ext cx="785818" cy="3857628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6929454" y="3000372"/>
            <a:ext cx="714348" cy="3857628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victorias-secret-desfile_2012_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8794" y="0"/>
            <a:ext cx="535324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1928794" cy="6858000"/>
          </a:xfrm>
          <a:prstGeom prst="rt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7286644" y="0"/>
            <a:ext cx="1857356" cy="6858000"/>
          </a:xfrm>
          <a:prstGeom prst="rt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0" y="0"/>
            <a:ext cx="1928794" cy="6858000"/>
          </a:xfrm>
          <a:prstGeom prst="rtTriangle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V="1">
            <a:off x="7286644" y="0"/>
            <a:ext cx="1857356" cy="6858000"/>
          </a:xfrm>
          <a:prstGeom prst="rtTriangle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victorias-secret-desfile_2012_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1640" y="0"/>
            <a:ext cx="576072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Anillo"/>
          <p:cNvSpPr/>
          <p:nvPr/>
        </p:nvSpPr>
        <p:spPr>
          <a:xfrm>
            <a:off x="7500958" y="0"/>
            <a:ext cx="1643042" cy="1643050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7500958" y="1785926"/>
            <a:ext cx="1643042" cy="1643050"/>
          </a:xfrm>
          <a:prstGeom prst="donut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7500958" y="3500438"/>
            <a:ext cx="1643042" cy="1643050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7500958" y="5214950"/>
            <a:ext cx="1643042" cy="1643050"/>
          </a:xfrm>
          <a:prstGeom prst="donut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0" y="0"/>
            <a:ext cx="1643042" cy="1643050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0" y="1714488"/>
            <a:ext cx="1643042" cy="1643050"/>
          </a:xfrm>
          <a:prstGeom prst="donut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0" y="3500438"/>
            <a:ext cx="1643042" cy="1643050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0" y="5214950"/>
            <a:ext cx="1643042" cy="1643050"/>
          </a:xfrm>
          <a:prstGeom prst="donut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victorias-secret-desfile_2012_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8216" y="0"/>
            <a:ext cx="568756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1714480" cy="235743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2285992"/>
            <a:ext cx="1714480" cy="235745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4643446"/>
            <a:ext cx="1714480" cy="221455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429520" y="0"/>
            <a:ext cx="1714480" cy="235743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7429520" y="2357430"/>
            <a:ext cx="1714480" cy="228601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7429520" y="4643446"/>
            <a:ext cx="1714480" cy="221455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victorias-secret-desfile_2012_alessandra_ambrossio_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2516" y="0"/>
            <a:ext cx="545896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7" name="6 Rombo"/>
          <p:cNvSpPr/>
          <p:nvPr/>
        </p:nvSpPr>
        <p:spPr>
          <a:xfrm>
            <a:off x="0" y="0"/>
            <a:ext cx="1857356" cy="6858000"/>
          </a:xfrm>
          <a:prstGeom prst="diamond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7286644" y="0"/>
            <a:ext cx="1857356" cy="6858000"/>
          </a:xfrm>
          <a:prstGeom prst="diamond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V="1">
            <a:off x="0" y="0"/>
            <a:ext cx="842962" cy="3143248"/>
          </a:xfrm>
          <a:prstGeom prst="rtTriangle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 flipV="1">
            <a:off x="928662" y="0"/>
            <a:ext cx="861994" cy="3143248"/>
          </a:xfrm>
          <a:prstGeom prst="rtTriangle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0" y="3643314"/>
            <a:ext cx="842962" cy="3214686"/>
          </a:xfrm>
          <a:prstGeom prst="rtTriangle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857224" y="3581376"/>
            <a:ext cx="928694" cy="3276624"/>
          </a:xfrm>
          <a:prstGeom prst="rtTriangle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V="1">
            <a:off x="7286644" y="0"/>
            <a:ext cx="842962" cy="3143248"/>
          </a:xfrm>
          <a:prstGeom prst="rtTriangle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 flipV="1">
            <a:off x="8282006" y="0"/>
            <a:ext cx="861994" cy="3143248"/>
          </a:xfrm>
          <a:prstGeom prst="rtTriangle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7286644" y="3643314"/>
            <a:ext cx="842962" cy="3214686"/>
          </a:xfrm>
          <a:prstGeom prst="rtTriangle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8215306" y="3581376"/>
            <a:ext cx="928694" cy="3276624"/>
          </a:xfrm>
          <a:prstGeom prst="rtTriangle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ctorias-secret-20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8860" y="0"/>
            <a:ext cx="4330243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Combinar"/>
          <p:cNvSpPr/>
          <p:nvPr/>
        </p:nvSpPr>
        <p:spPr>
          <a:xfrm>
            <a:off x="0" y="0"/>
            <a:ext cx="2500298" cy="6858000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>
            <a:off x="6786578" y="0"/>
            <a:ext cx="2357422" cy="6858000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0" y="0"/>
            <a:ext cx="1214414" cy="6858000"/>
          </a:xfrm>
          <a:prstGeom prst="rtTriangle">
            <a:avLst/>
          </a:prstGeom>
          <a:blipFill dpi="0" rotWithShape="1">
            <a:blip r:embed="rId4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1214414" y="152400"/>
            <a:ext cx="1214446" cy="6705600"/>
          </a:xfrm>
          <a:prstGeom prst="rtTriangle">
            <a:avLst/>
          </a:prstGeom>
          <a:blipFill dpi="0" rotWithShape="1">
            <a:blip r:embed="rId4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6786578" y="0"/>
            <a:ext cx="1214414" cy="6858000"/>
          </a:xfrm>
          <a:prstGeom prst="rtTriangle">
            <a:avLst/>
          </a:prstGeom>
          <a:blipFill dpi="0" rotWithShape="1">
            <a:blip r:embed="rId4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7929554" y="0"/>
            <a:ext cx="1214446" cy="6858000"/>
          </a:xfrm>
          <a:prstGeom prst="rtTriangle">
            <a:avLst/>
          </a:prstGeom>
          <a:blipFill dpi="0" rotWithShape="1">
            <a:blip r:embed="rId4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victorias-secret-desfile_2012_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42" y="0"/>
            <a:ext cx="591616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Igual que"/>
          <p:cNvSpPr/>
          <p:nvPr/>
        </p:nvSpPr>
        <p:spPr>
          <a:xfrm>
            <a:off x="0" y="-285776"/>
            <a:ext cx="1571604" cy="1928802"/>
          </a:xfrm>
          <a:prstGeom prst="mathEqual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chilly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Igual que"/>
          <p:cNvSpPr/>
          <p:nvPr/>
        </p:nvSpPr>
        <p:spPr>
          <a:xfrm>
            <a:off x="0" y="1071546"/>
            <a:ext cx="1571604" cy="1928802"/>
          </a:xfrm>
          <a:prstGeom prst="mathEqual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chilly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Igual que"/>
          <p:cNvSpPr/>
          <p:nvPr/>
        </p:nvSpPr>
        <p:spPr>
          <a:xfrm>
            <a:off x="0" y="2428868"/>
            <a:ext cx="1571604" cy="1928802"/>
          </a:xfrm>
          <a:prstGeom prst="mathEqual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chilly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Igual que"/>
          <p:cNvSpPr/>
          <p:nvPr/>
        </p:nvSpPr>
        <p:spPr>
          <a:xfrm>
            <a:off x="0" y="3857628"/>
            <a:ext cx="1571604" cy="1928802"/>
          </a:xfrm>
          <a:prstGeom prst="mathEqual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chilly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Igual que"/>
          <p:cNvSpPr/>
          <p:nvPr/>
        </p:nvSpPr>
        <p:spPr>
          <a:xfrm>
            <a:off x="0" y="5286388"/>
            <a:ext cx="1571604" cy="1928802"/>
          </a:xfrm>
          <a:prstGeom prst="mathEqual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chilly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Igual que"/>
          <p:cNvSpPr/>
          <p:nvPr/>
        </p:nvSpPr>
        <p:spPr>
          <a:xfrm>
            <a:off x="7572396" y="-285776"/>
            <a:ext cx="1571604" cy="1928802"/>
          </a:xfrm>
          <a:prstGeom prst="mathEqual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chilly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Igual que"/>
          <p:cNvSpPr/>
          <p:nvPr/>
        </p:nvSpPr>
        <p:spPr>
          <a:xfrm>
            <a:off x="7572396" y="1071546"/>
            <a:ext cx="1571604" cy="1928802"/>
          </a:xfrm>
          <a:prstGeom prst="mathEqual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chilly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Igual que"/>
          <p:cNvSpPr/>
          <p:nvPr/>
        </p:nvSpPr>
        <p:spPr>
          <a:xfrm>
            <a:off x="7572396" y="2428868"/>
            <a:ext cx="1571604" cy="1928802"/>
          </a:xfrm>
          <a:prstGeom prst="mathEqual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chilly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Igual que"/>
          <p:cNvSpPr/>
          <p:nvPr/>
        </p:nvSpPr>
        <p:spPr>
          <a:xfrm>
            <a:off x="7572396" y="3857628"/>
            <a:ext cx="1571604" cy="1928802"/>
          </a:xfrm>
          <a:prstGeom prst="mathEqual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chilly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Igual que"/>
          <p:cNvSpPr/>
          <p:nvPr/>
        </p:nvSpPr>
        <p:spPr>
          <a:xfrm>
            <a:off x="7572396" y="5286388"/>
            <a:ext cx="1571604" cy="1928802"/>
          </a:xfrm>
          <a:prstGeom prst="mathEqual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chilly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s-mejores-modelos-del-mundo-en-el-desfile-más-sexy-del-mund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7422" y="0"/>
            <a:ext cx="442915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Paralelogramo"/>
          <p:cNvSpPr/>
          <p:nvPr/>
        </p:nvSpPr>
        <p:spPr>
          <a:xfrm>
            <a:off x="0" y="0"/>
            <a:ext cx="2285984" cy="2214554"/>
          </a:xfrm>
          <a:prstGeom prst="parallelogram">
            <a:avLst>
              <a:gd name="adj" fmla="val 43586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0" y="2285992"/>
            <a:ext cx="2357422" cy="2286016"/>
          </a:xfrm>
          <a:prstGeom prst="parallelogram">
            <a:avLst>
              <a:gd name="adj" fmla="val 43586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0" y="4643446"/>
            <a:ext cx="2357422" cy="2214554"/>
          </a:xfrm>
          <a:prstGeom prst="parallelogram">
            <a:avLst>
              <a:gd name="adj" fmla="val 43586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6786578" y="0"/>
            <a:ext cx="2285984" cy="2214554"/>
          </a:xfrm>
          <a:prstGeom prst="parallelogram">
            <a:avLst>
              <a:gd name="adj" fmla="val 43586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6786578" y="2285992"/>
            <a:ext cx="2357422" cy="2286016"/>
          </a:xfrm>
          <a:prstGeom prst="parallelogram">
            <a:avLst>
              <a:gd name="adj" fmla="val 43586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6786578" y="4643446"/>
            <a:ext cx="2357422" cy="2214554"/>
          </a:xfrm>
          <a:prstGeom prst="parallelogram">
            <a:avLst>
              <a:gd name="adj" fmla="val 43586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ctorias-secret-desfile_2012_doutzen_kroes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4546" y="0"/>
            <a:ext cx="464802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714348" cy="3857628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14348" y="1000108"/>
            <a:ext cx="785818" cy="3857628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500166" y="3000372"/>
            <a:ext cx="714348" cy="3857628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358214" y="0"/>
            <a:ext cx="785786" cy="3857628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572396" y="1071546"/>
            <a:ext cx="785818" cy="3857628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3175"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6858016" y="3000372"/>
            <a:ext cx="714348" cy="3857628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victorias-secret-desfile_2012_adriana_lima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0"/>
            <a:ext cx="521208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Triángulo rectángulo"/>
          <p:cNvSpPr/>
          <p:nvPr/>
        </p:nvSpPr>
        <p:spPr>
          <a:xfrm>
            <a:off x="7215206" y="0"/>
            <a:ext cx="1928794" cy="6858000"/>
          </a:xfrm>
          <a:prstGeom prst="rtTriangl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0" y="0"/>
            <a:ext cx="1928826" cy="6858000"/>
          </a:xfrm>
          <a:prstGeom prst="rtTriangl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V="1">
            <a:off x="0" y="0"/>
            <a:ext cx="1928794" cy="6858000"/>
          </a:xfrm>
          <a:prstGeom prst="rtTriangle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 flipV="1">
            <a:off x="7224698" y="0"/>
            <a:ext cx="1919302" cy="6858000"/>
          </a:xfrm>
          <a:prstGeom prst="rtTriangle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ctorias-secret-desfile_2012_erin_heartherton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0"/>
            <a:ext cx="504748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8" name="7 Anillo"/>
          <p:cNvSpPr/>
          <p:nvPr/>
        </p:nvSpPr>
        <p:spPr>
          <a:xfrm>
            <a:off x="214282" y="0"/>
            <a:ext cx="1571636" cy="1571612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Elipse"/>
          <p:cNvSpPr/>
          <p:nvPr/>
        </p:nvSpPr>
        <p:spPr>
          <a:xfrm>
            <a:off x="500034" y="357166"/>
            <a:ext cx="928694" cy="857256"/>
          </a:xfrm>
          <a:prstGeom prst="ellipse">
            <a:avLst/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Anillo"/>
          <p:cNvSpPr/>
          <p:nvPr/>
        </p:nvSpPr>
        <p:spPr>
          <a:xfrm>
            <a:off x="214282" y="1714488"/>
            <a:ext cx="1643074" cy="1571612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Elipse"/>
          <p:cNvSpPr/>
          <p:nvPr/>
        </p:nvSpPr>
        <p:spPr>
          <a:xfrm>
            <a:off x="571472" y="2071654"/>
            <a:ext cx="928694" cy="857256"/>
          </a:xfrm>
          <a:prstGeom prst="ellipse">
            <a:avLst/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Anillo"/>
          <p:cNvSpPr/>
          <p:nvPr/>
        </p:nvSpPr>
        <p:spPr>
          <a:xfrm>
            <a:off x="214282" y="3500438"/>
            <a:ext cx="1571636" cy="1571612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Elipse"/>
          <p:cNvSpPr/>
          <p:nvPr/>
        </p:nvSpPr>
        <p:spPr>
          <a:xfrm>
            <a:off x="500034" y="3857628"/>
            <a:ext cx="928694" cy="857256"/>
          </a:xfrm>
          <a:prstGeom prst="ellipse">
            <a:avLst/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Anillo"/>
          <p:cNvSpPr/>
          <p:nvPr/>
        </p:nvSpPr>
        <p:spPr>
          <a:xfrm>
            <a:off x="285720" y="5286388"/>
            <a:ext cx="1571636" cy="1571612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Elipse"/>
          <p:cNvSpPr/>
          <p:nvPr/>
        </p:nvSpPr>
        <p:spPr>
          <a:xfrm>
            <a:off x="571472" y="5643554"/>
            <a:ext cx="928694" cy="857256"/>
          </a:xfrm>
          <a:prstGeom prst="ellipse">
            <a:avLst/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Anillo"/>
          <p:cNvSpPr/>
          <p:nvPr/>
        </p:nvSpPr>
        <p:spPr>
          <a:xfrm>
            <a:off x="7215206" y="0"/>
            <a:ext cx="1571636" cy="1571612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Elipse"/>
          <p:cNvSpPr/>
          <p:nvPr/>
        </p:nvSpPr>
        <p:spPr>
          <a:xfrm>
            <a:off x="7500958" y="357166"/>
            <a:ext cx="928694" cy="857256"/>
          </a:xfrm>
          <a:prstGeom prst="ellipse">
            <a:avLst/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Anillo"/>
          <p:cNvSpPr/>
          <p:nvPr/>
        </p:nvSpPr>
        <p:spPr>
          <a:xfrm>
            <a:off x="7215206" y="1714488"/>
            <a:ext cx="1643074" cy="1571612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Elipse"/>
          <p:cNvSpPr/>
          <p:nvPr/>
        </p:nvSpPr>
        <p:spPr>
          <a:xfrm>
            <a:off x="7572396" y="2071654"/>
            <a:ext cx="928694" cy="857256"/>
          </a:xfrm>
          <a:prstGeom prst="ellipse">
            <a:avLst/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Anillo"/>
          <p:cNvSpPr/>
          <p:nvPr/>
        </p:nvSpPr>
        <p:spPr>
          <a:xfrm>
            <a:off x="7215206" y="3500438"/>
            <a:ext cx="1571636" cy="1571612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Elipse"/>
          <p:cNvSpPr/>
          <p:nvPr/>
        </p:nvSpPr>
        <p:spPr>
          <a:xfrm>
            <a:off x="7500958" y="3857628"/>
            <a:ext cx="928694" cy="857256"/>
          </a:xfrm>
          <a:prstGeom prst="ellipse">
            <a:avLst/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Anillo"/>
          <p:cNvSpPr/>
          <p:nvPr/>
        </p:nvSpPr>
        <p:spPr>
          <a:xfrm>
            <a:off x="7286644" y="5286388"/>
            <a:ext cx="1571636" cy="1571612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Elipse"/>
          <p:cNvSpPr/>
          <p:nvPr/>
        </p:nvSpPr>
        <p:spPr>
          <a:xfrm>
            <a:off x="7572396" y="5643554"/>
            <a:ext cx="928694" cy="857256"/>
          </a:xfrm>
          <a:prstGeom prst="ellipse">
            <a:avLst/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victorias-secret-desfile_2012_alessandra_ambrossio_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1700" y="0"/>
            <a:ext cx="48006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Marco"/>
          <p:cNvSpPr/>
          <p:nvPr/>
        </p:nvSpPr>
        <p:spPr>
          <a:xfrm>
            <a:off x="0" y="0"/>
            <a:ext cx="2143108" cy="6858000"/>
          </a:xfrm>
          <a:prstGeom prst="frame">
            <a:avLst>
              <a:gd name="adj1" fmla="val 18722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714348" y="785794"/>
            <a:ext cx="785818" cy="5429288"/>
          </a:xfrm>
          <a:prstGeom prst="frame">
            <a:avLst>
              <a:gd name="adj1" fmla="val 31894"/>
            </a:avLst>
          </a:prstGeom>
          <a:blipFill dpi="0" rotWithShape="1"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7000892" y="0"/>
            <a:ext cx="2143108" cy="6858000"/>
          </a:xfrm>
          <a:prstGeom prst="frame">
            <a:avLst>
              <a:gd name="adj1" fmla="val 18722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7715240" y="785794"/>
            <a:ext cx="785818" cy="5429288"/>
          </a:xfrm>
          <a:prstGeom prst="frame">
            <a:avLst>
              <a:gd name="adj1" fmla="val 31894"/>
            </a:avLst>
          </a:prstGeom>
          <a:blipFill dpi="0" rotWithShape="1"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ctorias-secret-desfile_2012_candice_swanepoel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56" y="0"/>
            <a:ext cx="535785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714348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142976" y="0"/>
            <a:ext cx="714348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85786" y="0"/>
            <a:ext cx="285752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7286676" y="0"/>
            <a:ext cx="714348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8429652" y="0"/>
            <a:ext cx="714348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8072462" y="0"/>
            <a:ext cx="285752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ctorias-secret-desfile_2012_isabeli_fonta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5688" y="0"/>
            <a:ext cx="499262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Luna"/>
          <p:cNvSpPr/>
          <p:nvPr/>
        </p:nvSpPr>
        <p:spPr>
          <a:xfrm flipH="1">
            <a:off x="0" y="0"/>
            <a:ext cx="2000232" cy="6858000"/>
          </a:xfrm>
          <a:prstGeom prst="moon">
            <a:avLst>
              <a:gd name="adj" fmla="val 3857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7072266" y="0"/>
            <a:ext cx="2071734" cy="6858000"/>
          </a:xfrm>
          <a:prstGeom prst="moon">
            <a:avLst>
              <a:gd name="adj" fmla="val 3857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ctorias-secret-desfile_2012_erin_heartherton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0"/>
            <a:ext cx="514353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Igual que"/>
          <p:cNvSpPr/>
          <p:nvPr/>
        </p:nvSpPr>
        <p:spPr>
          <a:xfrm>
            <a:off x="285720" y="-285776"/>
            <a:ext cx="1571604" cy="1928802"/>
          </a:xfrm>
          <a:prstGeom prst="mathEqual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chilly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Igual que"/>
          <p:cNvSpPr/>
          <p:nvPr/>
        </p:nvSpPr>
        <p:spPr>
          <a:xfrm>
            <a:off x="285720" y="1071546"/>
            <a:ext cx="1571604" cy="1928802"/>
          </a:xfrm>
          <a:prstGeom prst="mathEqual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chilly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Igual que"/>
          <p:cNvSpPr/>
          <p:nvPr/>
        </p:nvSpPr>
        <p:spPr>
          <a:xfrm>
            <a:off x="285720" y="2428868"/>
            <a:ext cx="1571604" cy="1928802"/>
          </a:xfrm>
          <a:prstGeom prst="mathEqual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chilly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Igual que"/>
          <p:cNvSpPr/>
          <p:nvPr/>
        </p:nvSpPr>
        <p:spPr>
          <a:xfrm>
            <a:off x="285720" y="3857628"/>
            <a:ext cx="1571604" cy="1928802"/>
          </a:xfrm>
          <a:prstGeom prst="mathEqual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chilly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Igual que"/>
          <p:cNvSpPr/>
          <p:nvPr/>
        </p:nvSpPr>
        <p:spPr>
          <a:xfrm>
            <a:off x="285720" y="5286388"/>
            <a:ext cx="1571604" cy="1928802"/>
          </a:xfrm>
          <a:prstGeom prst="mathEqual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chilly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Igual que"/>
          <p:cNvSpPr/>
          <p:nvPr/>
        </p:nvSpPr>
        <p:spPr>
          <a:xfrm>
            <a:off x="7286644" y="-357214"/>
            <a:ext cx="1571604" cy="1928802"/>
          </a:xfrm>
          <a:prstGeom prst="mathEqual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chilly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Igual que"/>
          <p:cNvSpPr/>
          <p:nvPr/>
        </p:nvSpPr>
        <p:spPr>
          <a:xfrm>
            <a:off x="7286644" y="1000108"/>
            <a:ext cx="1571604" cy="1928802"/>
          </a:xfrm>
          <a:prstGeom prst="mathEqual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chilly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Igual que"/>
          <p:cNvSpPr/>
          <p:nvPr/>
        </p:nvSpPr>
        <p:spPr>
          <a:xfrm>
            <a:off x="7286644" y="2357430"/>
            <a:ext cx="1571604" cy="1928802"/>
          </a:xfrm>
          <a:prstGeom prst="mathEqual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chilly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Igual que"/>
          <p:cNvSpPr/>
          <p:nvPr/>
        </p:nvSpPr>
        <p:spPr>
          <a:xfrm>
            <a:off x="7286644" y="3786190"/>
            <a:ext cx="1571604" cy="1928802"/>
          </a:xfrm>
          <a:prstGeom prst="mathEqual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chilly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Igual que"/>
          <p:cNvSpPr/>
          <p:nvPr/>
        </p:nvSpPr>
        <p:spPr>
          <a:xfrm>
            <a:off x="7286644" y="5214950"/>
            <a:ext cx="1571604" cy="1928802"/>
          </a:xfrm>
          <a:prstGeom prst="mathEqual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chilly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ctorias-secret-desfile-lenceria-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5984" y="0"/>
            <a:ext cx="464347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Decisión"/>
          <p:cNvSpPr/>
          <p:nvPr/>
        </p:nvSpPr>
        <p:spPr>
          <a:xfrm>
            <a:off x="0" y="0"/>
            <a:ext cx="2214546" cy="3357562"/>
          </a:xfrm>
          <a:prstGeom prst="flowChartDecisi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CC66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>
            <a:off x="0" y="3357562"/>
            <a:ext cx="2214546" cy="3500438"/>
          </a:xfrm>
          <a:prstGeom prst="flowChartDecisi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CC66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6929454" y="0"/>
            <a:ext cx="2214546" cy="3357562"/>
          </a:xfrm>
          <a:prstGeom prst="flowChartDecisi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CC66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6929454" y="3357562"/>
            <a:ext cx="2214546" cy="3500438"/>
          </a:xfrm>
          <a:prstGeom prst="flowChartDecisi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CC66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ctorias-secret-desfile_2012_doutzen_kross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8236" y="0"/>
            <a:ext cx="536752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Lágrima"/>
          <p:cNvSpPr/>
          <p:nvPr/>
        </p:nvSpPr>
        <p:spPr>
          <a:xfrm rot="19043002">
            <a:off x="49589" y="5190347"/>
            <a:ext cx="1658908" cy="1665761"/>
          </a:xfrm>
          <a:prstGeom prst="teardrop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9043002">
            <a:off x="59092" y="2770519"/>
            <a:ext cx="1658908" cy="1665761"/>
          </a:xfrm>
          <a:prstGeom prst="teardrop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9043002">
            <a:off x="130531" y="341651"/>
            <a:ext cx="1658908" cy="1665761"/>
          </a:xfrm>
          <a:prstGeom prst="teardrop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9043002">
            <a:off x="7417207" y="5190347"/>
            <a:ext cx="1658908" cy="1665761"/>
          </a:xfrm>
          <a:prstGeom prst="teardrop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9043002">
            <a:off x="7426710" y="2770519"/>
            <a:ext cx="1658908" cy="1665761"/>
          </a:xfrm>
          <a:prstGeom prst="teardrop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9043002">
            <a:off x="7498149" y="341651"/>
            <a:ext cx="1658908" cy="1665761"/>
          </a:xfrm>
          <a:prstGeom prst="teardrop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ctorias-secret-desfile_2012_miranda_kerr_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8794" y="0"/>
            <a:ext cx="521951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Igual que"/>
          <p:cNvSpPr/>
          <p:nvPr/>
        </p:nvSpPr>
        <p:spPr>
          <a:xfrm rot="16200000">
            <a:off x="-4214858" y="3000388"/>
            <a:ext cx="9286940" cy="857224"/>
          </a:xfrm>
          <a:prstGeom prst="mathEqual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Igual que"/>
          <p:cNvSpPr/>
          <p:nvPr/>
        </p:nvSpPr>
        <p:spPr>
          <a:xfrm rot="16200000">
            <a:off x="-3214742" y="3000372"/>
            <a:ext cx="9358378" cy="928694"/>
          </a:xfrm>
          <a:prstGeom prst="mathEqual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Igual que"/>
          <p:cNvSpPr/>
          <p:nvPr/>
        </p:nvSpPr>
        <p:spPr>
          <a:xfrm rot="16200000">
            <a:off x="2928926" y="2928934"/>
            <a:ext cx="9286940" cy="1000132"/>
          </a:xfrm>
          <a:prstGeom prst="mathEqual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Igual que"/>
          <p:cNvSpPr/>
          <p:nvPr/>
        </p:nvSpPr>
        <p:spPr>
          <a:xfrm rot="16200000">
            <a:off x="4007611" y="3007519"/>
            <a:ext cx="9358378" cy="914400"/>
          </a:xfrm>
          <a:prstGeom prst="mathEqual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785786" y="0"/>
            <a:ext cx="357190" cy="6858000"/>
          </a:xfrm>
          <a:prstGeom prst="rect">
            <a:avLst/>
          </a:prstGeom>
          <a:blipFill dpi="0" rotWithShape="1"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7929586" y="0"/>
            <a:ext cx="357190" cy="6858000"/>
          </a:xfrm>
          <a:prstGeom prst="rect">
            <a:avLst/>
          </a:prstGeom>
          <a:blipFill dpi="0" rotWithShape="1"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4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ctorias-secret-desfile_2012_joan_small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0"/>
            <a:ext cx="521497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285720" y="0"/>
            <a:ext cx="1714480" cy="235743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85720" y="2285992"/>
            <a:ext cx="1714480" cy="235745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85720" y="4643446"/>
            <a:ext cx="1714480" cy="221455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7215206" y="0"/>
            <a:ext cx="1714480" cy="235743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7215206" y="2285992"/>
            <a:ext cx="1714480" cy="235745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7215206" y="4643446"/>
            <a:ext cx="1714480" cy="221455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ctorias-secret-desfile_2012_miranda_kerr_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0"/>
            <a:ext cx="484632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Triángulo rectángulo"/>
          <p:cNvSpPr/>
          <p:nvPr/>
        </p:nvSpPr>
        <p:spPr>
          <a:xfrm flipH="1">
            <a:off x="0" y="0"/>
            <a:ext cx="1928826" cy="6858000"/>
          </a:xfrm>
          <a:prstGeom prst="rt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V="1">
            <a:off x="0" y="0"/>
            <a:ext cx="1928794" cy="6858000"/>
          </a:xfrm>
          <a:prstGeom prst="rtTriangle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6858016" y="0"/>
            <a:ext cx="2285984" cy="6858000"/>
          </a:xfrm>
          <a:prstGeom prst="rtTriangle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6858016" y="0"/>
            <a:ext cx="2285984" cy="6858000"/>
          </a:xfrm>
          <a:prstGeom prst="rt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_AFP1011110337559_39543d4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2-Victoria-Secret-Fashion-Show-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2-Victoria-Secret-Fashion-Show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21510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285728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572272"/>
            <a:ext cx="9144000" cy="285728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2-Victoria-Secret-Fashion-Show-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3426"/>
            <a:ext cx="9144000" cy="633114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285728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572272"/>
            <a:ext cx="9144000" cy="285728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2-Victoria-Secret-Fashion-Show-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victorias-secret-desfile_2012_8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437" y="0"/>
            <a:ext cx="7989125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571472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8572528" y="0"/>
            <a:ext cx="571472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ctorias-secret-desfile_2012_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285728"/>
            <a:ext cx="9144000" cy="628652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285728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572272"/>
            <a:ext cx="9144000" cy="285728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6000"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2-Victoria-Secret-Fashion-Show-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4290"/>
            <a:ext cx="9144000" cy="635795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21429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V="1">
            <a:off x="0" y="6643710"/>
            <a:ext cx="9144000" cy="260008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6000"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encería-Victorias-Secre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8625"/>
            <a:ext cx="9144000" cy="60007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42860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429396"/>
            <a:ext cx="9144000" cy="42860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2-Victoria-Secret-Fashion-Show-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4290"/>
            <a:ext cx="9144000" cy="642942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21429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643710"/>
            <a:ext cx="9144000" cy="21429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ctorias-secret-desfile_2012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8604"/>
            <a:ext cx="9144000" cy="600079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42860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429396"/>
            <a:ext cx="9144000" cy="42860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encería-Victorias-Secret.-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575120.jpg-CAL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560125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4" name="3 CuadroTexto"/>
          <p:cNvSpPr txBox="1"/>
          <p:nvPr/>
        </p:nvSpPr>
        <p:spPr>
          <a:xfrm>
            <a:off x="5143504" y="2928934"/>
            <a:ext cx="3571868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roadway" pitchFamily="82" charset="0"/>
              </a:rPr>
              <a:t>Otras presentaciones de </a:t>
            </a:r>
            <a:r>
              <a:rPr lang="es-ES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roadway" pitchFamily="82" charset="0"/>
              </a:rPr>
              <a:t>diversos </a:t>
            </a:r>
            <a:r>
              <a:rPr lang="es-ES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roadway" pitchFamily="82" charset="0"/>
              </a:rPr>
              <a:t>modelos</a:t>
            </a:r>
            <a:endParaRPr lang="es-ES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roadway" pitchFamily="82" charset="0"/>
            </a:endParaRPr>
          </a:p>
        </p:txBody>
      </p:sp>
      <p:sp>
        <p:nvSpPr>
          <p:cNvPr id="6" name="5 Trapecio"/>
          <p:cNvSpPr/>
          <p:nvPr/>
        </p:nvSpPr>
        <p:spPr>
          <a:xfrm rot="10800000">
            <a:off x="4572000" y="0"/>
            <a:ext cx="4572000" cy="2928934"/>
          </a:xfrm>
          <a:prstGeom prst="trapezoid">
            <a:avLst>
              <a:gd name="adj" fmla="val 34108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rot="10800000" flipV="1">
            <a:off x="4572000" y="4071942"/>
            <a:ext cx="4572000" cy="2786058"/>
          </a:xfrm>
          <a:prstGeom prst="trapezoid">
            <a:avLst>
              <a:gd name="adj" fmla="val 34108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let_it_snow_victoria_secret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604" y="0"/>
            <a:ext cx="6000792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0" y="0"/>
            <a:ext cx="642910" cy="6858000"/>
          </a:xfrm>
          <a:prstGeom prst="rect">
            <a:avLst/>
          </a:prstGeom>
          <a:blipFill dpi="0" rotWithShape="1">
            <a:blip r:embed="rId3"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928662" y="0"/>
            <a:ext cx="642910" cy="6858000"/>
          </a:xfrm>
          <a:prstGeom prst="rect">
            <a:avLst/>
          </a:prstGeom>
          <a:blipFill dpi="0" rotWithShape="1">
            <a:blip r:embed="rId3"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42910" y="0"/>
            <a:ext cx="285752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572428" y="0"/>
            <a:ext cx="642910" cy="6858000"/>
          </a:xfrm>
          <a:prstGeom prst="rect">
            <a:avLst/>
          </a:prstGeom>
          <a:blipFill dpi="0" rotWithShape="1">
            <a:blip r:embed="rId3"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501090" y="0"/>
            <a:ext cx="642910" cy="6858000"/>
          </a:xfrm>
          <a:prstGeom prst="rect">
            <a:avLst/>
          </a:prstGeom>
          <a:blipFill dpi="0" rotWithShape="1">
            <a:blip r:embed="rId3"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8215338" y="0"/>
            <a:ext cx="285752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let_it_snow_victoria_secret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108" y="0"/>
            <a:ext cx="4857784" cy="6858000"/>
          </a:xfrm>
          <a:prstGeom prst="rect">
            <a:avLst/>
          </a:prstGeom>
        </p:spPr>
      </p:pic>
      <p:sp>
        <p:nvSpPr>
          <p:cNvPr id="4" name="3 Cheurón"/>
          <p:cNvSpPr/>
          <p:nvPr/>
        </p:nvSpPr>
        <p:spPr>
          <a:xfrm rot="16200000">
            <a:off x="-178611" y="4393429"/>
            <a:ext cx="2500330" cy="2143108"/>
          </a:xfrm>
          <a:prstGeom prst="chevron">
            <a:avLst>
              <a:gd name="adj" fmla="val 66667"/>
            </a:avLst>
          </a:prstGeom>
          <a:blipFill dpi="0" rotWithShape="1">
            <a:blip r:embed="rId3">
              <a:lum contras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morning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-178611" y="4393429"/>
            <a:ext cx="2500330" cy="2143108"/>
          </a:xfrm>
          <a:prstGeom prst="chevron">
            <a:avLst>
              <a:gd name="adj" fmla="val 66667"/>
            </a:avLst>
          </a:prstGeom>
          <a:blipFill dpi="0" rotWithShape="1">
            <a:blip r:embed="rId3">
              <a:lum contras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morning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-178611" y="2893231"/>
            <a:ext cx="2500330" cy="2143108"/>
          </a:xfrm>
          <a:prstGeom prst="chevron">
            <a:avLst>
              <a:gd name="adj" fmla="val 66667"/>
            </a:avLst>
          </a:prstGeom>
          <a:blipFill dpi="0" rotWithShape="1">
            <a:blip r:embed="rId3">
              <a:lum contras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morning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-178611" y="1535909"/>
            <a:ext cx="2500330" cy="2143108"/>
          </a:xfrm>
          <a:prstGeom prst="chevron">
            <a:avLst>
              <a:gd name="adj" fmla="val 66667"/>
            </a:avLst>
          </a:prstGeom>
          <a:blipFill dpi="0" rotWithShape="1">
            <a:blip r:embed="rId3">
              <a:lum contras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morning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-178611" y="178611"/>
            <a:ext cx="2500330" cy="2143108"/>
          </a:xfrm>
          <a:prstGeom prst="chevron">
            <a:avLst>
              <a:gd name="adj" fmla="val 66667"/>
            </a:avLst>
          </a:prstGeom>
          <a:blipFill dpi="0" rotWithShape="1">
            <a:blip r:embed="rId3">
              <a:lum contras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morning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6750855" y="4464855"/>
            <a:ext cx="2643182" cy="2143108"/>
          </a:xfrm>
          <a:prstGeom prst="chevron">
            <a:avLst>
              <a:gd name="adj" fmla="val 66667"/>
            </a:avLst>
          </a:prstGeom>
          <a:blipFill dpi="0" rotWithShape="1">
            <a:blip r:embed="rId3">
              <a:lum contras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morning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6750855" y="4464855"/>
            <a:ext cx="2643182" cy="2143108"/>
          </a:xfrm>
          <a:prstGeom prst="chevron">
            <a:avLst>
              <a:gd name="adj" fmla="val 66667"/>
            </a:avLst>
          </a:prstGeom>
          <a:blipFill dpi="0" rotWithShape="1">
            <a:blip r:embed="rId3">
              <a:lum contras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morning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6750855" y="2964657"/>
            <a:ext cx="2643182" cy="2143108"/>
          </a:xfrm>
          <a:prstGeom prst="chevron">
            <a:avLst>
              <a:gd name="adj" fmla="val 66667"/>
            </a:avLst>
          </a:prstGeom>
          <a:blipFill dpi="0" rotWithShape="1">
            <a:blip r:embed="rId3">
              <a:lum contras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morning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6750855" y="1607335"/>
            <a:ext cx="2643182" cy="2143108"/>
          </a:xfrm>
          <a:prstGeom prst="chevron">
            <a:avLst>
              <a:gd name="adj" fmla="val 66667"/>
            </a:avLst>
          </a:prstGeom>
          <a:blipFill dpi="0" rotWithShape="1">
            <a:blip r:embed="rId3">
              <a:lum contras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morning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6750855" y="250037"/>
            <a:ext cx="2643182" cy="2143108"/>
          </a:xfrm>
          <a:prstGeom prst="chevron">
            <a:avLst>
              <a:gd name="adj" fmla="val 66667"/>
            </a:avLst>
          </a:prstGeom>
          <a:blipFill dpi="0" rotWithShape="1">
            <a:blip r:embed="rId3">
              <a:lum contras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morning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let_it_snow_victoria_secret_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42" y="0"/>
            <a:ext cx="5843016" cy="6858000"/>
          </a:xfrm>
          <a:prstGeom prst="rect">
            <a:avLst/>
          </a:prstGeom>
        </p:spPr>
      </p:pic>
      <p:sp>
        <p:nvSpPr>
          <p:cNvPr id="4" name="3 Anillo"/>
          <p:cNvSpPr/>
          <p:nvPr/>
        </p:nvSpPr>
        <p:spPr>
          <a:xfrm>
            <a:off x="0" y="0"/>
            <a:ext cx="1571636" cy="1571612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Elipse"/>
          <p:cNvSpPr/>
          <p:nvPr/>
        </p:nvSpPr>
        <p:spPr>
          <a:xfrm>
            <a:off x="285720" y="285728"/>
            <a:ext cx="1000132" cy="928694"/>
          </a:xfrm>
          <a:prstGeom prst="ellipse">
            <a:avLst/>
          </a:prstGeom>
          <a:blipFill>
            <a:blip r:embed="rId4">
              <a:grayscl/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Anillo"/>
          <p:cNvSpPr/>
          <p:nvPr/>
        </p:nvSpPr>
        <p:spPr>
          <a:xfrm>
            <a:off x="0" y="5286388"/>
            <a:ext cx="1643074" cy="1571612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Elipse"/>
          <p:cNvSpPr/>
          <p:nvPr/>
        </p:nvSpPr>
        <p:spPr>
          <a:xfrm>
            <a:off x="285720" y="2000240"/>
            <a:ext cx="1071570" cy="1000132"/>
          </a:xfrm>
          <a:prstGeom prst="ellipse">
            <a:avLst/>
          </a:prstGeom>
          <a:blipFill>
            <a:blip r:embed="rId4">
              <a:grayscl/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Anillo"/>
          <p:cNvSpPr/>
          <p:nvPr/>
        </p:nvSpPr>
        <p:spPr>
          <a:xfrm>
            <a:off x="0" y="3571876"/>
            <a:ext cx="1571636" cy="1571612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Elipse"/>
          <p:cNvSpPr/>
          <p:nvPr/>
        </p:nvSpPr>
        <p:spPr>
          <a:xfrm>
            <a:off x="285720" y="3857628"/>
            <a:ext cx="1000132" cy="928694"/>
          </a:xfrm>
          <a:prstGeom prst="ellipse">
            <a:avLst/>
          </a:prstGeom>
          <a:blipFill>
            <a:blip r:embed="rId4">
              <a:grayscl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Anillo"/>
          <p:cNvSpPr/>
          <p:nvPr/>
        </p:nvSpPr>
        <p:spPr>
          <a:xfrm>
            <a:off x="0" y="1714488"/>
            <a:ext cx="1643042" cy="1643050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Elipse"/>
          <p:cNvSpPr/>
          <p:nvPr/>
        </p:nvSpPr>
        <p:spPr>
          <a:xfrm>
            <a:off x="357158" y="5653102"/>
            <a:ext cx="928694" cy="857256"/>
          </a:xfrm>
          <a:prstGeom prst="ellipse">
            <a:avLst/>
          </a:prstGeom>
          <a:blipFill>
            <a:blip r:embed="rId4">
              <a:grayscl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Anillo"/>
          <p:cNvSpPr/>
          <p:nvPr/>
        </p:nvSpPr>
        <p:spPr>
          <a:xfrm>
            <a:off x="7500926" y="0"/>
            <a:ext cx="1571636" cy="1571612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Elipse"/>
          <p:cNvSpPr/>
          <p:nvPr/>
        </p:nvSpPr>
        <p:spPr>
          <a:xfrm>
            <a:off x="7786646" y="285728"/>
            <a:ext cx="1000196" cy="928694"/>
          </a:xfrm>
          <a:prstGeom prst="ellipse">
            <a:avLst/>
          </a:prstGeom>
          <a:blipFill>
            <a:blip r:embed="rId4">
              <a:grayscl/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Anillo"/>
          <p:cNvSpPr/>
          <p:nvPr/>
        </p:nvSpPr>
        <p:spPr>
          <a:xfrm>
            <a:off x="7500958" y="5286388"/>
            <a:ext cx="1643042" cy="1571612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Elipse"/>
          <p:cNvSpPr/>
          <p:nvPr/>
        </p:nvSpPr>
        <p:spPr>
          <a:xfrm>
            <a:off x="7858148" y="2071678"/>
            <a:ext cx="1000196" cy="1000132"/>
          </a:xfrm>
          <a:prstGeom prst="ellipse">
            <a:avLst/>
          </a:prstGeom>
          <a:blipFill>
            <a:blip r:embed="rId4">
              <a:grayscl/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Anillo"/>
          <p:cNvSpPr/>
          <p:nvPr/>
        </p:nvSpPr>
        <p:spPr>
          <a:xfrm>
            <a:off x="7572364" y="3571876"/>
            <a:ext cx="1571636" cy="1571612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Elipse"/>
          <p:cNvSpPr/>
          <p:nvPr/>
        </p:nvSpPr>
        <p:spPr>
          <a:xfrm>
            <a:off x="7786710" y="3929066"/>
            <a:ext cx="1071506" cy="857256"/>
          </a:xfrm>
          <a:prstGeom prst="ellipse">
            <a:avLst/>
          </a:prstGeom>
          <a:blipFill>
            <a:blip r:embed="rId4">
              <a:grayscl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Anillo"/>
          <p:cNvSpPr/>
          <p:nvPr/>
        </p:nvSpPr>
        <p:spPr>
          <a:xfrm>
            <a:off x="7572364" y="1785926"/>
            <a:ext cx="1571636" cy="1571612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Elipse"/>
          <p:cNvSpPr/>
          <p:nvPr/>
        </p:nvSpPr>
        <p:spPr>
          <a:xfrm>
            <a:off x="7786710" y="5572140"/>
            <a:ext cx="1071570" cy="1000132"/>
          </a:xfrm>
          <a:prstGeom prst="ellipse">
            <a:avLst/>
          </a:prstGeom>
          <a:blipFill>
            <a:blip r:embed="rId4">
              <a:grayscl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et_it_snow_victoria_secret_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108" y="-843"/>
            <a:ext cx="4929222" cy="685884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5" name="4 Trapecio"/>
          <p:cNvSpPr/>
          <p:nvPr/>
        </p:nvSpPr>
        <p:spPr>
          <a:xfrm rot="5400000">
            <a:off x="-2357447" y="2357447"/>
            <a:ext cx="6858002" cy="2143108"/>
          </a:xfrm>
          <a:prstGeom prst="trapezoid">
            <a:avLst>
              <a:gd name="adj" fmla="val 96373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apecio"/>
          <p:cNvSpPr/>
          <p:nvPr/>
        </p:nvSpPr>
        <p:spPr>
          <a:xfrm rot="5400000" flipV="1">
            <a:off x="4679164" y="2393164"/>
            <a:ext cx="6858002" cy="2071670"/>
          </a:xfrm>
          <a:prstGeom prst="trapezoid">
            <a:avLst>
              <a:gd name="adj" fmla="val 96373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let_it_snow_victoria_secret_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4546" y="0"/>
            <a:ext cx="464347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4" name="3 Trapecio"/>
          <p:cNvSpPr/>
          <p:nvPr/>
        </p:nvSpPr>
        <p:spPr>
          <a:xfrm flipV="1">
            <a:off x="0" y="0"/>
            <a:ext cx="2214546" cy="6858000"/>
          </a:xfrm>
          <a:prstGeom prst="trapezoid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>
            <a:off x="0" y="642918"/>
            <a:ext cx="500034" cy="6215082"/>
          </a:xfrm>
          <a:prstGeom prst="rtTriangle">
            <a:avLst/>
          </a:prstGeom>
          <a:blipFill dpi="0" rotWithShape="1">
            <a:blip r:embed="rId4">
              <a:duotone>
                <a:prstClr val="black"/>
                <a:schemeClr val="accent5">
                  <a:tint val="45000"/>
                  <a:satMod val="400000"/>
                </a:schemeClr>
              </a:duotone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1571604" y="642918"/>
            <a:ext cx="633418" cy="6215082"/>
          </a:xfrm>
          <a:prstGeom prst="rtTriangle">
            <a:avLst/>
          </a:prstGeom>
          <a:blipFill dpi="0" rotWithShape="1">
            <a:blip r:embed="rId4">
              <a:duotone>
                <a:prstClr val="black"/>
                <a:schemeClr val="accent5">
                  <a:tint val="45000"/>
                  <a:satMod val="400000"/>
                </a:schemeClr>
              </a:duotone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flipV="1">
            <a:off x="6929454" y="0"/>
            <a:ext cx="2214546" cy="6858000"/>
          </a:xfrm>
          <a:prstGeom prst="trapezoid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6929454" y="642918"/>
            <a:ext cx="500034" cy="6215082"/>
          </a:xfrm>
          <a:prstGeom prst="rtTriangle">
            <a:avLst/>
          </a:prstGeom>
          <a:blipFill dpi="0" rotWithShape="1">
            <a:blip r:embed="rId4">
              <a:duotone>
                <a:prstClr val="black"/>
                <a:schemeClr val="accent5">
                  <a:tint val="45000"/>
                  <a:satMod val="400000"/>
                </a:schemeClr>
              </a:duotone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8501058" y="642918"/>
            <a:ext cx="633418" cy="6215082"/>
          </a:xfrm>
          <a:prstGeom prst="rtTriangle">
            <a:avLst/>
          </a:prstGeom>
          <a:blipFill dpi="0" rotWithShape="1">
            <a:blip r:embed="rId4">
              <a:duotone>
                <a:prstClr val="black"/>
                <a:schemeClr val="accent5">
                  <a:tint val="45000"/>
                  <a:satMod val="400000"/>
                </a:schemeClr>
              </a:duotone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let_it_snow_victoria_secret_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0" y="0"/>
            <a:ext cx="450057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4" name="3 Paralelogramo"/>
          <p:cNvSpPr/>
          <p:nvPr/>
        </p:nvSpPr>
        <p:spPr>
          <a:xfrm>
            <a:off x="0" y="0"/>
            <a:ext cx="2285984" cy="6858000"/>
          </a:xfrm>
          <a:prstGeom prst="parallelogram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V="1">
            <a:off x="0" y="0"/>
            <a:ext cx="714348" cy="5786454"/>
          </a:xfrm>
          <a:prstGeom prst="rtTriangle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1714480" y="1357298"/>
            <a:ext cx="500098" cy="5500702"/>
          </a:xfrm>
          <a:prstGeom prst="rtTriangle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6858016" y="0"/>
            <a:ext cx="2285984" cy="6858000"/>
          </a:xfrm>
          <a:prstGeom prst="parallelogram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V="1">
            <a:off x="6858016" y="0"/>
            <a:ext cx="714348" cy="5786454"/>
          </a:xfrm>
          <a:prstGeom prst="rtTriangle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8572496" y="1357298"/>
            <a:ext cx="571504" cy="5500702"/>
          </a:xfrm>
          <a:prstGeom prst="rtTriangle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let_it_snow_victoria_secret_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4489" y="0"/>
            <a:ext cx="6475021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0" y="0"/>
            <a:ext cx="64291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928662" y="0"/>
            <a:ext cx="64291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42910" y="0"/>
            <a:ext cx="285752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572428" y="0"/>
            <a:ext cx="64291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501090" y="0"/>
            <a:ext cx="64291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8215338" y="0"/>
            <a:ext cx="285752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MG_00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7422" y="0"/>
            <a:ext cx="4572032" cy="6875908"/>
          </a:xfrm>
          <a:prstGeom prst="rect">
            <a:avLst/>
          </a:prstGeom>
        </p:spPr>
      </p:pic>
      <p:sp>
        <p:nvSpPr>
          <p:cNvPr id="4" name="3 Trapecio"/>
          <p:cNvSpPr/>
          <p:nvPr/>
        </p:nvSpPr>
        <p:spPr>
          <a:xfrm rot="5400000">
            <a:off x="-2250290" y="2250290"/>
            <a:ext cx="6858002" cy="2357422"/>
          </a:xfrm>
          <a:prstGeom prst="trapezoid">
            <a:avLst>
              <a:gd name="adj" fmla="val 96373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 flipV="1">
            <a:off x="0" y="0"/>
            <a:ext cx="2357422" cy="2357430"/>
          </a:xfrm>
          <a:prstGeom prst="rtTriangle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0" y="4572008"/>
            <a:ext cx="2357422" cy="2285992"/>
          </a:xfrm>
          <a:prstGeom prst="rtTriangle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V="1">
            <a:off x="6929390" y="0"/>
            <a:ext cx="2214610" cy="2357430"/>
          </a:xfrm>
          <a:prstGeom prst="rtTriangle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6929390" y="4572008"/>
            <a:ext cx="2214610" cy="2285992"/>
          </a:xfrm>
          <a:prstGeom prst="rtTriangle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apecio"/>
          <p:cNvSpPr/>
          <p:nvPr/>
        </p:nvSpPr>
        <p:spPr>
          <a:xfrm rot="5400000" flipV="1">
            <a:off x="4648191" y="2362191"/>
            <a:ext cx="6858002" cy="2133616"/>
          </a:xfrm>
          <a:prstGeom prst="trapezoid">
            <a:avLst>
              <a:gd name="adj" fmla="val 96373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6000"/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let_it_snow_victoria_secret_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108" y="1"/>
            <a:ext cx="485778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4" name="3 Trapecio"/>
          <p:cNvSpPr/>
          <p:nvPr/>
        </p:nvSpPr>
        <p:spPr>
          <a:xfrm>
            <a:off x="0" y="0"/>
            <a:ext cx="2143108" cy="6858000"/>
          </a:xfrm>
          <a:prstGeom prst="trapezoid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V="1">
            <a:off x="0" y="0"/>
            <a:ext cx="642910" cy="6429396"/>
          </a:xfrm>
          <a:prstGeom prst="rtTriangle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1571604" y="0"/>
            <a:ext cx="561980" cy="6429396"/>
          </a:xfrm>
          <a:prstGeom prst="rtTriangle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>
            <a:off x="7000892" y="0"/>
            <a:ext cx="2143108" cy="6858000"/>
          </a:xfrm>
          <a:prstGeom prst="trapezoid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V="1">
            <a:off x="7000892" y="0"/>
            <a:ext cx="642910" cy="6429396"/>
          </a:xfrm>
          <a:prstGeom prst="rtTriangle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8572496" y="0"/>
            <a:ext cx="561980" cy="6429396"/>
          </a:xfrm>
          <a:prstGeom prst="rtTriangle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6000"/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navidad_victoria_secret_2012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728" y="0"/>
            <a:ext cx="642942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4" name="3 Igual que"/>
          <p:cNvSpPr/>
          <p:nvPr/>
        </p:nvSpPr>
        <p:spPr>
          <a:xfrm>
            <a:off x="0" y="-285776"/>
            <a:ext cx="1571604" cy="1928802"/>
          </a:xfrm>
          <a:prstGeom prst="mathEqual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chilly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Igual que"/>
          <p:cNvSpPr/>
          <p:nvPr/>
        </p:nvSpPr>
        <p:spPr>
          <a:xfrm>
            <a:off x="0" y="1071546"/>
            <a:ext cx="1571604" cy="1928802"/>
          </a:xfrm>
          <a:prstGeom prst="mathEqual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chilly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Igual que"/>
          <p:cNvSpPr/>
          <p:nvPr/>
        </p:nvSpPr>
        <p:spPr>
          <a:xfrm>
            <a:off x="0" y="2428868"/>
            <a:ext cx="1571604" cy="1928802"/>
          </a:xfrm>
          <a:prstGeom prst="mathEqual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chilly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Igual que"/>
          <p:cNvSpPr/>
          <p:nvPr/>
        </p:nvSpPr>
        <p:spPr>
          <a:xfrm>
            <a:off x="0" y="3857628"/>
            <a:ext cx="1571604" cy="1928802"/>
          </a:xfrm>
          <a:prstGeom prst="mathEqual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chilly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Igual que"/>
          <p:cNvSpPr/>
          <p:nvPr/>
        </p:nvSpPr>
        <p:spPr>
          <a:xfrm>
            <a:off x="0" y="5286388"/>
            <a:ext cx="1571604" cy="1928802"/>
          </a:xfrm>
          <a:prstGeom prst="mathEqual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chilly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Igual que"/>
          <p:cNvSpPr/>
          <p:nvPr/>
        </p:nvSpPr>
        <p:spPr>
          <a:xfrm>
            <a:off x="7786710" y="-285776"/>
            <a:ext cx="1571604" cy="1928802"/>
          </a:xfrm>
          <a:prstGeom prst="mathEqual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chilly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Igual que"/>
          <p:cNvSpPr/>
          <p:nvPr/>
        </p:nvSpPr>
        <p:spPr>
          <a:xfrm>
            <a:off x="7786710" y="1071546"/>
            <a:ext cx="1571604" cy="1928802"/>
          </a:xfrm>
          <a:prstGeom prst="mathEqual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chilly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Igual que"/>
          <p:cNvSpPr/>
          <p:nvPr/>
        </p:nvSpPr>
        <p:spPr>
          <a:xfrm>
            <a:off x="7786710" y="2428868"/>
            <a:ext cx="1571604" cy="1928802"/>
          </a:xfrm>
          <a:prstGeom prst="mathEqual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chilly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Igual que"/>
          <p:cNvSpPr/>
          <p:nvPr/>
        </p:nvSpPr>
        <p:spPr>
          <a:xfrm>
            <a:off x="7786710" y="3857628"/>
            <a:ext cx="1571604" cy="1928802"/>
          </a:xfrm>
          <a:prstGeom prst="mathEqual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chilly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Igual que"/>
          <p:cNvSpPr/>
          <p:nvPr/>
        </p:nvSpPr>
        <p:spPr>
          <a:xfrm>
            <a:off x="7786710" y="5286388"/>
            <a:ext cx="1571604" cy="1928802"/>
          </a:xfrm>
          <a:prstGeom prst="mathEqual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chilly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6000"/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let_it_snow_victoria_secret_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100" y="0"/>
            <a:ext cx="7543800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0" y="0"/>
            <a:ext cx="428596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428596" y="0"/>
            <a:ext cx="357222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>
            <a:off x="8786842" y="0"/>
            <a:ext cx="357158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H="1">
            <a:off x="8358214" y="0"/>
            <a:ext cx="428628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navidad_victoria_secret_2012_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43" y="0"/>
            <a:ext cx="5857915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0" y="0"/>
            <a:ext cx="357158" cy="385762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8358214" y="857232"/>
            <a:ext cx="357190" cy="392909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57224" y="1857364"/>
            <a:ext cx="357190" cy="392909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H="1">
            <a:off x="1285852" y="2928910"/>
            <a:ext cx="357190" cy="392909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786842" y="0"/>
            <a:ext cx="357158" cy="385762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428596" y="500042"/>
            <a:ext cx="357191" cy="392909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7929586" y="1714488"/>
            <a:ext cx="357191" cy="392909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H="1">
            <a:off x="7572396" y="2928910"/>
            <a:ext cx="357191" cy="392909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Victoria-Secret-Alessandra-Ambrosio.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918" y="0"/>
            <a:ext cx="550072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4" name="3 Rectángulo"/>
          <p:cNvSpPr/>
          <p:nvPr/>
        </p:nvSpPr>
        <p:spPr>
          <a:xfrm>
            <a:off x="0" y="0"/>
            <a:ext cx="64291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928662" y="0"/>
            <a:ext cx="64291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42910" y="0"/>
            <a:ext cx="285752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572428" y="0"/>
            <a:ext cx="64291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501090" y="0"/>
            <a:ext cx="64291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8215338" y="0"/>
            <a:ext cx="285752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571604" y="0"/>
            <a:ext cx="214314" cy="6858000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7286644" y="0"/>
            <a:ext cx="214314" cy="6858000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navidad_victoria_secret_2012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90" y="0"/>
            <a:ext cx="910842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navidad_victoria_secret_2012_5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89" y="0"/>
            <a:ext cx="909662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WAS704562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34358"/>
            <a:ext cx="9144000" cy="6823642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ndice-victorias-secret-fashion-show-fans-26007098-1024-76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929354"/>
          </a:xfrm>
          <a:prstGeom prst="rect">
            <a:avLst/>
          </a:prstGeom>
        </p:spPr>
      </p:pic>
      <p:pic>
        <p:nvPicPr>
          <p:cNvPr id="6" name="5 Imagen" descr="Victorias-Secrets.gif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642910" y="0"/>
            <a:ext cx="7929618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071670" y="5857892"/>
            <a:ext cx="50301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ln w="18000">
                  <a:solidFill>
                    <a:srgbClr val="FF6699"/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atura MT Script Capitals" pitchFamily="66" charset="0"/>
              </a:rPr>
              <a:t>Francisco del Olmo-Jazmín</a:t>
            </a:r>
            <a:endParaRPr lang="es-ES" sz="2800" b="1" dirty="0">
              <a:ln w="18000">
                <a:solidFill>
                  <a:srgbClr val="FF6699"/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7858148" y="6215082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ln w="18000">
                  <a:solidFill>
                    <a:srgbClr val="FF6699"/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2013</a:t>
            </a:r>
            <a:endParaRPr lang="es-ES" b="1" dirty="0">
              <a:ln w="18000">
                <a:solidFill>
                  <a:srgbClr val="FF6699"/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6" presetClass="exit" presetSubtype="37" fill="hold" nodeType="afterEffect">
                                  <p:stCondLst>
                                    <p:cond delay="4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arn(outVertical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VICTORIA SECRET'S DESFILE  DE LENCERI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VICTORIA SECRET'S DESFILE  DE LENCERIA</Template>
  <TotalTime>0</TotalTime>
  <Words>76</Words>
  <Application>Microsoft Office PowerPoint</Application>
  <PresentationFormat>Presentación en pantalla (4:3)</PresentationFormat>
  <Paragraphs>39</Paragraphs>
  <Slides>67</Slides>
  <Notes>3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67</vt:i4>
      </vt:variant>
    </vt:vector>
  </HeadingPairs>
  <TitlesOfParts>
    <vt:vector size="69" baseType="lpstr">
      <vt:lpstr>VICTORIA SECRET'S DESFILE  DE LENCERIA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2013-01-15T19:05:26Z</dcterms:created>
  <dcterms:modified xsi:type="dcterms:W3CDTF">2013-01-15T19:23:43Z</dcterms:modified>
</cp:coreProperties>
</file>