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7" r:id="rId3"/>
    <p:sldId id="294" r:id="rId4"/>
    <p:sldId id="270" r:id="rId5"/>
    <p:sldId id="259" r:id="rId6"/>
    <p:sldId id="261" r:id="rId7"/>
    <p:sldId id="260" r:id="rId8"/>
    <p:sldId id="258" r:id="rId9"/>
    <p:sldId id="262" r:id="rId10"/>
    <p:sldId id="257" r:id="rId11"/>
    <p:sldId id="267" r:id="rId12"/>
    <p:sldId id="263" r:id="rId13"/>
    <p:sldId id="264" r:id="rId14"/>
    <p:sldId id="265" r:id="rId15"/>
    <p:sldId id="266" r:id="rId16"/>
    <p:sldId id="268" r:id="rId17"/>
    <p:sldId id="269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80" r:id="rId27"/>
    <p:sldId id="281" r:id="rId28"/>
    <p:sldId id="282" r:id="rId29"/>
    <p:sldId id="283" r:id="rId30"/>
    <p:sldId id="278" r:id="rId31"/>
    <p:sldId id="284" r:id="rId32"/>
    <p:sldId id="286" r:id="rId33"/>
    <p:sldId id="285" r:id="rId34"/>
    <p:sldId id="288" r:id="rId35"/>
    <p:sldId id="290" r:id="rId36"/>
    <p:sldId id="292" r:id="rId37"/>
    <p:sldId id="298" r:id="rId38"/>
    <p:sldId id="295" r:id="rId39"/>
    <p:sldId id="293" r:id="rId40"/>
    <p:sldId id="297" r:id="rId41"/>
    <p:sldId id="296" r:id="rId42"/>
    <p:sldId id="291" r:id="rId43"/>
    <p:sldId id="289" r:id="rId44"/>
    <p:sldId id="299" r:id="rId45"/>
    <p:sldId id="300" r:id="rId46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io/WweBQmloE5AoJwV5Mg" hashData="982UcBu3UlJ1bVKFLaB6NKcr2V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1A4652"/>
    <a:srgbClr val="F0D194"/>
    <a:srgbClr val="493607"/>
    <a:srgbClr val="384F21"/>
    <a:srgbClr val="990033"/>
    <a:srgbClr val="5C00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20" d="100"/>
          <a:sy n="120" d="100"/>
        </p:scale>
        <p:origin x="924" y="3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068DC-3005-4026-8658-C30AA6158A7E}" type="datetimeFigureOut">
              <a:rPr lang="es-ES" smtClean="0"/>
              <a:pPr/>
              <a:t>30/10/2015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089AB-79C3-436A-9A16-1A50F08E20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hung-con-duong-len-troi-dang-so-nhat-the-gioi-Duvietcom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1785918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428595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1785918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428595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1785918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428595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1785918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428595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1785918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428595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1785918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428595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1785918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428595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>
            <a:off x="1785918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 flipH="1">
            <a:off x="428595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>
            <a:off x="1785918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 flipH="1">
            <a:off x="428595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>
            <a:off x="1785918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 flipH="1">
            <a:off x="428595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>
            <a:off x="1785918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 flipH="1">
            <a:off x="428595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>
            <a:off x="1785918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 flipH="1">
            <a:off x="428595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>
            <a:off x="1785918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 flipH="1">
            <a:off x="428595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>
            <a:off x="1785918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 flipH="1">
            <a:off x="428595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>
            <a:off x="1785918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 flipH="1">
            <a:off x="428595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>
            <a:off x="1785918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 flipH="1">
            <a:off x="428595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Triángulo rectángulo"/>
          <p:cNvSpPr/>
          <p:nvPr/>
        </p:nvSpPr>
        <p:spPr>
          <a:xfrm>
            <a:off x="7572396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Triángulo rectángulo"/>
          <p:cNvSpPr/>
          <p:nvPr/>
        </p:nvSpPr>
        <p:spPr>
          <a:xfrm flipH="1">
            <a:off x="6215073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Triángulo rectángulo"/>
          <p:cNvSpPr/>
          <p:nvPr/>
        </p:nvSpPr>
        <p:spPr>
          <a:xfrm>
            <a:off x="7572396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riángulo rectángulo"/>
          <p:cNvSpPr/>
          <p:nvPr/>
        </p:nvSpPr>
        <p:spPr>
          <a:xfrm flipH="1">
            <a:off x="6215073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riángulo rectángulo"/>
          <p:cNvSpPr/>
          <p:nvPr/>
        </p:nvSpPr>
        <p:spPr>
          <a:xfrm>
            <a:off x="7572396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riángulo rectángulo"/>
          <p:cNvSpPr/>
          <p:nvPr/>
        </p:nvSpPr>
        <p:spPr>
          <a:xfrm flipH="1">
            <a:off x="6215073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riángulo rectángulo"/>
          <p:cNvSpPr/>
          <p:nvPr/>
        </p:nvSpPr>
        <p:spPr>
          <a:xfrm>
            <a:off x="7572396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riángulo rectángulo"/>
          <p:cNvSpPr/>
          <p:nvPr/>
        </p:nvSpPr>
        <p:spPr>
          <a:xfrm flipH="1">
            <a:off x="6215073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riángulo rectángulo"/>
          <p:cNvSpPr/>
          <p:nvPr/>
        </p:nvSpPr>
        <p:spPr>
          <a:xfrm>
            <a:off x="7572396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riángulo rectángulo"/>
          <p:cNvSpPr/>
          <p:nvPr/>
        </p:nvSpPr>
        <p:spPr>
          <a:xfrm flipH="1">
            <a:off x="6215073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Triángulo rectángulo"/>
          <p:cNvSpPr/>
          <p:nvPr/>
        </p:nvSpPr>
        <p:spPr>
          <a:xfrm>
            <a:off x="7572396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Triángulo rectángulo"/>
          <p:cNvSpPr/>
          <p:nvPr/>
        </p:nvSpPr>
        <p:spPr>
          <a:xfrm flipH="1">
            <a:off x="6215073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Triángulo rectángulo"/>
          <p:cNvSpPr/>
          <p:nvPr/>
        </p:nvSpPr>
        <p:spPr>
          <a:xfrm>
            <a:off x="7572396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Triángulo rectángulo"/>
          <p:cNvSpPr/>
          <p:nvPr/>
        </p:nvSpPr>
        <p:spPr>
          <a:xfrm flipH="1">
            <a:off x="6215073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Triángulo rectángulo"/>
          <p:cNvSpPr/>
          <p:nvPr/>
        </p:nvSpPr>
        <p:spPr>
          <a:xfrm>
            <a:off x="7572396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Triángulo rectángulo"/>
          <p:cNvSpPr/>
          <p:nvPr/>
        </p:nvSpPr>
        <p:spPr>
          <a:xfrm flipH="1">
            <a:off x="6215073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Triángulo rectángulo"/>
          <p:cNvSpPr/>
          <p:nvPr/>
        </p:nvSpPr>
        <p:spPr>
          <a:xfrm>
            <a:off x="7572396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Triángulo rectángulo"/>
          <p:cNvSpPr/>
          <p:nvPr/>
        </p:nvSpPr>
        <p:spPr>
          <a:xfrm flipH="1">
            <a:off x="6215073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Triángulo rectángulo"/>
          <p:cNvSpPr/>
          <p:nvPr/>
        </p:nvSpPr>
        <p:spPr>
          <a:xfrm>
            <a:off x="7572396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Triángulo rectángulo"/>
          <p:cNvSpPr/>
          <p:nvPr/>
        </p:nvSpPr>
        <p:spPr>
          <a:xfrm flipH="1">
            <a:off x="6215073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Triángulo rectángulo"/>
          <p:cNvSpPr/>
          <p:nvPr/>
        </p:nvSpPr>
        <p:spPr>
          <a:xfrm>
            <a:off x="7572396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Triángulo rectángulo"/>
          <p:cNvSpPr/>
          <p:nvPr/>
        </p:nvSpPr>
        <p:spPr>
          <a:xfrm flipH="1">
            <a:off x="6215073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Triángulo rectángulo"/>
          <p:cNvSpPr/>
          <p:nvPr/>
        </p:nvSpPr>
        <p:spPr>
          <a:xfrm>
            <a:off x="7572396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Triángulo rectángulo"/>
          <p:cNvSpPr/>
          <p:nvPr/>
        </p:nvSpPr>
        <p:spPr>
          <a:xfrm flipH="1">
            <a:off x="6215073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Triángulo rectángulo"/>
          <p:cNvSpPr/>
          <p:nvPr/>
        </p:nvSpPr>
        <p:spPr>
          <a:xfrm>
            <a:off x="7572396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Triángulo rectángulo"/>
          <p:cNvSpPr/>
          <p:nvPr/>
        </p:nvSpPr>
        <p:spPr>
          <a:xfrm flipH="1">
            <a:off x="6215073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Triángulo rectángulo"/>
          <p:cNvSpPr/>
          <p:nvPr/>
        </p:nvSpPr>
        <p:spPr>
          <a:xfrm>
            <a:off x="7572396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Triángulo rectángulo"/>
          <p:cNvSpPr/>
          <p:nvPr/>
        </p:nvSpPr>
        <p:spPr>
          <a:xfrm flipH="1">
            <a:off x="6215073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Triángulo rectángulo"/>
          <p:cNvSpPr/>
          <p:nvPr/>
        </p:nvSpPr>
        <p:spPr>
          <a:xfrm>
            <a:off x="7572396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Triángulo rectángulo"/>
          <p:cNvSpPr/>
          <p:nvPr/>
        </p:nvSpPr>
        <p:spPr>
          <a:xfrm flipH="1">
            <a:off x="6215073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Triángulo rectángulo"/>
          <p:cNvSpPr/>
          <p:nvPr/>
        </p:nvSpPr>
        <p:spPr>
          <a:xfrm>
            <a:off x="7572396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Triángulo rectángulo"/>
          <p:cNvSpPr/>
          <p:nvPr/>
        </p:nvSpPr>
        <p:spPr>
          <a:xfrm flipH="1">
            <a:off x="6215073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060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286380" y="285734"/>
            <a:ext cx="3500462" cy="937490"/>
          </a:xfrm>
          <a:prstGeom prst="rect">
            <a:avLst/>
          </a:prstGeom>
          <a:noFill/>
        </p:spPr>
      </p:pic>
      <p:pic>
        <p:nvPicPr>
          <p:cNvPr id="45062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643569" y="1142989"/>
            <a:ext cx="1139102" cy="785836"/>
          </a:xfrm>
          <a:prstGeom prst="rect">
            <a:avLst/>
          </a:prstGeom>
          <a:noFill/>
        </p:spPr>
      </p:pic>
      <p:pic>
        <p:nvPicPr>
          <p:cNvPr id="45064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929453" y="1142989"/>
            <a:ext cx="1440233" cy="757237"/>
          </a:xfrm>
          <a:prstGeom prst="rect">
            <a:avLst/>
          </a:prstGeom>
          <a:noFill/>
        </p:spPr>
      </p:pic>
      <p:pic>
        <p:nvPicPr>
          <p:cNvPr id="45066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357818" y="1857370"/>
            <a:ext cx="3409926" cy="759353"/>
          </a:xfrm>
          <a:prstGeom prst="rect">
            <a:avLst/>
          </a:prstGeom>
          <a:noFill/>
        </p:spPr>
      </p:pic>
      <p:sp>
        <p:nvSpPr>
          <p:cNvPr id="105" name="104 CuadroTexto"/>
          <p:cNvSpPr txBox="1"/>
          <p:nvPr/>
        </p:nvSpPr>
        <p:spPr>
          <a:xfrm>
            <a:off x="428596" y="4357700"/>
            <a:ext cx="28889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04" name="103 Imagen" descr="nhung-con-duong-len-troi-dang-so-nhat-the-gioi-Duvietcom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5000">
    <p:sndAc>
      <p:stSnd loop="1">
        <p:snd r:embed="rId2" name="FUCK CONTENT ID - Dan Bull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4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2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6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0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1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3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7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9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6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7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4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8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9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2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6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0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1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4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5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8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9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2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6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7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0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1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4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5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8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9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2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3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6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7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0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4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5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8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9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3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6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7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0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4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5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8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9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2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3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6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7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0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1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5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8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9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2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3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6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7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0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1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2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6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0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4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8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2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6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0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8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2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6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0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4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8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2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6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0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4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5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8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2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3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6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4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5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8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9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2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3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6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7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0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1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4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5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8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9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1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2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5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9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0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3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4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7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8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1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2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5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6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9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0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3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4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7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8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1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2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9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0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3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4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7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8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1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2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5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7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9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1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5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7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9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1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3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5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9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1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3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5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7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8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1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5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6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9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0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3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4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7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8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5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6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9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0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3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4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7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8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1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2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5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6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9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0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3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4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7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8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3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5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7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9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3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5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7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9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1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3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5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7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9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1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9" fill="hold">
                            <p:stCondLst>
                              <p:cond delay="5000"/>
                            </p:stCondLst>
                            <p:childTnLst>
                              <p:par>
                                <p:cTn id="136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2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3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4" fill="hold">
                            <p:stCondLst>
                              <p:cond delay="7000"/>
                            </p:stCondLst>
                            <p:childTnLst>
                              <p:par>
                                <p:cTn id="136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7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8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2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3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7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7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8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8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2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3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4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6" dur="2000" tmFilter="0,0; .5, 1; 1, 1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16000">
              <a:srgbClr val="1F1F1F"/>
            </a:gs>
            <a:gs pos="17999">
              <a:srgbClr val="FFFFFF"/>
            </a:gs>
            <a:gs pos="42000">
              <a:srgbClr val="636363"/>
            </a:gs>
            <a:gs pos="53000">
              <a:srgbClr val="CFCFCF"/>
            </a:gs>
            <a:gs pos="66000">
              <a:srgbClr val="CFCFCF"/>
            </a:gs>
            <a:gs pos="75999">
              <a:srgbClr val="1F1F1F"/>
            </a:gs>
            <a:gs pos="78999">
              <a:srgbClr val="FFFFFF"/>
            </a:gs>
            <a:gs pos="100000">
              <a:srgbClr val="7F7F7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e-Walk-Movie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</p:pic>
      <p:sp>
        <p:nvSpPr>
          <p:cNvPr id="14" name="13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  <p:bldP spid="69" grpId="1" animBg="1"/>
      <p:bldP spid="69" grpId="2" animBg="1"/>
      <p:bldP spid="69" grpId="3" animBg="1"/>
      <p:bldP spid="69" grpId="4" animBg="1"/>
      <p:bldP spid="70" grpId="0" animBg="1"/>
      <p:bldP spid="70" grpId="1" animBg="1"/>
      <p:bldP spid="70" grpId="2" animBg="1"/>
      <p:bldP spid="70" grpId="3" animBg="1"/>
      <p:bldP spid="70" grpId="4" animBg="1"/>
      <p:bldP spid="71" grpId="0" animBg="1"/>
      <p:bldP spid="71" grpId="1" animBg="1"/>
      <p:bldP spid="71" grpId="2" animBg="1"/>
      <p:bldP spid="71" grpId="3" animBg="1"/>
      <p:bldP spid="71" grpId="4" animBg="1"/>
      <p:bldP spid="72" grpId="0" animBg="1"/>
      <p:bldP spid="72" grpId="1" animBg="1"/>
      <p:bldP spid="72" grpId="2" animBg="1"/>
      <p:bldP spid="72" grpId="3" animBg="1"/>
      <p:bldP spid="72" grpId="4" animBg="1"/>
      <p:bldP spid="73" grpId="0" animBg="1"/>
      <p:bldP spid="73" grpId="1" animBg="1"/>
      <p:bldP spid="73" grpId="2" animBg="1"/>
      <p:bldP spid="73" grpId="3" animBg="1"/>
      <p:bldP spid="73" grpId="4" animBg="1"/>
      <p:bldP spid="74" grpId="0" animBg="1"/>
      <p:bldP spid="74" grpId="1" animBg="1"/>
      <p:bldP spid="74" grpId="2" animBg="1"/>
      <p:bldP spid="74" grpId="3" animBg="1"/>
      <p:bldP spid="74" grpId="4" animBg="1"/>
      <p:bldP spid="75" grpId="0" animBg="1"/>
      <p:bldP spid="75" grpId="1" animBg="1"/>
      <p:bldP spid="75" grpId="2" animBg="1"/>
      <p:bldP spid="75" grpId="3" animBg="1"/>
      <p:bldP spid="75" grpId="4" animBg="1"/>
      <p:bldP spid="76" grpId="0" animBg="1"/>
      <p:bldP spid="76" grpId="1" animBg="1"/>
      <p:bldP spid="76" grpId="2" animBg="1"/>
      <p:bldP spid="76" grpId="3" animBg="1"/>
      <p:bldP spid="76" grpId="4" animBg="1"/>
      <p:bldP spid="77" grpId="0" animBg="1"/>
      <p:bldP spid="77" grpId="1" animBg="1"/>
      <p:bldP spid="77" grpId="2" animBg="1"/>
      <p:bldP spid="77" grpId="3" animBg="1"/>
      <p:bldP spid="77" grpId="4" animBg="1"/>
      <p:bldP spid="78" grpId="0" animBg="1"/>
      <p:bldP spid="78" grpId="1" animBg="1"/>
      <p:bldP spid="78" grpId="2" animBg="1"/>
      <p:bldP spid="78" grpId="3" animBg="1"/>
      <p:bldP spid="78" grpId="4" animBg="1"/>
      <p:bldP spid="7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_toront-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flipH="1">
            <a:off x="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21428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2862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4291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5722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07150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28585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150013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171454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192882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214317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235745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257176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278605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300039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321467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42902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364330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385765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407193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428624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50053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71487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492915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514356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535785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557219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578647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600079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621507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642942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664370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685801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707229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728670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750099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H="1">
            <a:off x="771533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H="1">
            <a:off x="792961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814393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835821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857256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78684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H="1">
            <a:off x="897543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3000"/>
                            </p:stCondLst>
                            <p:childTnLst>
                              <p:par>
                                <p:cTn id="48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93607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a068b2dd6f7884aa7d3c320487a04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MAKQINF4G8F00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93607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GY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1785918" y="0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428595" y="0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1785918" y="285734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428595" y="285734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1785918" y="571504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428595" y="571504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1785918" y="85723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428595" y="85723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1785918" y="114300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428595" y="114300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1785918" y="142874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428595" y="142874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1785918" y="171451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428595" y="171451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>
            <a:off x="1785918" y="2071684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 flipH="1">
            <a:off x="428595" y="2071684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>
            <a:off x="1785918" y="2286016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 flipH="1">
            <a:off x="428595" y="2286016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>
            <a:off x="1785918" y="264318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 flipH="1">
            <a:off x="428595" y="264318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>
            <a:off x="1785918" y="292895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 flipH="1">
            <a:off x="428595" y="292895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>
            <a:off x="1785918" y="321469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 flipH="1">
            <a:off x="428595" y="321469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>
            <a:off x="1785918" y="350046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 flipH="1">
            <a:off x="428595" y="350046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>
            <a:off x="1785918" y="3786196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 flipH="1">
            <a:off x="428595" y="3786196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>
            <a:off x="1785918" y="4071966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 flipH="1">
            <a:off x="428595" y="4071966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>
            <a:off x="1785918" y="442913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 flipH="1">
            <a:off x="428595" y="442913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riángulo rectángulo"/>
          <p:cNvSpPr/>
          <p:nvPr/>
        </p:nvSpPr>
        <p:spPr>
          <a:xfrm>
            <a:off x="1785918" y="4750600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Triángulo rectángulo"/>
          <p:cNvSpPr/>
          <p:nvPr/>
        </p:nvSpPr>
        <p:spPr>
          <a:xfrm flipH="1">
            <a:off x="428595" y="4750600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Triángulo rectángulo"/>
          <p:cNvSpPr/>
          <p:nvPr/>
        </p:nvSpPr>
        <p:spPr>
          <a:xfrm>
            <a:off x="7572396" y="0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Triángulo rectángulo"/>
          <p:cNvSpPr/>
          <p:nvPr/>
        </p:nvSpPr>
        <p:spPr>
          <a:xfrm flipH="1">
            <a:off x="6215073" y="0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Triángulo rectángulo"/>
          <p:cNvSpPr/>
          <p:nvPr/>
        </p:nvSpPr>
        <p:spPr>
          <a:xfrm>
            <a:off x="7572396" y="285734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riángulo rectángulo"/>
          <p:cNvSpPr/>
          <p:nvPr/>
        </p:nvSpPr>
        <p:spPr>
          <a:xfrm flipH="1">
            <a:off x="6215073" y="285734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riángulo rectángulo"/>
          <p:cNvSpPr/>
          <p:nvPr/>
        </p:nvSpPr>
        <p:spPr>
          <a:xfrm>
            <a:off x="7572396" y="571504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riángulo rectángulo"/>
          <p:cNvSpPr/>
          <p:nvPr/>
        </p:nvSpPr>
        <p:spPr>
          <a:xfrm flipH="1">
            <a:off x="6215073" y="571504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riángulo rectángulo"/>
          <p:cNvSpPr/>
          <p:nvPr/>
        </p:nvSpPr>
        <p:spPr>
          <a:xfrm>
            <a:off x="7572396" y="85723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riángulo rectángulo"/>
          <p:cNvSpPr/>
          <p:nvPr/>
        </p:nvSpPr>
        <p:spPr>
          <a:xfrm flipH="1">
            <a:off x="6215073" y="85723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riángulo rectángulo"/>
          <p:cNvSpPr/>
          <p:nvPr/>
        </p:nvSpPr>
        <p:spPr>
          <a:xfrm>
            <a:off x="7572396" y="114300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riángulo rectángulo"/>
          <p:cNvSpPr/>
          <p:nvPr/>
        </p:nvSpPr>
        <p:spPr>
          <a:xfrm flipH="1">
            <a:off x="6215073" y="114300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Triángulo rectángulo"/>
          <p:cNvSpPr/>
          <p:nvPr/>
        </p:nvSpPr>
        <p:spPr>
          <a:xfrm>
            <a:off x="7572396" y="142874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Triángulo rectángulo"/>
          <p:cNvSpPr/>
          <p:nvPr/>
        </p:nvSpPr>
        <p:spPr>
          <a:xfrm flipH="1">
            <a:off x="6215073" y="142874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Triángulo rectángulo"/>
          <p:cNvSpPr/>
          <p:nvPr/>
        </p:nvSpPr>
        <p:spPr>
          <a:xfrm>
            <a:off x="7572396" y="171451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Triángulo rectángulo"/>
          <p:cNvSpPr/>
          <p:nvPr/>
        </p:nvSpPr>
        <p:spPr>
          <a:xfrm flipH="1">
            <a:off x="6215073" y="171451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Triángulo rectángulo"/>
          <p:cNvSpPr/>
          <p:nvPr/>
        </p:nvSpPr>
        <p:spPr>
          <a:xfrm>
            <a:off x="7572396" y="2071684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Triángulo rectángulo"/>
          <p:cNvSpPr/>
          <p:nvPr/>
        </p:nvSpPr>
        <p:spPr>
          <a:xfrm flipH="1">
            <a:off x="6215073" y="2071684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Triángulo rectángulo"/>
          <p:cNvSpPr/>
          <p:nvPr/>
        </p:nvSpPr>
        <p:spPr>
          <a:xfrm>
            <a:off x="7572396" y="2286016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Triángulo rectángulo"/>
          <p:cNvSpPr/>
          <p:nvPr/>
        </p:nvSpPr>
        <p:spPr>
          <a:xfrm flipH="1">
            <a:off x="6215073" y="2286016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Triángulo rectángulo"/>
          <p:cNvSpPr/>
          <p:nvPr/>
        </p:nvSpPr>
        <p:spPr>
          <a:xfrm>
            <a:off x="7572396" y="264318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Triángulo rectángulo"/>
          <p:cNvSpPr/>
          <p:nvPr/>
        </p:nvSpPr>
        <p:spPr>
          <a:xfrm flipH="1">
            <a:off x="6215073" y="264318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Triángulo rectángulo"/>
          <p:cNvSpPr/>
          <p:nvPr/>
        </p:nvSpPr>
        <p:spPr>
          <a:xfrm>
            <a:off x="7572396" y="292895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Triángulo rectángulo"/>
          <p:cNvSpPr/>
          <p:nvPr/>
        </p:nvSpPr>
        <p:spPr>
          <a:xfrm flipH="1">
            <a:off x="6215073" y="292895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Triángulo rectángulo"/>
          <p:cNvSpPr/>
          <p:nvPr/>
        </p:nvSpPr>
        <p:spPr>
          <a:xfrm>
            <a:off x="7572396" y="321469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Triángulo rectángulo"/>
          <p:cNvSpPr/>
          <p:nvPr/>
        </p:nvSpPr>
        <p:spPr>
          <a:xfrm flipH="1">
            <a:off x="6215073" y="321469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Triángulo rectángulo"/>
          <p:cNvSpPr/>
          <p:nvPr/>
        </p:nvSpPr>
        <p:spPr>
          <a:xfrm>
            <a:off x="7572396" y="3500462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Triángulo rectángulo"/>
          <p:cNvSpPr/>
          <p:nvPr/>
        </p:nvSpPr>
        <p:spPr>
          <a:xfrm flipH="1">
            <a:off x="6215073" y="3500462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Triángulo rectángulo"/>
          <p:cNvSpPr/>
          <p:nvPr/>
        </p:nvSpPr>
        <p:spPr>
          <a:xfrm>
            <a:off x="7572396" y="3786196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Triángulo rectángulo"/>
          <p:cNvSpPr/>
          <p:nvPr/>
        </p:nvSpPr>
        <p:spPr>
          <a:xfrm flipH="1">
            <a:off x="6215073" y="3786196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Triángulo rectángulo"/>
          <p:cNvSpPr/>
          <p:nvPr/>
        </p:nvSpPr>
        <p:spPr>
          <a:xfrm>
            <a:off x="7572396" y="4071966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Triángulo rectángulo"/>
          <p:cNvSpPr/>
          <p:nvPr/>
        </p:nvSpPr>
        <p:spPr>
          <a:xfrm flipH="1">
            <a:off x="6215073" y="4071966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Triángulo rectángulo"/>
          <p:cNvSpPr/>
          <p:nvPr/>
        </p:nvSpPr>
        <p:spPr>
          <a:xfrm>
            <a:off x="7572396" y="4429138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Triángulo rectángulo"/>
          <p:cNvSpPr/>
          <p:nvPr/>
        </p:nvSpPr>
        <p:spPr>
          <a:xfrm flipH="1">
            <a:off x="6215073" y="4429138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Triángulo rectángulo"/>
          <p:cNvSpPr/>
          <p:nvPr/>
        </p:nvSpPr>
        <p:spPr>
          <a:xfrm>
            <a:off x="7572396" y="4750600"/>
            <a:ext cx="1357321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Triángulo rectángulo"/>
          <p:cNvSpPr/>
          <p:nvPr/>
        </p:nvSpPr>
        <p:spPr>
          <a:xfrm flipH="1">
            <a:off x="6215073" y="4750600"/>
            <a:ext cx="1285884" cy="642924"/>
          </a:xfrm>
          <a:prstGeom prst="rtTriangle">
            <a:avLst/>
          </a:prstGeom>
          <a:gradFill flip="none" rotWithShape="1">
            <a:gsLst>
              <a:gs pos="70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Rectángulo"/>
          <p:cNvSpPr/>
          <p:nvPr/>
        </p:nvSpPr>
        <p:spPr>
          <a:xfrm>
            <a:off x="-357222" y="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2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6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0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4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4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6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0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3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3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5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6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9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0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3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4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9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2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3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6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7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0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1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4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5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9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2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3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6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7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0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1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4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5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8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9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2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3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6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7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0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1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4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5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8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9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2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3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6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7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1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4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5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8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9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2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3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6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7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0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1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4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5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8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9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2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3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6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7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0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1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4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5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8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9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2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3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6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7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0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1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4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5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8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2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0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4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5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8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2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3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6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4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5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8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9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2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3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6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7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0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1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4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5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8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9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2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3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6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7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0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1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4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5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8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9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2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3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6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7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0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1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4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5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8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9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2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3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6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7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0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1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4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5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8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9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2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3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6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7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0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1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3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4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7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8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1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2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5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6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3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4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7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8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1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2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5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6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3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4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7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8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1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2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5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6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9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0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3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4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7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8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9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1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3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5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7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9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3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5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7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9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1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3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5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6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9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0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3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4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1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2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5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6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9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0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3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4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1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2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5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6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9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0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3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4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7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8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1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2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5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6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9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0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3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1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3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5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7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9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1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3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5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7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9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1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3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5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00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6bc6bcdb40fa9107e91144df5a12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rgbClr val="F0D194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7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16000">
              <a:srgbClr val="1F1F1F"/>
            </a:gs>
            <a:gs pos="17999">
              <a:srgbClr val="FFFFFF"/>
            </a:gs>
            <a:gs pos="42000">
              <a:srgbClr val="636363"/>
            </a:gs>
            <a:gs pos="53000">
              <a:srgbClr val="CFCFCF"/>
            </a:gs>
            <a:gs pos="66000">
              <a:srgbClr val="CFCFCF"/>
            </a:gs>
            <a:gs pos="75999">
              <a:srgbClr val="1F1F1F"/>
            </a:gs>
            <a:gs pos="78999">
              <a:srgbClr val="FFFFFF"/>
            </a:gs>
            <a:gs pos="100000">
              <a:srgbClr val="7F7F7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-10-06T151143Z_1771101042_PM1EAA619FO01_RTRMADP_3_FRANCE-TOURISM_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73897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10527747_87fbc1b3ae_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84F21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hnjun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e754c067dd732fcd84626937a3d5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1785918" y="0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428595" y="0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1785918" y="285734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428595" y="285734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1785918" y="571504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428595" y="571504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1785918" y="85723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428595" y="85723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1785918" y="114300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428595" y="114300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1785918" y="142874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428595" y="142874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1785918" y="171451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428595" y="171451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>
            <a:off x="1785918" y="2071684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 flipH="1">
            <a:off x="428595" y="2071684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>
            <a:off x="1785918" y="2286016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 flipH="1">
            <a:off x="428595" y="2286016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>
            <a:off x="1785918" y="264318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 flipH="1">
            <a:off x="428595" y="264318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>
            <a:off x="1785918" y="292895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 flipH="1">
            <a:off x="428595" y="292895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>
            <a:off x="1785918" y="321469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 flipH="1">
            <a:off x="428595" y="321469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>
            <a:off x="1785918" y="350046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 flipH="1">
            <a:off x="428595" y="350046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>
            <a:off x="1785918" y="3786196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 flipH="1">
            <a:off x="428595" y="3786196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>
            <a:off x="1785918" y="4071966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 flipH="1">
            <a:off x="428595" y="4071966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>
            <a:off x="1785918" y="442913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 flipH="1">
            <a:off x="428595" y="442913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riángulo rectángulo"/>
          <p:cNvSpPr/>
          <p:nvPr/>
        </p:nvSpPr>
        <p:spPr>
          <a:xfrm>
            <a:off x="1785918" y="4750600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Triángulo rectángulo"/>
          <p:cNvSpPr/>
          <p:nvPr/>
        </p:nvSpPr>
        <p:spPr>
          <a:xfrm flipH="1">
            <a:off x="428595" y="4750600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Triángulo rectángulo"/>
          <p:cNvSpPr/>
          <p:nvPr/>
        </p:nvSpPr>
        <p:spPr>
          <a:xfrm>
            <a:off x="7572396" y="0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Triángulo rectángulo"/>
          <p:cNvSpPr/>
          <p:nvPr/>
        </p:nvSpPr>
        <p:spPr>
          <a:xfrm flipH="1">
            <a:off x="6215073" y="0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Triángulo rectángulo"/>
          <p:cNvSpPr/>
          <p:nvPr/>
        </p:nvSpPr>
        <p:spPr>
          <a:xfrm>
            <a:off x="7572396" y="285734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riángulo rectángulo"/>
          <p:cNvSpPr/>
          <p:nvPr/>
        </p:nvSpPr>
        <p:spPr>
          <a:xfrm flipH="1">
            <a:off x="6215073" y="285734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riángulo rectángulo"/>
          <p:cNvSpPr/>
          <p:nvPr/>
        </p:nvSpPr>
        <p:spPr>
          <a:xfrm>
            <a:off x="7572396" y="571504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riángulo rectángulo"/>
          <p:cNvSpPr/>
          <p:nvPr/>
        </p:nvSpPr>
        <p:spPr>
          <a:xfrm flipH="1">
            <a:off x="6215073" y="571504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riángulo rectángulo"/>
          <p:cNvSpPr/>
          <p:nvPr/>
        </p:nvSpPr>
        <p:spPr>
          <a:xfrm>
            <a:off x="7572396" y="85723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riángulo rectángulo"/>
          <p:cNvSpPr/>
          <p:nvPr/>
        </p:nvSpPr>
        <p:spPr>
          <a:xfrm flipH="1">
            <a:off x="6215073" y="85723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riángulo rectángulo"/>
          <p:cNvSpPr/>
          <p:nvPr/>
        </p:nvSpPr>
        <p:spPr>
          <a:xfrm>
            <a:off x="7572396" y="114300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riángulo rectángulo"/>
          <p:cNvSpPr/>
          <p:nvPr/>
        </p:nvSpPr>
        <p:spPr>
          <a:xfrm flipH="1">
            <a:off x="6215073" y="114300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Triángulo rectángulo"/>
          <p:cNvSpPr/>
          <p:nvPr/>
        </p:nvSpPr>
        <p:spPr>
          <a:xfrm>
            <a:off x="7572396" y="142874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Triángulo rectángulo"/>
          <p:cNvSpPr/>
          <p:nvPr/>
        </p:nvSpPr>
        <p:spPr>
          <a:xfrm flipH="1">
            <a:off x="6215073" y="142874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Triángulo rectángulo"/>
          <p:cNvSpPr/>
          <p:nvPr/>
        </p:nvSpPr>
        <p:spPr>
          <a:xfrm>
            <a:off x="7572396" y="171451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Triángulo rectángulo"/>
          <p:cNvSpPr/>
          <p:nvPr/>
        </p:nvSpPr>
        <p:spPr>
          <a:xfrm flipH="1">
            <a:off x="6215073" y="171451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Triángulo rectángulo"/>
          <p:cNvSpPr/>
          <p:nvPr/>
        </p:nvSpPr>
        <p:spPr>
          <a:xfrm>
            <a:off x="7572396" y="2071684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Triángulo rectángulo"/>
          <p:cNvSpPr/>
          <p:nvPr/>
        </p:nvSpPr>
        <p:spPr>
          <a:xfrm flipH="1">
            <a:off x="6215073" y="2071684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Triángulo rectángulo"/>
          <p:cNvSpPr/>
          <p:nvPr/>
        </p:nvSpPr>
        <p:spPr>
          <a:xfrm>
            <a:off x="7572396" y="2286016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Triángulo rectángulo"/>
          <p:cNvSpPr/>
          <p:nvPr/>
        </p:nvSpPr>
        <p:spPr>
          <a:xfrm flipH="1">
            <a:off x="6215073" y="2286016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Triángulo rectángulo"/>
          <p:cNvSpPr/>
          <p:nvPr/>
        </p:nvSpPr>
        <p:spPr>
          <a:xfrm>
            <a:off x="7572396" y="264318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Triángulo rectángulo"/>
          <p:cNvSpPr/>
          <p:nvPr/>
        </p:nvSpPr>
        <p:spPr>
          <a:xfrm flipH="1">
            <a:off x="6215073" y="264318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Triángulo rectángulo"/>
          <p:cNvSpPr/>
          <p:nvPr/>
        </p:nvSpPr>
        <p:spPr>
          <a:xfrm>
            <a:off x="7572396" y="292895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Triángulo rectángulo"/>
          <p:cNvSpPr/>
          <p:nvPr/>
        </p:nvSpPr>
        <p:spPr>
          <a:xfrm flipH="1">
            <a:off x="6215073" y="292895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Triángulo rectángulo"/>
          <p:cNvSpPr/>
          <p:nvPr/>
        </p:nvSpPr>
        <p:spPr>
          <a:xfrm>
            <a:off x="7572396" y="321469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Triángulo rectángulo"/>
          <p:cNvSpPr/>
          <p:nvPr/>
        </p:nvSpPr>
        <p:spPr>
          <a:xfrm flipH="1">
            <a:off x="6215073" y="321469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Triángulo rectángulo"/>
          <p:cNvSpPr/>
          <p:nvPr/>
        </p:nvSpPr>
        <p:spPr>
          <a:xfrm>
            <a:off x="7572396" y="3500462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Triángulo rectángulo"/>
          <p:cNvSpPr/>
          <p:nvPr/>
        </p:nvSpPr>
        <p:spPr>
          <a:xfrm flipH="1">
            <a:off x="6215073" y="3500462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Triángulo rectángulo"/>
          <p:cNvSpPr/>
          <p:nvPr/>
        </p:nvSpPr>
        <p:spPr>
          <a:xfrm>
            <a:off x="7572396" y="3786196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Triángulo rectángulo"/>
          <p:cNvSpPr/>
          <p:nvPr/>
        </p:nvSpPr>
        <p:spPr>
          <a:xfrm flipH="1">
            <a:off x="6215073" y="3786196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Triángulo rectángulo"/>
          <p:cNvSpPr/>
          <p:nvPr/>
        </p:nvSpPr>
        <p:spPr>
          <a:xfrm>
            <a:off x="7572396" y="4071966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Triángulo rectángulo"/>
          <p:cNvSpPr/>
          <p:nvPr/>
        </p:nvSpPr>
        <p:spPr>
          <a:xfrm flipH="1">
            <a:off x="6215073" y="4071966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Triángulo rectángulo"/>
          <p:cNvSpPr/>
          <p:nvPr/>
        </p:nvSpPr>
        <p:spPr>
          <a:xfrm>
            <a:off x="7572396" y="4429138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Triángulo rectángulo"/>
          <p:cNvSpPr/>
          <p:nvPr/>
        </p:nvSpPr>
        <p:spPr>
          <a:xfrm flipH="1">
            <a:off x="6215073" y="4429138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Triángulo rectángulo"/>
          <p:cNvSpPr/>
          <p:nvPr/>
        </p:nvSpPr>
        <p:spPr>
          <a:xfrm>
            <a:off x="7572396" y="4750600"/>
            <a:ext cx="1357321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Triángulo rectángulo"/>
          <p:cNvSpPr/>
          <p:nvPr/>
        </p:nvSpPr>
        <p:spPr>
          <a:xfrm flipH="1">
            <a:off x="6215073" y="4750600"/>
            <a:ext cx="1285884" cy="642924"/>
          </a:xfrm>
          <a:prstGeom prst="rtTriangle">
            <a:avLst/>
          </a:prstGeom>
          <a:gradFill flip="none" rotWithShape="1">
            <a:gsLst>
              <a:gs pos="19000">
                <a:srgbClr val="493607"/>
              </a:gs>
              <a:gs pos="50000">
                <a:srgbClr val="F0D194">
                  <a:shade val="67500"/>
                  <a:satMod val="115000"/>
                </a:srgbClr>
              </a:gs>
              <a:gs pos="100000">
                <a:srgbClr val="F0D1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2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6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0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4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4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6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0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3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3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5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6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9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0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3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4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9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2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3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6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7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0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1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4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5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9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2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3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6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7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0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1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4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5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8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9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2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3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6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7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0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1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4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5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8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9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2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3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6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7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1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4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5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8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9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2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3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6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7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0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1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4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5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8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9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2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3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6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7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0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1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4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5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8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9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2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3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6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7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0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1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4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5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8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2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0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4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5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8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2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3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6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4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5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8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9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2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3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6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7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0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1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4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5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8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9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2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3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6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7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0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1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4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5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8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9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2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3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6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7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0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1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4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5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8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9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2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3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6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7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0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1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4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5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8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9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2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3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6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7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0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1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3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4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7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8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1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2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5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6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3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4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7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8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1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2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5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6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3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4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7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8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1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2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5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6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9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0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3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4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7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8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9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1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3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5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7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9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3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5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7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9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1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3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5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6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9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0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3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4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1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2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5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6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9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0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3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4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1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2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5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6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9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0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3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4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7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8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1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2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5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6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9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0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3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1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3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5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7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9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1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3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5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7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9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1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3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5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rgbClr val="493607"/>
            </a:gs>
            <a:gs pos="50000">
              <a:srgbClr val="F0D194">
                <a:shade val="67500"/>
                <a:satMod val="115000"/>
              </a:srgbClr>
            </a:gs>
            <a:gs pos="100000">
              <a:srgbClr val="F0D194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na1410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f2a96436f557433e61ab6e83f10da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25000">
                <a:srgbClr val="49360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PV04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ader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chemeClr val="tx1">
                <a:lumMod val="85000"/>
                <a:shade val="67500"/>
                <a:satMod val="115000"/>
              </a:schemeClr>
            </a:gs>
            <a:gs pos="100000">
              <a:schemeClr val="tx1">
                <a:lumMod val="8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mes-kingston-parkour-extreme-limit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nAhn_Self-Portrait01-1_NYC20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n-Ahn_Self-Portrait-New-York-20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0D19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_york__empire-stat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flipH="1">
            <a:off x="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21428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2862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4291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5722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07150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28585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150013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171454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192882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214317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235745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257176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278605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300039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321467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42902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364330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385765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407193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428624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50053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71487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492915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514356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535785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557219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578647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600079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621507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642942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664370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685801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707229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728670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750099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H="1">
            <a:off x="771533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H="1">
            <a:off x="792961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814393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835821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857256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78684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H="1">
            <a:off x="897543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3000"/>
                            </p:stCondLst>
                            <p:childTnLst>
                              <p:par>
                                <p:cTn id="48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jh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84F2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U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ed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O1d6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rtig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_ryaboi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46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lfie-Mau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O'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-cruise-collider-mi-16442358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ÙO'P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ÒUU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RTIGOGG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34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214984">
            <a:off x="6623517" y="2253875"/>
            <a:ext cx="2324100" cy="1476375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357222" y="-285770"/>
            <a:ext cx="10001320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000"/>
                            </p:stCondLst>
                            <p:childTnLst>
                              <p:par>
                                <p:cTn id="1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vertigo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vertigook</Template>
  <TotalTime>0</TotalTime>
  <Words>35</Words>
  <Application>Microsoft Office PowerPoint</Application>
  <PresentationFormat>Presentación en pantalla (16:9)</PresentationFormat>
  <Paragraphs>4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Presentación2 vertigook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2015-10-30T23:59:43Z</dcterms:created>
  <dcterms:modified xsi:type="dcterms:W3CDTF">2015-10-31T00:00:52Z</dcterms:modified>
</cp:coreProperties>
</file>