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328" r:id="rId3"/>
    <p:sldId id="308" r:id="rId4"/>
    <p:sldId id="274" r:id="rId5"/>
    <p:sldId id="301" r:id="rId6"/>
    <p:sldId id="304" r:id="rId7"/>
    <p:sldId id="283" r:id="rId8"/>
    <p:sldId id="305" r:id="rId9"/>
    <p:sldId id="302" r:id="rId10"/>
    <p:sldId id="256" r:id="rId11"/>
    <p:sldId id="300" r:id="rId12"/>
    <p:sldId id="299" r:id="rId13"/>
    <p:sldId id="298" r:id="rId14"/>
    <p:sldId id="295" r:id="rId15"/>
    <p:sldId id="297" r:id="rId16"/>
    <p:sldId id="292" r:id="rId17"/>
    <p:sldId id="289" r:id="rId18"/>
    <p:sldId id="294" r:id="rId19"/>
    <p:sldId id="293" r:id="rId20"/>
    <p:sldId id="296" r:id="rId21"/>
    <p:sldId id="291" r:id="rId22"/>
    <p:sldId id="290" r:id="rId23"/>
    <p:sldId id="288" r:id="rId24"/>
    <p:sldId id="287" r:id="rId25"/>
    <p:sldId id="286" r:id="rId26"/>
    <p:sldId id="285" r:id="rId27"/>
    <p:sldId id="284" r:id="rId28"/>
    <p:sldId id="282" r:id="rId29"/>
    <p:sldId id="281" r:id="rId30"/>
    <p:sldId id="280" r:id="rId31"/>
    <p:sldId id="278" r:id="rId32"/>
    <p:sldId id="268" r:id="rId33"/>
    <p:sldId id="277" r:id="rId34"/>
    <p:sldId id="276" r:id="rId35"/>
    <p:sldId id="275" r:id="rId36"/>
    <p:sldId id="270" r:id="rId37"/>
    <p:sldId id="269" r:id="rId38"/>
    <p:sldId id="265" r:id="rId39"/>
    <p:sldId id="264" r:id="rId40"/>
    <p:sldId id="327" r:id="rId41"/>
    <p:sldId id="310" r:id="rId42"/>
    <p:sldId id="311" r:id="rId43"/>
    <p:sldId id="315" r:id="rId44"/>
    <p:sldId id="329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xv7igaYF2LW4brq62b/mA" hashData="UFalW6aED9NHuq7l3EZ8PEnjsU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FF74"/>
    <a:srgbClr val="007033"/>
    <a:srgbClr val="007635"/>
    <a:srgbClr val="009E47"/>
    <a:srgbClr val="00DE64"/>
    <a:srgbClr val="00D661"/>
    <a:srgbClr val="00BC55"/>
    <a:srgbClr val="008A3E"/>
    <a:srgbClr val="00CC00"/>
    <a:srgbClr val="70AC2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706" autoAdjust="0"/>
    <p:restoredTop sz="94660"/>
  </p:normalViewPr>
  <p:slideViewPr>
    <p:cSldViewPr>
      <p:cViewPr>
        <p:scale>
          <a:sx n="40" d="100"/>
          <a:sy n="40" d="100"/>
        </p:scale>
        <p:origin x="-1038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E7381-0DD5-401A-9776-A2F0BB5D8C2B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20E3B9-0AE5-4143-8526-1412A126AD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20E3B9-0AE5-4143-8526-1412A126ADE4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20E3B9-0AE5-4143-8526-1412A126ADE4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20E3B9-0AE5-4143-8526-1412A126ADE4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DFD513-66A1-454D-A938-E948218B84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77A57-831C-4643-8046-FF3E3DFEA80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B2485-2932-4BEC-8DB2-9EDBCC2E403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BD705C-21C4-4BBC-95CF-60E5691C2E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54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5.png"/><Relationship Id="rId7" Type="http://schemas.openxmlformats.org/officeDocument/2006/relationships/image" Target="../media/image5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11" name="Picture 5" descr="Vert ... feuilles ...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0" y="571480"/>
            <a:ext cx="4585660" cy="6286520"/>
          </a:xfrm>
          <a:prstGeom prst="rect">
            <a:avLst/>
          </a:prstGeom>
          <a:noFill/>
        </p:spPr>
      </p:pic>
      <p:pic>
        <p:nvPicPr>
          <p:cNvPr id="12" name="11 Imagen" descr="wallpaper-loro-8172841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flipH="1">
            <a:off x="2500297" y="1708648"/>
            <a:ext cx="6643702" cy="5149352"/>
          </a:xfrm>
          <a:prstGeom prst="rect">
            <a:avLst/>
          </a:prstGeom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357818" y="500042"/>
            <a:ext cx="2286016" cy="613696"/>
          </a:xfrm>
          <a:prstGeom prst="rect">
            <a:avLst/>
          </a:prstGeom>
          <a:noFill/>
        </p:spPr>
      </p:pic>
      <p:pic>
        <p:nvPicPr>
          <p:cNvPr id="30724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000496" y="1357298"/>
            <a:ext cx="1298919" cy="585788"/>
          </a:xfrm>
          <a:prstGeom prst="rect">
            <a:avLst/>
          </a:prstGeom>
          <a:noFill/>
        </p:spPr>
      </p:pic>
      <p:pic>
        <p:nvPicPr>
          <p:cNvPr id="30726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572132" y="1357298"/>
            <a:ext cx="800100" cy="561975"/>
          </a:xfrm>
          <a:prstGeom prst="rect">
            <a:avLst/>
          </a:prstGeom>
          <a:noFill/>
        </p:spPr>
      </p:pic>
      <p:pic>
        <p:nvPicPr>
          <p:cNvPr id="30728" name="Picture 8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6572264" y="1357298"/>
            <a:ext cx="2247900" cy="571501"/>
          </a:xfrm>
          <a:prstGeom prst="rect">
            <a:avLst/>
          </a:prstGeom>
          <a:noFill/>
        </p:spPr>
      </p:pic>
      <p:pic>
        <p:nvPicPr>
          <p:cNvPr id="13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572132" y="2214554"/>
            <a:ext cx="2286016" cy="613696"/>
          </a:xfrm>
          <a:prstGeom prst="rect">
            <a:avLst/>
          </a:prstGeom>
          <a:noFill/>
        </p:spPr>
      </p:pic>
      <p:pic>
        <p:nvPicPr>
          <p:cNvPr id="14" name="13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47106" name="Picture 2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58" y="5929330"/>
            <a:ext cx="192879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verde que te quiero verde- manuel carras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de-Bosques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4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10054" y="0"/>
            <a:ext cx="4633946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10054" y="3429000"/>
            <a:ext cx="4633946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42910" y="500042"/>
            <a:ext cx="7867672" cy="5867416"/>
          </a:xfrm>
          <a:prstGeom prst="diamond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5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214282" y="214290"/>
            <a:ext cx="3848096" cy="2705096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14282" y="3857628"/>
            <a:ext cx="3848096" cy="2786082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5214942" y="214290"/>
            <a:ext cx="3714776" cy="2857520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4929190" y="3857628"/>
            <a:ext cx="4000560" cy="2795606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928662" y="714356"/>
            <a:ext cx="7224730" cy="5357850"/>
          </a:xfrm>
          <a:prstGeom prst="diamond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4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V="1">
            <a:off x="500034" y="357166"/>
            <a:ext cx="3000396" cy="2071702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 flipV="1">
            <a:off x="5786446" y="357166"/>
            <a:ext cx="2928958" cy="2214578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5715008" y="4286256"/>
            <a:ext cx="3000396" cy="2133616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28596" y="4357694"/>
            <a:ext cx="3000396" cy="214314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3" presetClass="exit" presetSubtype="3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animEffect transition="out" filter="plus(out)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3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10" name="9 Anillo"/>
          <p:cNvSpPr/>
          <p:nvPr/>
        </p:nvSpPr>
        <p:spPr>
          <a:xfrm>
            <a:off x="1142976" y="0"/>
            <a:ext cx="6929486" cy="6858000"/>
          </a:xfrm>
          <a:prstGeom prst="donut">
            <a:avLst>
              <a:gd name="adj" fmla="val 740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785918" y="571480"/>
            <a:ext cx="5715040" cy="5715040"/>
          </a:xfrm>
          <a:prstGeom prst="donut">
            <a:avLst>
              <a:gd name="adj" fmla="val 7406"/>
            </a:avLst>
          </a:prstGeom>
          <a:solidFill>
            <a:srgbClr val="008A3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285984" y="1071546"/>
            <a:ext cx="4714908" cy="4786346"/>
          </a:xfrm>
          <a:prstGeom prst="donut">
            <a:avLst>
              <a:gd name="adj" fmla="val 9444"/>
            </a:avLst>
          </a:prstGeom>
          <a:solidFill>
            <a:srgbClr val="009E4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86050" y="1643050"/>
            <a:ext cx="3714776" cy="3643338"/>
          </a:xfrm>
          <a:prstGeom prst="donut">
            <a:avLst>
              <a:gd name="adj" fmla="val 12746"/>
            </a:avLst>
          </a:prstGeom>
          <a:solidFill>
            <a:srgbClr val="00BC5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357554" y="2214554"/>
            <a:ext cx="2571768" cy="2500330"/>
          </a:xfrm>
          <a:prstGeom prst="donut">
            <a:avLst>
              <a:gd name="adj" fmla="val 15554"/>
            </a:avLst>
          </a:prstGeom>
          <a:solidFill>
            <a:srgbClr val="00D66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929058" y="2714620"/>
            <a:ext cx="1428760" cy="1428760"/>
          </a:xfrm>
          <a:prstGeom prst="donut">
            <a:avLst>
              <a:gd name="adj" fmla="val 22291"/>
            </a:avLst>
          </a:prstGeom>
          <a:solidFill>
            <a:srgbClr val="01FF7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6" name="15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1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1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6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42 Paralelogramo"/>
          <p:cNvSpPr/>
          <p:nvPr/>
        </p:nvSpPr>
        <p:spPr>
          <a:xfrm>
            <a:off x="-242886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>
            <a:off x="-90486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Paralelogramo"/>
          <p:cNvSpPr/>
          <p:nvPr/>
        </p:nvSpPr>
        <p:spPr>
          <a:xfrm>
            <a:off x="61914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Paralelogramo"/>
          <p:cNvSpPr/>
          <p:nvPr/>
        </p:nvSpPr>
        <p:spPr>
          <a:xfrm>
            <a:off x="214314" y="11144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Paralelogramo"/>
          <p:cNvSpPr/>
          <p:nvPr/>
        </p:nvSpPr>
        <p:spPr>
          <a:xfrm>
            <a:off x="366714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Paralelogramo"/>
          <p:cNvSpPr/>
          <p:nvPr/>
        </p:nvSpPr>
        <p:spPr>
          <a:xfrm>
            <a:off x="519114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Paralelogramo"/>
          <p:cNvSpPr/>
          <p:nvPr/>
        </p:nvSpPr>
        <p:spPr>
          <a:xfrm>
            <a:off x="671514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Paralelogramo"/>
          <p:cNvSpPr/>
          <p:nvPr/>
        </p:nvSpPr>
        <p:spPr>
          <a:xfrm>
            <a:off x="823914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>
            <a:off x="1657368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>
            <a:off x="1809768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>
            <a:off x="1962168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Paralelogramo"/>
          <p:cNvSpPr/>
          <p:nvPr/>
        </p:nvSpPr>
        <p:spPr>
          <a:xfrm>
            <a:off x="2114568" y="11144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Paralelogramo"/>
          <p:cNvSpPr/>
          <p:nvPr/>
        </p:nvSpPr>
        <p:spPr>
          <a:xfrm>
            <a:off x="2266968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Paralelogramo"/>
          <p:cNvSpPr/>
          <p:nvPr/>
        </p:nvSpPr>
        <p:spPr>
          <a:xfrm>
            <a:off x="2419368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Paralelogramo"/>
          <p:cNvSpPr/>
          <p:nvPr/>
        </p:nvSpPr>
        <p:spPr>
          <a:xfrm>
            <a:off x="2571768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Paralelogramo"/>
          <p:cNvSpPr/>
          <p:nvPr/>
        </p:nvSpPr>
        <p:spPr>
          <a:xfrm>
            <a:off x="2724168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>
            <a:off x="3648076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>
            <a:off x="3800476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>
            <a:off x="3952876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>
            <a:off x="4105276" y="11144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>
            <a:off x="4257676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>
            <a:off x="4410076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>
            <a:off x="4562476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>
            <a:off x="4714876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>
            <a:off x="5548330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>
            <a:off x="5700730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>
            <a:off x="5853130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>
            <a:off x="6000760" y="114298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>
            <a:off x="6157930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>
            <a:off x="6310330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Paralelogramo"/>
          <p:cNvSpPr/>
          <p:nvPr/>
        </p:nvSpPr>
        <p:spPr>
          <a:xfrm>
            <a:off x="6462730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Paralelogramo"/>
          <p:cNvSpPr/>
          <p:nvPr/>
        </p:nvSpPr>
        <p:spPr>
          <a:xfrm>
            <a:off x="6615130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Paralelogramo"/>
          <p:cNvSpPr/>
          <p:nvPr/>
        </p:nvSpPr>
        <p:spPr>
          <a:xfrm>
            <a:off x="7372376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Paralelogramo"/>
          <p:cNvSpPr/>
          <p:nvPr/>
        </p:nvSpPr>
        <p:spPr>
          <a:xfrm>
            <a:off x="7524776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Paralelogramo"/>
          <p:cNvSpPr/>
          <p:nvPr/>
        </p:nvSpPr>
        <p:spPr>
          <a:xfrm>
            <a:off x="7677176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Paralelogramo"/>
          <p:cNvSpPr/>
          <p:nvPr/>
        </p:nvSpPr>
        <p:spPr>
          <a:xfrm>
            <a:off x="7829576" y="11144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Paralelogramo"/>
          <p:cNvSpPr/>
          <p:nvPr/>
        </p:nvSpPr>
        <p:spPr>
          <a:xfrm>
            <a:off x="7981976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Paralelogramo"/>
          <p:cNvSpPr/>
          <p:nvPr/>
        </p:nvSpPr>
        <p:spPr>
          <a:xfrm>
            <a:off x="8134376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Paralelogramo"/>
          <p:cNvSpPr/>
          <p:nvPr/>
        </p:nvSpPr>
        <p:spPr>
          <a:xfrm>
            <a:off x="8286776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70AC2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Paralelogramo"/>
          <p:cNvSpPr/>
          <p:nvPr/>
        </p:nvSpPr>
        <p:spPr>
          <a:xfrm>
            <a:off x="8439176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43 Imagen" descr="green-color-26-wallpaper-background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28660" y="10016"/>
            <a:ext cx="10287072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5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1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1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1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0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3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6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9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42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45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48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1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4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7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60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63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66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69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72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75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78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1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4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7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3" grpId="2" animBg="1"/>
      <p:bldP spid="43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7ladybug-chamele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14282" y="214290"/>
            <a:ext cx="8643998" cy="6357982"/>
          </a:xfrm>
          <a:prstGeom prst="frame">
            <a:avLst/>
          </a:prstGeom>
          <a:solidFill>
            <a:srgbClr val="0060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00100" y="1000108"/>
            <a:ext cx="7072362" cy="4786346"/>
          </a:xfrm>
          <a:prstGeom prst="frame">
            <a:avLst>
              <a:gd name="adj1" fmla="val 1775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857356" y="1857364"/>
            <a:ext cx="5357850" cy="3071834"/>
          </a:xfrm>
          <a:prstGeom prst="frame">
            <a:avLst>
              <a:gd name="adj1" fmla="val 24426"/>
            </a:avLst>
          </a:prstGeom>
          <a:solidFill>
            <a:srgbClr val="00A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2571744"/>
            <a:ext cx="3929090" cy="1643074"/>
          </a:xfrm>
          <a:prstGeom prst="frame">
            <a:avLst>
              <a:gd name="adj1" fmla="val 36900"/>
            </a:avLst>
          </a:prstGeom>
          <a:solidFill>
            <a:srgbClr val="00D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4500562" y="0"/>
            <a:ext cx="4643438" cy="6858000"/>
          </a:xfrm>
          <a:prstGeom prst="rtTriangle">
            <a:avLst/>
          </a:prstGeom>
          <a:solidFill>
            <a:srgbClr val="007635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4500562" cy="6858000"/>
          </a:xfrm>
          <a:prstGeom prst="rtTriangle">
            <a:avLst/>
          </a:prstGeom>
          <a:solidFill>
            <a:srgbClr val="007635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57158" y="500042"/>
            <a:ext cx="3929090" cy="6143668"/>
          </a:xfrm>
          <a:prstGeom prst="rtTriangle">
            <a:avLst/>
          </a:prstGeom>
          <a:solidFill>
            <a:srgbClr val="00D25F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643438" y="500042"/>
            <a:ext cx="4000528" cy="6143668"/>
          </a:xfrm>
          <a:prstGeom prst="rtTriangle">
            <a:avLst/>
          </a:prstGeom>
          <a:solidFill>
            <a:srgbClr val="00D25F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14348" y="1142984"/>
            <a:ext cx="3429024" cy="5286412"/>
          </a:xfrm>
          <a:prstGeom prst="rtTriangle">
            <a:avLst/>
          </a:prstGeom>
          <a:solidFill>
            <a:srgbClr val="009A46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786314" y="1071546"/>
            <a:ext cx="3429024" cy="5357850"/>
          </a:xfrm>
          <a:prstGeom prst="rtTriangle">
            <a:avLst/>
          </a:prstGeom>
          <a:solidFill>
            <a:srgbClr val="009A46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1071538" y="1643050"/>
            <a:ext cx="2928958" cy="4572032"/>
          </a:xfrm>
          <a:prstGeom prst="rtTriangle">
            <a:avLst/>
          </a:prstGeom>
          <a:solidFill>
            <a:srgbClr val="007033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929190" y="1571612"/>
            <a:ext cx="2928958" cy="4643470"/>
          </a:xfrm>
          <a:prstGeom prst="rtTriangle">
            <a:avLst/>
          </a:prstGeom>
          <a:solidFill>
            <a:srgbClr val="007033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green-color-26-wallpaper-background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f9abf7a53aa87fb1830e823026fba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9f9abf7a53aa87fb1830e823026fba01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0"/>
            <a:ext cx="7000892" cy="6851309"/>
          </a:xfrm>
          <a:prstGeom prst="ellipse">
            <a:avLst/>
          </a:prstGeom>
          <a:ln>
            <a:noFill/>
          </a:ln>
        </p:spPr>
      </p:pic>
      <p:pic>
        <p:nvPicPr>
          <p:cNvPr id="6" name="5 Imagen" descr="9f9abf7a53aa87fb1830e823026fba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500042"/>
            <a:ext cx="6072230" cy="5860725"/>
          </a:xfrm>
          <a:prstGeom prst="ellipse">
            <a:avLst/>
          </a:prstGeom>
          <a:ln>
            <a:noFill/>
          </a:ln>
        </p:spPr>
      </p:pic>
      <p:pic>
        <p:nvPicPr>
          <p:cNvPr id="7" name="6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43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28596" y="0"/>
            <a:ext cx="8715404" cy="6858000"/>
          </a:xfrm>
          <a:prstGeom prst="rtTriangle">
            <a:avLst/>
          </a:prstGeom>
          <a:solidFill>
            <a:srgbClr val="70A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85720" y="500042"/>
            <a:ext cx="8858280" cy="6357958"/>
          </a:xfrm>
          <a:prstGeom prst="rtTriangle">
            <a:avLst/>
          </a:prstGeom>
          <a:solidFill>
            <a:srgbClr val="70A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71472" y="928670"/>
            <a:ext cx="8572528" cy="5929330"/>
          </a:xfrm>
          <a:prstGeom prst="rtTriangle">
            <a:avLst/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785786" y="0"/>
            <a:ext cx="8358214" cy="6858000"/>
          </a:xfrm>
          <a:prstGeom prst="rtTriangle">
            <a:avLst/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857224" y="1357298"/>
            <a:ext cx="8286776" cy="5500702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1357290" y="0"/>
            <a:ext cx="7786710" cy="6858000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brid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214282" y="428604"/>
            <a:ext cx="3848096" cy="5786478"/>
          </a:xfrm>
          <a:prstGeom prst="rtTriangle">
            <a:avLst/>
          </a:prstGeom>
          <a:solidFill>
            <a:srgbClr val="009A4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5000628" y="357166"/>
            <a:ext cx="3929090" cy="6000792"/>
          </a:xfrm>
          <a:prstGeom prst="rtTriangle">
            <a:avLst/>
          </a:prstGeom>
          <a:solidFill>
            <a:srgbClr val="009A4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500034" y="357166"/>
            <a:ext cx="8143932" cy="6286544"/>
          </a:xfrm>
          <a:prstGeom prst="triangle">
            <a:avLst/>
          </a:prstGeom>
          <a:solidFill>
            <a:srgbClr val="009A4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380313" y="642918"/>
            <a:ext cx="3286148" cy="4857784"/>
          </a:xfrm>
          <a:prstGeom prst="rt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5500694" y="642918"/>
            <a:ext cx="3286148" cy="5214974"/>
          </a:xfrm>
          <a:prstGeom prst="rt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928662" y="857232"/>
            <a:ext cx="7286676" cy="5572164"/>
          </a:xfrm>
          <a:prstGeom prst="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green-color-26-wallpaper-background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2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381_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142976" y="0"/>
            <a:ext cx="6929486" cy="6858000"/>
          </a:xfrm>
          <a:prstGeom prst="donut">
            <a:avLst>
              <a:gd name="adj" fmla="val 15103"/>
            </a:avLst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1000108"/>
            <a:ext cx="4929222" cy="4857784"/>
          </a:xfrm>
          <a:prstGeom prst="donut">
            <a:avLst>
              <a:gd name="adj" fmla="val 18093"/>
            </a:avLst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857364"/>
            <a:ext cx="3214710" cy="3143272"/>
          </a:xfrm>
          <a:prstGeom prst="donut">
            <a:avLst>
              <a:gd name="adj" fmla="val 2337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571744"/>
            <a:ext cx="1785950" cy="1714512"/>
          </a:xfrm>
          <a:prstGeom prst="donut">
            <a:avLst>
              <a:gd name="adj" fmla="val 2337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6272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9071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4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10054" y="0"/>
            <a:ext cx="4633946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510054" y="3429000"/>
            <a:ext cx="4633946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42910" y="500042"/>
            <a:ext cx="7867672" cy="5867416"/>
          </a:xfrm>
          <a:prstGeom prst="diamond">
            <a:avLst/>
          </a:prstGeom>
          <a:solidFill>
            <a:srgbClr val="70AC2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214282" y="214290"/>
            <a:ext cx="3848096" cy="2705096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214282" y="3857628"/>
            <a:ext cx="3848096" cy="2786082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5214942" y="214290"/>
            <a:ext cx="3714776" cy="2857520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4929190" y="3857628"/>
            <a:ext cx="4000560" cy="2795606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928662" y="714356"/>
            <a:ext cx="7224730" cy="5357850"/>
          </a:xfrm>
          <a:prstGeom prst="diamond">
            <a:avLst/>
          </a:prstGeom>
          <a:solidFill>
            <a:srgbClr val="0070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500034" y="357166"/>
            <a:ext cx="3000396" cy="2071702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5786446" y="357166"/>
            <a:ext cx="2928958" cy="2214578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5715008" y="4286256"/>
            <a:ext cx="3000396" cy="2133616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28596" y="4357694"/>
            <a:ext cx="3000396" cy="214314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67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14282" y="214290"/>
            <a:ext cx="8643998" cy="6357982"/>
          </a:xfrm>
          <a:prstGeom prst="frame">
            <a:avLst/>
          </a:prstGeom>
          <a:solidFill>
            <a:srgbClr val="0060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00100" y="1000108"/>
            <a:ext cx="7072362" cy="4786346"/>
          </a:xfrm>
          <a:prstGeom prst="frame">
            <a:avLst>
              <a:gd name="adj1" fmla="val 1775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857356" y="1857364"/>
            <a:ext cx="5357850" cy="3071834"/>
          </a:xfrm>
          <a:prstGeom prst="frame">
            <a:avLst>
              <a:gd name="adj1" fmla="val 24426"/>
            </a:avLst>
          </a:prstGeom>
          <a:solidFill>
            <a:srgbClr val="00A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2571744"/>
            <a:ext cx="3929090" cy="1643074"/>
          </a:xfrm>
          <a:prstGeom prst="frame">
            <a:avLst>
              <a:gd name="adj1" fmla="val 36900"/>
            </a:avLst>
          </a:prstGeom>
          <a:solidFill>
            <a:srgbClr val="00D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29475_9772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00562" y="0"/>
            <a:ext cx="4643438" cy="6858000"/>
          </a:xfrm>
          <a:prstGeom prst="rtTriangle">
            <a:avLst/>
          </a:prstGeom>
          <a:solidFill>
            <a:srgbClr val="007635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4500562" cy="6858000"/>
          </a:xfrm>
          <a:prstGeom prst="rtTriangle">
            <a:avLst/>
          </a:prstGeom>
          <a:solidFill>
            <a:srgbClr val="007635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57158" y="500042"/>
            <a:ext cx="3929090" cy="6143668"/>
          </a:xfrm>
          <a:prstGeom prst="rtTriangle">
            <a:avLst/>
          </a:prstGeom>
          <a:solidFill>
            <a:srgbClr val="00D25F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00042"/>
            <a:ext cx="4000528" cy="6143668"/>
          </a:xfrm>
          <a:prstGeom prst="rtTriangle">
            <a:avLst/>
          </a:prstGeom>
          <a:solidFill>
            <a:srgbClr val="00D25F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14348" y="1142984"/>
            <a:ext cx="3429024" cy="5286412"/>
          </a:xfrm>
          <a:prstGeom prst="rtTriangle">
            <a:avLst/>
          </a:prstGeom>
          <a:solidFill>
            <a:srgbClr val="009A46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786314" y="1071546"/>
            <a:ext cx="3429024" cy="5357850"/>
          </a:xfrm>
          <a:prstGeom prst="rtTriangle">
            <a:avLst/>
          </a:prstGeom>
          <a:solidFill>
            <a:srgbClr val="009A46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1071538" y="1643050"/>
            <a:ext cx="2928958" cy="4572032"/>
          </a:xfrm>
          <a:prstGeom prst="rtTriangle">
            <a:avLst/>
          </a:prstGeom>
          <a:solidFill>
            <a:srgbClr val="007033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929190" y="1571612"/>
            <a:ext cx="2928958" cy="4643470"/>
          </a:xfrm>
          <a:prstGeom prst="rtTriangle">
            <a:avLst/>
          </a:prstGeom>
          <a:solidFill>
            <a:srgbClr val="007033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236770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142976" y="0"/>
            <a:ext cx="6929486" cy="6858000"/>
          </a:xfrm>
          <a:prstGeom prst="donut">
            <a:avLst>
              <a:gd name="adj" fmla="val 15103"/>
            </a:avLst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1000108"/>
            <a:ext cx="4929222" cy="4857784"/>
          </a:xfrm>
          <a:prstGeom prst="donut">
            <a:avLst>
              <a:gd name="adj" fmla="val 18093"/>
            </a:avLst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857364"/>
            <a:ext cx="3214710" cy="3143272"/>
          </a:xfrm>
          <a:prstGeom prst="donut">
            <a:avLst>
              <a:gd name="adj" fmla="val 2337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571744"/>
            <a:ext cx="1785950" cy="1714512"/>
          </a:xfrm>
          <a:prstGeom prst="donut">
            <a:avLst>
              <a:gd name="adj" fmla="val 2337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77069903_zel_yablo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28596" y="0"/>
            <a:ext cx="8715404" cy="6858000"/>
          </a:xfrm>
          <a:prstGeom prst="rtTriangle">
            <a:avLst/>
          </a:prstGeom>
          <a:solidFill>
            <a:srgbClr val="6BF5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85720" y="500042"/>
            <a:ext cx="8858280" cy="6357958"/>
          </a:xfrm>
          <a:prstGeom prst="rtTriangle">
            <a:avLst/>
          </a:prstGeom>
          <a:solidFill>
            <a:srgbClr val="6BF5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71472" y="928670"/>
            <a:ext cx="8572528" cy="5929330"/>
          </a:xfrm>
          <a:prstGeom prst="rtTriangle">
            <a:avLst/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785786" y="0"/>
            <a:ext cx="8358214" cy="6858000"/>
          </a:xfrm>
          <a:prstGeom prst="rtTriangle">
            <a:avLst/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857224" y="1357298"/>
            <a:ext cx="8286776" cy="5500702"/>
          </a:xfrm>
          <a:prstGeom prst="rtTriangle">
            <a:avLst/>
          </a:prstGeom>
          <a:solidFill>
            <a:srgbClr val="6BF5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1357290" y="0"/>
            <a:ext cx="7786710" cy="6858000"/>
          </a:xfrm>
          <a:prstGeom prst="rtTriangle">
            <a:avLst/>
          </a:prstGeom>
          <a:solidFill>
            <a:srgbClr val="6BF5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20570212967 -- 21296 (8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214282" y="428604"/>
            <a:ext cx="3848096" cy="5786478"/>
          </a:xfrm>
          <a:prstGeom prst="rtTriangle">
            <a:avLst/>
          </a:prstGeom>
          <a:solidFill>
            <a:srgbClr val="009A4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929190" y="357166"/>
            <a:ext cx="3929090" cy="6000792"/>
          </a:xfrm>
          <a:prstGeom prst="rtTriangle">
            <a:avLst/>
          </a:prstGeom>
          <a:solidFill>
            <a:srgbClr val="009A4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500034" y="357166"/>
            <a:ext cx="8143932" cy="6286544"/>
          </a:xfrm>
          <a:prstGeom prst="triangle">
            <a:avLst/>
          </a:prstGeom>
          <a:solidFill>
            <a:srgbClr val="009A4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380313" y="642918"/>
            <a:ext cx="3286148" cy="4857784"/>
          </a:xfrm>
          <a:prstGeom prst="rt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5429256" y="571480"/>
            <a:ext cx="3286148" cy="5214974"/>
          </a:xfrm>
          <a:prstGeom prst="rt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928662" y="857232"/>
            <a:ext cx="7286676" cy="5572164"/>
          </a:xfrm>
          <a:prstGeom prst="triangle">
            <a:avLst/>
          </a:prstGeom>
          <a:solidFill>
            <a:srgbClr val="00703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1151450ed85e001dc2d38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-242886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-90486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61914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14314" y="11144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66714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519114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71514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823914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657368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1809768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962168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114568" y="11144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266968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2419368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2571768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2724168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648076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3800476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3952876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4105276" y="11144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4257676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4410076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4562476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4714876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5548330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5700730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5853130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6000760" y="114298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6157930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6310330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6462730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6615130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7372376" y="6572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>
            <a:off x="7524776" y="8096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7677176" y="9620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7829576" y="11144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7981976" y="12668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8134376" y="14192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8286776" y="1571612"/>
            <a:ext cx="1071538" cy="4500594"/>
          </a:xfrm>
          <a:prstGeom prst="parallelogram">
            <a:avLst>
              <a:gd name="adj" fmla="val 67668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8439176" y="1724012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9A4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" name="44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10016"/>
            <a:ext cx="9929882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7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7635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6165516_airena-wallapack-284-15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  <a:solidFill>
            <a:srgbClr val="007635"/>
          </a:solidFill>
        </p:spPr>
      </p:pic>
      <p:sp>
        <p:nvSpPr>
          <p:cNvPr id="6" name="5 Elipse"/>
          <p:cNvSpPr/>
          <p:nvPr/>
        </p:nvSpPr>
        <p:spPr>
          <a:xfrm>
            <a:off x="1857356" y="714356"/>
            <a:ext cx="5429288" cy="5357850"/>
          </a:xfrm>
          <a:prstGeom prst="ellipse">
            <a:avLst/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214546" y="1071546"/>
            <a:ext cx="4714908" cy="4714908"/>
          </a:xfrm>
          <a:prstGeom prst="ellipse">
            <a:avLst/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500298" y="1357298"/>
            <a:ext cx="4143404" cy="4143404"/>
          </a:xfrm>
          <a:prstGeom prst="ellipse">
            <a:avLst/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906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4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10054" y="0"/>
            <a:ext cx="4633946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510054" y="3429000"/>
            <a:ext cx="4633946" cy="342900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42910" y="500042"/>
            <a:ext cx="7867672" cy="5867416"/>
          </a:xfrm>
          <a:prstGeom prst="diamond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50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214282" y="214290"/>
            <a:ext cx="3848096" cy="2705096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214282" y="3857628"/>
            <a:ext cx="3848096" cy="2786082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5214942" y="214290"/>
            <a:ext cx="3714776" cy="2857520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143504" y="3786190"/>
            <a:ext cx="3714808" cy="2795606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928662" y="714356"/>
            <a:ext cx="7224730" cy="5357850"/>
          </a:xfrm>
          <a:prstGeom prst="diamond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4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500034" y="357166"/>
            <a:ext cx="3000396" cy="2071702"/>
          </a:xfrm>
          <a:prstGeom prst="rtTriangle">
            <a:avLst/>
          </a:prstGeom>
          <a:solidFill>
            <a:srgbClr val="6BF5A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5786446" y="357166"/>
            <a:ext cx="2928958" cy="2214578"/>
          </a:xfrm>
          <a:prstGeom prst="rtTriangle">
            <a:avLst/>
          </a:prstGeom>
          <a:solidFill>
            <a:srgbClr val="6BF5A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5715008" y="4286256"/>
            <a:ext cx="3000396" cy="2133616"/>
          </a:xfrm>
          <a:prstGeom prst="rtTriangle">
            <a:avLst/>
          </a:prstGeom>
          <a:solidFill>
            <a:srgbClr val="6BF5A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28596" y="4357694"/>
            <a:ext cx="3000396" cy="2143140"/>
          </a:xfrm>
          <a:prstGeom prst="rtTriangle">
            <a:avLst/>
          </a:prstGeom>
          <a:solidFill>
            <a:srgbClr val="6BF5A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24427329_e139f4141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14282" y="214290"/>
            <a:ext cx="8643998" cy="6357982"/>
          </a:xfrm>
          <a:prstGeom prst="frame">
            <a:avLst/>
          </a:prstGeom>
          <a:solidFill>
            <a:srgbClr val="0060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00100" y="1000108"/>
            <a:ext cx="7072362" cy="4786346"/>
          </a:xfrm>
          <a:prstGeom prst="frame">
            <a:avLst>
              <a:gd name="adj1" fmla="val 1775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857356" y="1857364"/>
            <a:ext cx="5357850" cy="3071834"/>
          </a:xfrm>
          <a:prstGeom prst="frame">
            <a:avLst>
              <a:gd name="adj1" fmla="val 24426"/>
            </a:avLst>
          </a:prstGeom>
          <a:solidFill>
            <a:srgbClr val="00A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2571744"/>
            <a:ext cx="3929090" cy="1643074"/>
          </a:xfrm>
          <a:prstGeom prst="frame">
            <a:avLst>
              <a:gd name="adj1" fmla="val 36900"/>
            </a:avLst>
          </a:prstGeom>
          <a:solidFill>
            <a:srgbClr val="00D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3" presetClass="exit" presetSubtype="28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28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28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28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567190949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6BF5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6BF5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28596" y="0"/>
            <a:ext cx="8715404" cy="6858000"/>
          </a:xfrm>
          <a:prstGeom prst="rtTriangle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500042"/>
            <a:ext cx="9144000" cy="6357958"/>
          </a:xfrm>
          <a:prstGeom prst="rtTriangle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928670"/>
            <a:ext cx="9144000" cy="5929330"/>
          </a:xfrm>
          <a:prstGeom prst="rtTriangle">
            <a:avLst/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1071538" y="0"/>
            <a:ext cx="8072462" cy="6858000"/>
          </a:xfrm>
          <a:prstGeom prst="rtTriangle">
            <a:avLst/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1357298"/>
            <a:ext cx="9144000" cy="5500702"/>
          </a:xfrm>
          <a:prstGeom prst="rtTriangle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1785918" y="0"/>
            <a:ext cx="7358082" cy="6858000"/>
          </a:xfrm>
          <a:prstGeom prst="rtTriangle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zely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00562" y="0"/>
            <a:ext cx="4643438" cy="6858000"/>
          </a:xfrm>
          <a:prstGeom prst="rtTriangle">
            <a:avLst/>
          </a:prstGeom>
          <a:solidFill>
            <a:srgbClr val="007635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4500562" cy="6858000"/>
          </a:xfrm>
          <a:prstGeom prst="rtTriangle">
            <a:avLst/>
          </a:prstGeom>
          <a:solidFill>
            <a:srgbClr val="007635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57158" y="500042"/>
            <a:ext cx="3929090" cy="6143668"/>
          </a:xfrm>
          <a:prstGeom prst="rtTriangle">
            <a:avLst/>
          </a:prstGeom>
          <a:solidFill>
            <a:srgbClr val="00D25F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00042"/>
            <a:ext cx="4000528" cy="6143668"/>
          </a:xfrm>
          <a:prstGeom prst="rtTriangle">
            <a:avLst/>
          </a:prstGeom>
          <a:solidFill>
            <a:srgbClr val="00D25F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14348" y="1142984"/>
            <a:ext cx="3429024" cy="5286412"/>
          </a:xfrm>
          <a:prstGeom prst="rtTriangle">
            <a:avLst/>
          </a:prstGeom>
          <a:solidFill>
            <a:srgbClr val="009A46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786314" y="1071546"/>
            <a:ext cx="3429024" cy="5357850"/>
          </a:xfrm>
          <a:prstGeom prst="rtTriangle">
            <a:avLst/>
          </a:prstGeom>
          <a:solidFill>
            <a:srgbClr val="009A46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1071538" y="1643050"/>
            <a:ext cx="2928958" cy="4572032"/>
          </a:xfrm>
          <a:prstGeom prst="rtTriangle">
            <a:avLst/>
          </a:prstGeom>
          <a:solidFill>
            <a:srgbClr val="007033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929190" y="1571612"/>
            <a:ext cx="2928958" cy="4643470"/>
          </a:xfrm>
          <a:prstGeom prst="rtTriangle">
            <a:avLst/>
          </a:prstGeom>
          <a:solidFill>
            <a:srgbClr val="007033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seong-green-tea-fiel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142976" y="0"/>
            <a:ext cx="6929486" cy="6858000"/>
          </a:xfrm>
          <a:prstGeom prst="donut">
            <a:avLst>
              <a:gd name="adj" fmla="val 15103"/>
            </a:avLst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1000108"/>
            <a:ext cx="4929222" cy="4857784"/>
          </a:xfrm>
          <a:prstGeom prst="donut">
            <a:avLst>
              <a:gd name="adj" fmla="val 18093"/>
            </a:avLst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857364"/>
            <a:ext cx="3214710" cy="3143272"/>
          </a:xfrm>
          <a:prstGeom prst="donut">
            <a:avLst>
              <a:gd name="adj" fmla="val 2337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571744"/>
            <a:ext cx="1785950" cy="1714512"/>
          </a:xfrm>
          <a:prstGeom prst="donut">
            <a:avLst>
              <a:gd name="adj" fmla="val 2337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bada-ver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ln>
            <a:noFill/>
          </a:ln>
        </p:spPr>
      </p:pic>
      <p:sp>
        <p:nvSpPr>
          <p:cNvPr id="25" name="2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rgbClr val="00DE64">
                  <a:shade val="30000"/>
                  <a:satMod val="115000"/>
                  <a:alpha val="58000"/>
                </a:srgbClr>
              </a:gs>
              <a:gs pos="50000">
                <a:srgbClr val="00DE64">
                  <a:shade val="67500"/>
                  <a:satMod val="115000"/>
                </a:srgbClr>
              </a:gs>
              <a:gs pos="100000">
                <a:srgbClr val="00DE6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rgbClr val="007635">
                  <a:shade val="30000"/>
                  <a:satMod val="115000"/>
                  <a:alpha val="58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1" animBg="1"/>
      <p:bldP spid="2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go_River_dyed_green,_focus_on_ri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214282" y="214290"/>
            <a:ext cx="8643998" cy="6357982"/>
          </a:xfrm>
          <a:prstGeom prst="frame">
            <a:avLst/>
          </a:prstGeom>
          <a:solidFill>
            <a:srgbClr val="0060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000100" y="1000108"/>
            <a:ext cx="7072362" cy="4786346"/>
          </a:xfrm>
          <a:prstGeom prst="frame">
            <a:avLst>
              <a:gd name="adj1" fmla="val 1775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857356" y="1857364"/>
            <a:ext cx="5357850" cy="3071834"/>
          </a:xfrm>
          <a:prstGeom prst="frame">
            <a:avLst>
              <a:gd name="adj1" fmla="val 24426"/>
            </a:avLst>
          </a:prstGeom>
          <a:solidFill>
            <a:srgbClr val="00A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71736" y="2571744"/>
            <a:ext cx="3929090" cy="1643074"/>
          </a:xfrm>
          <a:prstGeom prst="frame">
            <a:avLst>
              <a:gd name="adj1" fmla="val 36900"/>
            </a:avLst>
          </a:prstGeom>
          <a:solidFill>
            <a:srgbClr val="00D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3000364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6215074" y="0"/>
            <a:ext cx="2928926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785786" y="0"/>
            <a:ext cx="3000364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 flipH="1">
            <a:off x="5429256" y="0"/>
            <a:ext cx="2928926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1643042" y="0"/>
            <a:ext cx="3000364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 flipH="1">
            <a:off x="4643438" y="0"/>
            <a:ext cx="2928926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ktopwallpapers.org.ua-5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614338" y="5857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66738" y="7381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919138" y="8905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071538" y="10429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223938" y="11953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376338" y="13477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528738" y="15001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681138" y="16525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514592" y="5857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666992" y="7381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819392" y="8905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971792" y="10429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124192" y="11953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276592" y="13477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428992" y="15001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581392" y="1652574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4791084" y="6476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4943484" y="8000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5095884" y="9524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5243514" y="1133460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5400684" y="12572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553084" y="14096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5705484" y="15620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17144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>
            <a:off x="6615130" y="6476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767530" y="8000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>
            <a:off x="6919930" y="9524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7072330" y="11048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>
            <a:off x="7224730" y="12572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7377130" y="14096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7529530" y="15620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7681930" y="1714488"/>
            <a:ext cx="1071538" cy="4500594"/>
          </a:xfrm>
          <a:prstGeom prst="parallelogram">
            <a:avLst>
              <a:gd name="adj" fmla="val 67668"/>
            </a:avLst>
          </a:prstGeom>
          <a:solidFill>
            <a:srgbClr val="00B050"/>
          </a:solid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" name="45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to de ojos verdes fuerte-6735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4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42910" y="500042"/>
            <a:ext cx="7867672" cy="5867416"/>
          </a:xfrm>
          <a:prstGeom prst="diamond">
            <a:avLst/>
          </a:prstGeom>
          <a:solidFill>
            <a:srgbClr val="70AC2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214282" y="214290"/>
            <a:ext cx="3848096" cy="2705096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214282" y="3857628"/>
            <a:ext cx="3848096" cy="2786082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5214942" y="214290"/>
            <a:ext cx="3714776" cy="2857520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5000628" y="3786190"/>
            <a:ext cx="3857652" cy="2786082"/>
          </a:xfrm>
          <a:prstGeom prst="rtTriangle">
            <a:avLst/>
          </a:prstGeom>
          <a:gradFill flip="none" rotWithShape="1">
            <a:gsLst>
              <a:gs pos="0">
                <a:srgbClr val="007033">
                  <a:shade val="30000"/>
                  <a:satMod val="115000"/>
                  <a:alpha val="1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928662" y="714356"/>
            <a:ext cx="7224730" cy="5357850"/>
          </a:xfrm>
          <a:prstGeom prst="diamond">
            <a:avLst/>
          </a:prstGeom>
          <a:solidFill>
            <a:srgbClr val="0070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500034" y="357166"/>
            <a:ext cx="3000396" cy="2071702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5786446" y="357166"/>
            <a:ext cx="2928958" cy="2214578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5572132" y="4214818"/>
            <a:ext cx="3000396" cy="2133616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28596" y="4357694"/>
            <a:ext cx="3000396" cy="2143140"/>
          </a:xfrm>
          <a:prstGeom prst="rtTriangl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38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dy_Green_by_MEGAN_Yrrb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7875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142976" y="0"/>
            <a:ext cx="6929486" cy="6858000"/>
          </a:xfrm>
          <a:prstGeom prst="donut">
            <a:avLst>
              <a:gd name="adj" fmla="val 15103"/>
            </a:avLst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1000108"/>
            <a:ext cx="4929222" cy="4857784"/>
          </a:xfrm>
          <a:prstGeom prst="donut">
            <a:avLst>
              <a:gd name="adj" fmla="val 18093"/>
            </a:avLst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857364"/>
            <a:ext cx="3214710" cy="3143272"/>
          </a:xfrm>
          <a:prstGeom prst="donut">
            <a:avLst>
              <a:gd name="adj" fmla="val 2337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571744"/>
            <a:ext cx="1785950" cy="1714512"/>
          </a:xfrm>
          <a:prstGeom prst="donut">
            <a:avLst>
              <a:gd name="adj" fmla="val 2337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 parrot ipad mini 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500562" y="0"/>
            <a:ext cx="4643438" cy="6858000"/>
          </a:xfrm>
          <a:prstGeom prst="rtTriangle">
            <a:avLst/>
          </a:prstGeom>
          <a:solidFill>
            <a:srgbClr val="00B050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4500562" cy="6858000"/>
          </a:xfrm>
          <a:prstGeom prst="rtTriangle">
            <a:avLst/>
          </a:prstGeom>
          <a:solidFill>
            <a:srgbClr val="00B050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57158" y="500042"/>
            <a:ext cx="3929090" cy="6143668"/>
          </a:xfrm>
          <a:prstGeom prst="rtTriangle">
            <a:avLst/>
          </a:prstGeom>
          <a:solidFill>
            <a:srgbClr val="00D25F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00042"/>
            <a:ext cx="4000528" cy="6143668"/>
          </a:xfrm>
          <a:prstGeom prst="rtTriangle">
            <a:avLst/>
          </a:prstGeom>
          <a:solidFill>
            <a:srgbClr val="00D25F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14348" y="1142984"/>
            <a:ext cx="3429024" cy="5286412"/>
          </a:xfrm>
          <a:prstGeom prst="rtTriangle">
            <a:avLst/>
          </a:prstGeom>
          <a:solidFill>
            <a:srgbClr val="009A46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786314" y="1071546"/>
            <a:ext cx="3429024" cy="5357850"/>
          </a:xfrm>
          <a:prstGeom prst="rtTriangle">
            <a:avLst/>
          </a:prstGeom>
          <a:solidFill>
            <a:srgbClr val="009A46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1071538" y="1643050"/>
            <a:ext cx="2928958" cy="4572032"/>
          </a:xfrm>
          <a:prstGeom prst="rtTriangle">
            <a:avLst/>
          </a:prstGeom>
          <a:solidFill>
            <a:srgbClr val="007033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929190" y="1571612"/>
            <a:ext cx="2928958" cy="4643470"/>
          </a:xfrm>
          <a:prstGeom prst="rtTriangle">
            <a:avLst/>
          </a:prstGeom>
          <a:solidFill>
            <a:srgbClr val="007033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_sauce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Rombo"/>
          <p:cNvSpPr/>
          <p:nvPr/>
        </p:nvSpPr>
        <p:spPr>
          <a:xfrm>
            <a:off x="0" y="50006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500166" y="50006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071802" y="571504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571504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215074" y="571504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715272" y="571504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0" y="3500438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1500166" y="3500438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3071802" y="357187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357187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6215074" y="357187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7715272" y="357187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green-color-26-wallpaper-background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_Eyes_Green-Eyes-Types-of-eyes-peopel-ha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dondear rectángulo de esquina diagonal"/>
          <p:cNvSpPr/>
          <p:nvPr/>
        </p:nvSpPr>
        <p:spPr>
          <a:xfrm>
            <a:off x="0" y="0"/>
            <a:ext cx="3000364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 flipH="1">
            <a:off x="6215074" y="0"/>
            <a:ext cx="2928926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785786" y="0"/>
            <a:ext cx="3000364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 flipH="1">
            <a:off x="5429256" y="0"/>
            <a:ext cx="2928926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1643042" y="0"/>
            <a:ext cx="3000364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 flipH="1">
            <a:off x="4643438" y="0"/>
            <a:ext cx="2928926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 w="3175">
            <a:solidFill>
              <a:srgbClr val="0076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_table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rgbClr val="00DE64">
                  <a:shade val="30000"/>
                  <a:satMod val="115000"/>
                  <a:alpha val="58000"/>
                </a:srgbClr>
              </a:gs>
              <a:gs pos="50000">
                <a:srgbClr val="00DE64">
                  <a:shade val="67500"/>
                  <a:satMod val="115000"/>
                </a:srgbClr>
              </a:gs>
              <a:gs pos="100000">
                <a:srgbClr val="00DE6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rgbClr val="007635">
                  <a:shade val="30000"/>
                  <a:satMod val="115000"/>
                  <a:alpha val="58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xit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color-16-wallpaper-background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614338" y="5857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66738" y="7381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919138" y="8905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071538" y="10429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23938" y="11953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376338" y="13477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528738" y="15001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681138" y="16525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514592" y="5857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666992" y="7381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819392" y="8905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971792" y="10429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124192" y="11953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76592" y="13477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428992" y="15001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581392" y="16525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791084" y="6476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4943484" y="8000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095884" y="9524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5243514" y="1133460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5400684" y="12572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5553084" y="14096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705484" y="15620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5857884" y="17144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6615130" y="6476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6767530" y="8000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6919930" y="9524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072330" y="11048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224730" y="12572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7377130" y="14096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7529530" y="15620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7681930" y="17144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green-color-26-wallpaper-background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machine-7147606374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rgbClr val="00DE64">
                  <a:shade val="30000"/>
                  <a:satMod val="115000"/>
                  <a:alpha val="58000"/>
                </a:srgbClr>
              </a:gs>
              <a:gs pos="50000">
                <a:srgbClr val="00DE64">
                  <a:shade val="67500"/>
                  <a:satMod val="115000"/>
                </a:srgbClr>
              </a:gs>
              <a:gs pos="100000">
                <a:srgbClr val="00DE6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rgbClr val="007635">
                  <a:shade val="30000"/>
                  <a:satMod val="115000"/>
                  <a:alpha val="58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Matrix-Background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  <p:sp>
        <p:nvSpPr>
          <p:cNvPr id="11" name="10 Trapecio"/>
          <p:cNvSpPr/>
          <p:nvPr/>
        </p:nvSpPr>
        <p:spPr>
          <a:xfrm rot="5400000">
            <a:off x="3442656" y="1129346"/>
            <a:ext cx="6830689" cy="4572002"/>
          </a:xfrm>
          <a:prstGeom prst="trapezoid">
            <a:avLst>
              <a:gd name="adj" fmla="val 51429"/>
            </a:avLst>
          </a:prstGeom>
          <a:blipFill>
            <a:blip r:embed="rId2"/>
            <a:stretch>
              <a:fillRect/>
            </a:stretch>
          </a:blipFill>
          <a:ln>
            <a:solidFill>
              <a:srgbClr val="00DE6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 flipV="1">
            <a:off x="-1143000" y="1143000"/>
            <a:ext cx="6858000" cy="4572000"/>
          </a:xfrm>
          <a:prstGeom prst="trapezoid">
            <a:avLst>
              <a:gd name="adj" fmla="val 56234"/>
            </a:avLst>
          </a:prstGeom>
          <a:blipFill>
            <a:blip r:embed="rId2"/>
            <a:stretch>
              <a:fillRect/>
            </a:stretch>
          </a:blipFill>
          <a:ln>
            <a:solidFill>
              <a:srgbClr val="00DE6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4120">
            <a:off x="2111435" y="1873824"/>
            <a:ext cx="3571900" cy="928694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>
            <a:solidFill>
              <a:srgbClr val="00703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3304961" flipV="1">
            <a:off x="3988511" y="2123210"/>
            <a:ext cx="3596242" cy="974937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>
            <a:solidFill>
              <a:srgbClr val="00703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913257" flipV="1">
            <a:off x="1971271" y="4319351"/>
            <a:ext cx="3571900" cy="961969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>
            <a:solidFill>
              <a:srgbClr val="00703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8799515">
            <a:off x="3880238" y="4283339"/>
            <a:ext cx="3571900" cy="101404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>
            <a:solidFill>
              <a:srgbClr val="00703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green-color-26-wallpaper-background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o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0100" y="0"/>
            <a:ext cx="62839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614338" y="5857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66738" y="7381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919138" y="8905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071538" y="10429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23938" y="11953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376338" y="13477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528738" y="15001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681138" y="16525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514592" y="5857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666992" y="7381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819392" y="8905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971792" y="10429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124192" y="11953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76592" y="13477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428992" y="15001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581392" y="1652574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791084" y="6476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4943484" y="8000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095884" y="9524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5243514" y="1133460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5400684" y="12572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5553084" y="14096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5705484" y="15620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5857884" y="17144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6615130" y="6476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6767530" y="8000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6919930" y="9524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7072330" y="11048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7224730" y="12572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7377130" y="14096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7529530" y="15620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7681930" y="1714488"/>
            <a:ext cx="1071538" cy="4500594"/>
          </a:xfrm>
          <a:prstGeom prst="parallelogram">
            <a:avLst>
              <a:gd name="adj" fmla="val 67668"/>
            </a:avLst>
          </a:prstGeom>
          <a:blipFill dpi="0" rotWithShape="1">
            <a:blip r:embed="rId3">
              <a:duotone>
                <a:prstClr val="black"/>
                <a:srgbClr val="00CC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7033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green-color-26-wallpaper-background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faat buah apel hij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rgbClr val="00DE64">
                  <a:shade val="30000"/>
                  <a:satMod val="115000"/>
                  <a:alpha val="58000"/>
                </a:srgbClr>
              </a:gs>
              <a:gs pos="50000">
                <a:srgbClr val="00DE64">
                  <a:shade val="67500"/>
                  <a:satMod val="115000"/>
                </a:srgbClr>
              </a:gs>
              <a:gs pos="100000">
                <a:srgbClr val="00DE6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rgbClr val="007635">
                  <a:shade val="30000"/>
                  <a:satMod val="115000"/>
                  <a:alpha val="58000"/>
                </a:srgb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ii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50006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00166" y="50006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071802" y="571504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215074" y="571504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715272" y="571504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0" y="3500438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500166" y="3500438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071802" y="357187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357187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215074" y="357187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715272" y="3571876"/>
            <a:ext cx="1428728" cy="2714644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green-color-26-wallpaper-background-h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_444_phot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142976" y="0"/>
            <a:ext cx="6929486" cy="6858000"/>
          </a:xfrm>
          <a:prstGeom prst="donut">
            <a:avLst>
              <a:gd name="adj" fmla="val 15103"/>
            </a:avLst>
          </a:prstGeom>
          <a:solidFill>
            <a:srgbClr val="007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1000108"/>
            <a:ext cx="4929222" cy="4857784"/>
          </a:xfrm>
          <a:prstGeom prst="donut">
            <a:avLst>
              <a:gd name="adj" fmla="val 18093"/>
            </a:avLst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857364"/>
            <a:ext cx="3214710" cy="3143272"/>
          </a:xfrm>
          <a:prstGeom prst="donut">
            <a:avLst>
              <a:gd name="adj" fmla="val 2337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571744"/>
            <a:ext cx="1785950" cy="1714512"/>
          </a:xfrm>
          <a:prstGeom prst="donut">
            <a:avLst>
              <a:gd name="adj" fmla="val 23374"/>
            </a:avLst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t-120-sementes-de-rosas-coloridas-exoticas-frete-gratis_MLB-F-4202857175_04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3442654" y="1156655"/>
            <a:ext cx="6830689" cy="4572002"/>
          </a:xfrm>
          <a:prstGeom prst="trapezoid">
            <a:avLst>
              <a:gd name="adj" fmla="val 5142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DE6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-1143000" y="1143000"/>
            <a:ext cx="6858000" cy="4572000"/>
          </a:xfrm>
          <a:prstGeom prst="trapezoid">
            <a:avLst>
              <a:gd name="adj" fmla="val 5623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DE6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9962310">
            <a:off x="5688939" y="4384730"/>
            <a:ext cx="3032962" cy="189702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857892"/>
            <a:ext cx="3143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solidFill>
                  <a:srgbClr val="01FF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musical: verde que te quiero verde </a:t>
            </a:r>
          </a:p>
          <a:p>
            <a:r>
              <a:rPr lang="es-ES_tradnl" sz="1400" dirty="0" smtClean="0">
                <a:solidFill>
                  <a:srgbClr val="01FF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 Manuel Carrasco</a:t>
            </a:r>
            <a:endParaRPr lang="es-ES" sz="1400" dirty="0">
              <a:solidFill>
                <a:srgbClr val="01FF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8 Imagen" descr="green-color-26-wallpaper-background-h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 VERDE QUE TE QUIERO VERDE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 VERDE QUE TE QUIERO VERDE --</Template>
  <TotalTime>0</TotalTime>
  <Words>55</Words>
  <Application>Microsoft Office PowerPoint</Application>
  <PresentationFormat>Presentación en pantalla (4:3)</PresentationFormat>
  <Paragraphs>20</Paragraphs>
  <Slides>43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-- VERDE QUE TE QUIERO VERDE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2014-04-20T16:40:00Z</dcterms:created>
  <dcterms:modified xsi:type="dcterms:W3CDTF">2014-04-20T16:44:19Z</dcterms:modified>
</cp:coreProperties>
</file>