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3"/>
  </p:notesMasterIdLst>
  <p:sldIdLst>
    <p:sldId id="272" r:id="rId3"/>
    <p:sldId id="257" r:id="rId4"/>
    <p:sldId id="259" r:id="rId5"/>
    <p:sldId id="274" r:id="rId6"/>
    <p:sldId id="262" r:id="rId7"/>
    <p:sldId id="260" r:id="rId8"/>
    <p:sldId id="263" r:id="rId9"/>
    <p:sldId id="264" r:id="rId10"/>
    <p:sldId id="258" r:id="rId11"/>
    <p:sldId id="265" r:id="rId12"/>
    <p:sldId id="268" r:id="rId13"/>
    <p:sldId id="296" r:id="rId14"/>
    <p:sldId id="280" r:id="rId15"/>
    <p:sldId id="267" r:id="rId16"/>
    <p:sldId id="270" r:id="rId17"/>
    <p:sldId id="297" r:id="rId18"/>
    <p:sldId id="269" r:id="rId19"/>
    <p:sldId id="271" r:id="rId20"/>
    <p:sldId id="277" r:id="rId21"/>
    <p:sldId id="261" r:id="rId22"/>
    <p:sldId id="278" r:id="rId23"/>
    <p:sldId id="273" r:id="rId24"/>
    <p:sldId id="275" r:id="rId25"/>
    <p:sldId id="282" r:id="rId26"/>
    <p:sldId id="276" r:id="rId27"/>
    <p:sldId id="285" r:id="rId28"/>
    <p:sldId id="279" r:id="rId29"/>
    <p:sldId id="283" r:id="rId30"/>
    <p:sldId id="281" r:id="rId31"/>
    <p:sldId id="287" r:id="rId32"/>
    <p:sldId id="284" r:id="rId33"/>
    <p:sldId id="286" r:id="rId34"/>
    <p:sldId id="292" r:id="rId35"/>
    <p:sldId id="293" r:id="rId36"/>
    <p:sldId id="288" r:id="rId37"/>
    <p:sldId id="294" r:id="rId38"/>
    <p:sldId id="295" r:id="rId39"/>
    <p:sldId id="298" r:id="rId40"/>
    <p:sldId id="289" r:id="rId41"/>
    <p:sldId id="299" r:id="rId4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MkJMo9T18EoooArrHK25Q" hashData="xMYOnEkLe2rmF8qV5cWovfJHKk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E40"/>
    <a:srgbClr val="006600"/>
    <a:srgbClr val="41631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3797" autoAdjust="0"/>
    <p:restoredTop sz="94660"/>
  </p:normalViewPr>
  <p:slideViewPr>
    <p:cSldViewPr>
      <p:cViewPr>
        <p:scale>
          <a:sx n="328" d="100"/>
          <a:sy n="328" d="100"/>
        </p:scale>
        <p:origin x="2886" y="289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16CC78-880A-4822-A971-5285198E4858}" type="datetimeFigureOut">
              <a:rPr lang="es-PE" smtClean="0"/>
              <a:pPr/>
              <a:t>13/01/2017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B6B205-3DD3-474E-8319-DB7E80A444F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6B205-3DD3-474E-8319-DB7E80A444FE}" type="slidenum">
              <a:rPr lang="es-PE" smtClean="0"/>
              <a:pPr/>
              <a:t>39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32616-EFB7-4990-A524-E38158769641}" type="datetimeFigureOut">
              <a:rPr lang="es-PE" smtClean="0"/>
              <a:pPr/>
              <a:t>13/01/2017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86535-F41C-4B66-86C8-81DD57E641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32616-EFB7-4990-A524-E38158769641}" type="datetimeFigureOut">
              <a:rPr lang="es-PE" smtClean="0"/>
              <a:pPr/>
              <a:t>13/01/2017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86535-F41C-4B66-86C8-81DD57E641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32616-EFB7-4990-A524-E38158769641}" type="datetimeFigureOut">
              <a:rPr lang="es-PE" smtClean="0"/>
              <a:pPr/>
              <a:t>13/01/2017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86535-F41C-4B66-86C8-81DD57E641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32616-EFB7-4990-A524-E38158769641}" type="datetimeFigureOut">
              <a:rPr lang="es-PE" smtClean="0"/>
              <a:pPr/>
              <a:t>13/01/2017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86535-F41C-4B66-86C8-81DD57E641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32616-EFB7-4990-A524-E38158769641}" type="datetimeFigureOut">
              <a:rPr lang="es-PE" smtClean="0"/>
              <a:pPr/>
              <a:t>13/01/2017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86535-F41C-4B66-86C8-81DD57E641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32616-EFB7-4990-A524-E38158769641}" type="datetimeFigureOut">
              <a:rPr lang="es-PE" smtClean="0"/>
              <a:pPr/>
              <a:t>13/01/2017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86535-F41C-4B66-86C8-81DD57E641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32616-EFB7-4990-A524-E38158769641}" type="datetimeFigureOut">
              <a:rPr lang="es-PE" smtClean="0"/>
              <a:pPr/>
              <a:t>13/01/2017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86535-F41C-4B66-86C8-81DD57E641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32616-EFB7-4990-A524-E38158769641}" type="datetimeFigureOut">
              <a:rPr lang="es-PE" smtClean="0"/>
              <a:pPr/>
              <a:t>13/01/2017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86535-F41C-4B66-86C8-81DD57E641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32616-EFB7-4990-A524-E38158769641}" type="datetimeFigureOut">
              <a:rPr lang="es-PE" smtClean="0"/>
              <a:pPr/>
              <a:t>13/01/2017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86535-F41C-4B66-86C8-81DD57E641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32616-EFB7-4990-A524-E38158769641}" type="datetimeFigureOut">
              <a:rPr lang="es-PE" smtClean="0"/>
              <a:pPr/>
              <a:t>13/01/2017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86535-F41C-4B66-86C8-81DD57E641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32616-EFB7-4990-A524-E38158769641}" type="datetimeFigureOut">
              <a:rPr lang="es-PE" smtClean="0"/>
              <a:pPr/>
              <a:t>13/01/2017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86535-F41C-4B66-86C8-81DD57E641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008E40">
                <a:shade val="67500"/>
                <a:satMod val="115000"/>
              </a:srgbClr>
            </a:gs>
            <a:gs pos="100000">
              <a:srgbClr val="008E40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432616-EFB7-4990-A524-E38158769641}" type="datetimeFigureOut">
              <a:rPr lang="es-PE" smtClean="0"/>
              <a:pPr/>
              <a:t>13/01/2017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286535-F41C-4B66-86C8-81DD57E641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1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1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1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59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65.png"/><Relationship Id="rId18" Type="http://schemas.openxmlformats.org/officeDocument/2006/relationships/image" Target="../media/image6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1.png"/><Relationship Id="rId11" Type="http://schemas.openxmlformats.org/officeDocument/2006/relationships/image" Target="../media/image6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0.png"/><Relationship Id="rId9" Type="http://schemas.openxmlformats.org/officeDocument/2006/relationships/image" Target="../media/image6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857224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86050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715008" y="-1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500958" y="-21433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428728" y="100011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072330" y="99299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071802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715008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928794" y="2000246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286116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643570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730148" y="2000270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357422" y="300037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429388" y="271465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500430" y="3000378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572132" y="292894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14612" y="3643320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643306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500694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143636" y="3421886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000364" y="420410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786182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500694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000760" y="407194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214678" y="4786328"/>
            <a:ext cx="281992" cy="2678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429256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857884" y="4643452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857620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428992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92905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35781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643570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Picture 22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1298576">
            <a:off x="1080815" y="4513875"/>
            <a:ext cx="1776966" cy="200893"/>
          </a:xfrm>
          <a:prstGeom prst="rect">
            <a:avLst/>
          </a:prstGeom>
          <a:noFill/>
        </p:spPr>
      </p:pic>
      <p:pic>
        <p:nvPicPr>
          <p:cNvPr id="38" name="37 Imagen" descr="g-gif-update.php.gif"/>
          <p:cNvPicPr>
            <a:picLocks noChangeAspect="1"/>
          </p:cNvPicPr>
          <p:nvPr/>
        </p:nvPicPr>
        <p:blipFill>
          <a:blip r:embed="rId9">
            <a:lum bright="-10000" contrast="40000"/>
          </a:blip>
          <a:stretch>
            <a:fillRect/>
          </a:stretch>
        </p:blipFill>
        <p:spPr>
          <a:xfrm>
            <a:off x="3500430" y="1285866"/>
            <a:ext cx="2505075" cy="714375"/>
          </a:xfrm>
          <a:prstGeom prst="rect">
            <a:avLst/>
          </a:prstGeom>
        </p:spPr>
      </p:pic>
      <p:pic>
        <p:nvPicPr>
          <p:cNvPr id="39" name="38 Imagen" descr="g-gif-update.php2.gif"/>
          <p:cNvPicPr>
            <a:picLocks noChangeAspect="1"/>
          </p:cNvPicPr>
          <p:nvPr/>
        </p:nvPicPr>
        <p:blipFill>
          <a:blip r:embed="rId10">
            <a:lum bright="-10000" contrast="40000"/>
          </a:blip>
          <a:stretch>
            <a:fillRect/>
          </a:stretch>
        </p:blipFill>
        <p:spPr>
          <a:xfrm>
            <a:off x="3214678" y="2214560"/>
            <a:ext cx="3200400" cy="714375"/>
          </a:xfrm>
          <a:prstGeom prst="rect">
            <a:avLst/>
          </a:prstGeom>
        </p:spPr>
      </p:pic>
      <p:pic>
        <p:nvPicPr>
          <p:cNvPr id="40" name="39 Imagen" descr="1(16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-214332"/>
            <a:ext cx="9144000" cy="5786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3000">
    <p:sndAc>
      <p:stSnd loop="1">
        <p:snd r:embed="rId2" name="verde_que_te_quiero_verde-_manuel_carrasco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1" fill="hold">
                            <p:stCondLst>
                              <p:cond delay="4000"/>
                            </p:stCondLst>
                            <p:childTnLst>
                              <p:par>
                                <p:cTn id="40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6" fill="hold">
                            <p:stCondLst>
                              <p:cond delay="6000"/>
                            </p:stCondLst>
                            <p:childTnLst>
                              <p:par>
                                <p:cTn id="4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{Ñk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2590800"/>
            <a:ext cx="2857500" cy="2552700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357554" y="161908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347766" y="1457316"/>
            <a:ext cx="2857500" cy="2552700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5036357" y="1412063"/>
            <a:ext cx="2857500" cy="2500330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503783">
            <a:off x="2058682" y="2432164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713623">
            <a:off x="4475891" y="2373017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988365">
            <a:off x="2162552" y="278674"/>
            <a:ext cx="2857500" cy="2552700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782935">
            <a:off x="4612083" y="586423"/>
            <a:ext cx="2857500" cy="255270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2714612" y="0"/>
            <a:ext cx="1928826" cy="1928826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 flipH="1">
            <a:off x="4357686" y="0"/>
            <a:ext cx="2056794" cy="1974522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2714612" y="1285860"/>
            <a:ext cx="1928826" cy="1928826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 flipH="1">
            <a:off x="4357686" y="1285860"/>
            <a:ext cx="2056794" cy="1974522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2714612" y="2428892"/>
            <a:ext cx="1928826" cy="1928826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 flipH="1">
            <a:off x="4357686" y="2428892"/>
            <a:ext cx="2056794" cy="1974522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2714612" y="3714752"/>
            <a:ext cx="1928826" cy="1928826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 flipH="1">
            <a:off x="4357686" y="3714752"/>
            <a:ext cx="2056794" cy="1974522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4000496" y="1035815"/>
            <a:ext cx="1428760" cy="135732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4000496" y="2536013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5214942" y="1893071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2714612" y="1750195"/>
            <a:ext cx="1428760" cy="1357322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4214810" y="107121"/>
            <a:ext cx="977573" cy="928694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6572264" y="2178823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4143372" y="3893335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1785918" y="2107385"/>
            <a:ext cx="977573" cy="928694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4357686" y="-607259"/>
            <a:ext cx="714380" cy="678661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4286248" y="4822029"/>
            <a:ext cx="714380" cy="642942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7500958" y="2393137"/>
            <a:ext cx="714380" cy="678661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1071538" y="2250261"/>
            <a:ext cx="714380" cy="678661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500034" y="2321699"/>
            <a:ext cx="526385" cy="500066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8215338" y="2536013"/>
            <a:ext cx="526385" cy="500066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5357818" y="678625"/>
            <a:ext cx="1428760" cy="1357322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6500826" y="178559"/>
            <a:ext cx="977573" cy="928694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7358082" y="-178631"/>
            <a:ext cx="714380" cy="678661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7929586" y="-464383"/>
            <a:ext cx="526385" cy="500066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2714612" y="2964641"/>
            <a:ext cx="1428760" cy="1357322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1928794" y="3750459"/>
            <a:ext cx="977573" cy="928694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1357290" y="4321963"/>
            <a:ext cx="714380" cy="678661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928662" y="4750591"/>
            <a:ext cx="526385" cy="500066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2786050" y="535749"/>
            <a:ext cx="1428760" cy="1357322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2000232" y="249997"/>
            <a:ext cx="977573" cy="928694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1428728" y="35683"/>
            <a:ext cx="714380" cy="678661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1000100" y="-178631"/>
            <a:ext cx="526385" cy="500066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5143504" y="3107517"/>
            <a:ext cx="1428760" cy="1357322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6357950" y="3821897"/>
            <a:ext cx="977573" cy="928694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7143768" y="4393401"/>
            <a:ext cx="714380" cy="678661"/>
          </a:xfrm>
          <a:prstGeom prst="rect">
            <a:avLst/>
          </a:prstGeom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7715272" y="4822029"/>
            <a:ext cx="526385" cy="500066"/>
          </a:xfrm>
          <a:prstGeom prst="rect">
            <a:avLst/>
          </a:prstGeom>
        </p:spPr>
      </p:pic>
      <p:sp>
        <p:nvSpPr>
          <p:cNvPr id="34" name="33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2214546" y="0"/>
            <a:ext cx="2428892" cy="571504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Paralelogramo"/>
          <p:cNvSpPr/>
          <p:nvPr/>
        </p:nvSpPr>
        <p:spPr>
          <a:xfrm flipH="1">
            <a:off x="4500562" y="0"/>
            <a:ext cx="2428892" cy="571504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Paralelogramo"/>
          <p:cNvSpPr/>
          <p:nvPr/>
        </p:nvSpPr>
        <p:spPr>
          <a:xfrm flipH="1">
            <a:off x="2214546" y="571480"/>
            <a:ext cx="2428892" cy="642948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Paralelogramo"/>
          <p:cNvSpPr/>
          <p:nvPr/>
        </p:nvSpPr>
        <p:spPr>
          <a:xfrm>
            <a:off x="4500562" y="571480"/>
            <a:ext cx="2428892" cy="642948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Paralelogramo"/>
          <p:cNvSpPr/>
          <p:nvPr/>
        </p:nvSpPr>
        <p:spPr>
          <a:xfrm>
            <a:off x="2214546" y="114300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Paralelogramo"/>
          <p:cNvSpPr/>
          <p:nvPr/>
        </p:nvSpPr>
        <p:spPr>
          <a:xfrm flipH="1">
            <a:off x="4500562" y="114300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flipH="1">
            <a:off x="2214546" y="171448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>
            <a:off x="4500562" y="171448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>
            <a:off x="2143108" y="228601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Paralelogramo"/>
          <p:cNvSpPr/>
          <p:nvPr/>
        </p:nvSpPr>
        <p:spPr>
          <a:xfrm flipH="1">
            <a:off x="4429124" y="228601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Paralelogramo"/>
          <p:cNvSpPr/>
          <p:nvPr/>
        </p:nvSpPr>
        <p:spPr>
          <a:xfrm flipH="1">
            <a:off x="2143108" y="285749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Paralelogramo"/>
          <p:cNvSpPr/>
          <p:nvPr/>
        </p:nvSpPr>
        <p:spPr>
          <a:xfrm>
            <a:off x="4429124" y="285749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Paralelogramo"/>
          <p:cNvSpPr/>
          <p:nvPr/>
        </p:nvSpPr>
        <p:spPr>
          <a:xfrm>
            <a:off x="2143108" y="342902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Paralelogramo"/>
          <p:cNvSpPr/>
          <p:nvPr/>
        </p:nvSpPr>
        <p:spPr>
          <a:xfrm flipH="1">
            <a:off x="4429124" y="342902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Paralelogramo"/>
          <p:cNvSpPr/>
          <p:nvPr/>
        </p:nvSpPr>
        <p:spPr>
          <a:xfrm flipH="1">
            <a:off x="2143108" y="400050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Paralelogramo"/>
          <p:cNvSpPr/>
          <p:nvPr/>
        </p:nvSpPr>
        <p:spPr>
          <a:xfrm>
            <a:off x="4429124" y="400050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Paralelogramo"/>
          <p:cNvSpPr/>
          <p:nvPr/>
        </p:nvSpPr>
        <p:spPr>
          <a:xfrm>
            <a:off x="2143108" y="4572032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Paralelogramo"/>
          <p:cNvSpPr/>
          <p:nvPr/>
        </p:nvSpPr>
        <p:spPr>
          <a:xfrm flipH="1">
            <a:off x="4429124" y="4572032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0000" t="15000" r="20000" b="20000"/>
          <a:stretch>
            <a:fillRect/>
          </a:stretch>
        </p:blipFill>
        <p:spPr>
          <a:xfrm>
            <a:off x="4071934" y="1357304"/>
            <a:ext cx="1000132" cy="928694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0000" t="15000" r="20000" b="20000"/>
          <a:stretch>
            <a:fillRect/>
          </a:stretch>
        </p:blipFill>
        <p:spPr>
          <a:xfrm>
            <a:off x="4000496" y="2857502"/>
            <a:ext cx="1000132" cy="928694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0000" t="15000" r="15000" b="15000"/>
          <a:stretch>
            <a:fillRect/>
          </a:stretch>
        </p:blipFill>
        <p:spPr>
          <a:xfrm>
            <a:off x="3071802" y="2071684"/>
            <a:ext cx="1071570" cy="1000132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0000" r="15000" b="15000"/>
          <a:stretch>
            <a:fillRect/>
          </a:stretch>
        </p:blipFill>
        <p:spPr>
          <a:xfrm>
            <a:off x="5072066" y="2000246"/>
            <a:ext cx="1000132" cy="1071570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20000" r="20000" b="15000"/>
          <a:stretch>
            <a:fillRect/>
          </a:stretch>
        </p:blipFill>
        <p:spPr>
          <a:xfrm>
            <a:off x="4714876" y="1571618"/>
            <a:ext cx="928694" cy="928694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20000" r="20000" b="15000"/>
          <a:stretch>
            <a:fillRect/>
          </a:stretch>
        </p:blipFill>
        <p:spPr>
          <a:xfrm>
            <a:off x="4714876" y="2786064"/>
            <a:ext cx="928694" cy="928694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3500430" y="1500180"/>
            <a:ext cx="928694" cy="928694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3428992" y="2643188"/>
            <a:ext cx="928694" cy="928694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214810" y="714362"/>
            <a:ext cx="714380" cy="714380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5286380" y="928676"/>
            <a:ext cx="714380" cy="714380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5929322" y="2214560"/>
            <a:ext cx="714380" cy="714380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5429256" y="3429006"/>
            <a:ext cx="714380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143372" y="3786196"/>
            <a:ext cx="714380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928926" y="3357568"/>
            <a:ext cx="714380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500298" y="2214560"/>
            <a:ext cx="714380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3071802" y="1000114"/>
            <a:ext cx="714380" cy="714380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5715008" y="500048"/>
            <a:ext cx="571504" cy="571504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6572264" y="2285998"/>
            <a:ext cx="571504" cy="571504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286248" y="214296"/>
            <a:ext cx="571504" cy="571504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5929322" y="4000510"/>
            <a:ext cx="571504" cy="571504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214810" y="4500576"/>
            <a:ext cx="571504" cy="571504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500298" y="3857634"/>
            <a:ext cx="571504" cy="571504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1928794" y="2285998"/>
            <a:ext cx="571504" cy="571504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714612" y="571486"/>
            <a:ext cx="571504" cy="571504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357686" y="-214332"/>
            <a:ext cx="428628" cy="42862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6143636" y="142858"/>
            <a:ext cx="428628" cy="42862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7143768" y="2357436"/>
            <a:ext cx="428628" cy="42862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6357950" y="4500576"/>
            <a:ext cx="428628" cy="42862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286248" y="5072080"/>
            <a:ext cx="428628" cy="42862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143108" y="4214824"/>
            <a:ext cx="428628" cy="42862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1428728" y="2357436"/>
            <a:ext cx="428628" cy="428628"/>
          </a:xfrm>
          <a:prstGeom prst="rect">
            <a:avLst/>
          </a:prstGeom>
        </p:spPr>
      </p:pic>
      <p:pic>
        <p:nvPicPr>
          <p:cNvPr id="35" name="34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428860" y="214296"/>
            <a:ext cx="428628" cy="428628"/>
          </a:xfrm>
          <a:prstGeom prst="rect">
            <a:avLst/>
          </a:prstGeom>
        </p:spPr>
      </p:pic>
      <p:sp>
        <p:nvSpPr>
          <p:cNvPr id="36" name="35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7" fill="hold">
                            <p:stCondLst>
                              <p:cond delay="2000"/>
                            </p:stCondLst>
                            <p:childTnLst>
                              <p:par>
                                <p:cTn id="328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148262" y="0"/>
            <a:ext cx="2709257" cy="4857766"/>
          </a:xfrm>
          <a:prstGeom prst="moon">
            <a:avLst>
              <a:gd name="adj" fmla="val 772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flipH="1">
            <a:off x="6429388" y="0"/>
            <a:ext cx="2643206" cy="4857766"/>
          </a:xfrm>
          <a:prstGeom prst="moon">
            <a:avLst>
              <a:gd name="adj" fmla="val 7448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flipH="1">
            <a:off x="5715040" y="0"/>
            <a:ext cx="2643206" cy="4857766"/>
          </a:xfrm>
          <a:prstGeom prst="moon">
            <a:avLst>
              <a:gd name="adj" fmla="val 811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>
            <a:off x="862610" y="0"/>
            <a:ext cx="2709257" cy="4857766"/>
          </a:xfrm>
          <a:prstGeom prst="moon">
            <a:avLst>
              <a:gd name="adj" fmla="val 1032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>
            <a:off x="1576990" y="0"/>
            <a:ext cx="2709257" cy="4857766"/>
          </a:xfrm>
          <a:prstGeom prst="moon">
            <a:avLst>
              <a:gd name="adj" fmla="val 902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flipH="1">
            <a:off x="5072098" y="0"/>
            <a:ext cx="2643206" cy="4857766"/>
          </a:xfrm>
          <a:prstGeom prst="moon">
            <a:avLst>
              <a:gd name="adj" fmla="val 1011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>
            <a:off x="2291370" y="0"/>
            <a:ext cx="2709257" cy="4857766"/>
          </a:xfrm>
          <a:prstGeom prst="moon">
            <a:avLst>
              <a:gd name="adj" fmla="val 837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flipH="1">
            <a:off x="4429156" y="0"/>
            <a:ext cx="2643206" cy="4857766"/>
          </a:xfrm>
          <a:prstGeom prst="moon">
            <a:avLst>
              <a:gd name="adj" fmla="val 8781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34818" name="Picture 2" descr="Resultado de imagen para centerblog belle image  ver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3428992" cy="5151464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6000"/>
                            </p:stCondLst>
                            <p:childTnLst>
                              <p:par>
                                <p:cTn id="1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Onda"/>
          <p:cNvSpPr/>
          <p:nvPr/>
        </p:nvSpPr>
        <p:spPr>
          <a:xfrm rot="5400000">
            <a:off x="-2071732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Onda"/>
          <p:cNvSpPr/>
          <p:nvPr/>
        </p:nvSpPr>
        <p:spPr>
          <a:xfrm rot="5400000">
            <a:off x="-1571666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Onda"/>
          <p:cNvSpPr/>
          <p:nvPr/>
        </p:nvSpPr>
        <p:spPr>
          <a:xfrm rot="5400000">
            <a:off x="-107160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Onda"/>
          <p:cNvSpPr/>
          <p:nvPr/>
        </p:nvSpPr>
        <p:spPr>
          <a:xfrm rot="5400000">
            <a:off x="-571502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Onda"/>
          <p:cNvSpPr/>
          <p:nvPr/>
        </p:nvSpPr>
        <p:spPr>
          <a:xfrm rot="5400000">
            <a:off x="-7146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Onda"/>
          <p:cNvSpPr/>
          <p:nvPr/>
        </p:nvSpPr>
        <p:spPr>
          <a:xfrm rot="5400000">
            <a:off x="42859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Onda"/>
          <p:cNvSpPr/>
          <p:nvPr/>
        </p:nvSpPr>
        <p:spPr>
          <a:xfrm rot="5400000">
            <a:off x="92866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Onda"/>
          <p:cNvSpPr/>
          <p:nvPr/>
        </p:nvSpPr>
        <p:spPr>
          <a:xfrm rot="5400000">
            <a:off x="1428762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Onda"/>
          <p:cNvSpPr/>
          <p:nvPr/>
        </p:nvSpPr>
        <p:spPr>
          <a:xfrm rot="5400000">
            <a:off x="1928796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Onda"/>
          <p:cNvSpPr/>
          <p:nvPr/>
        </p:nvSpPr>
        <p:spPr>
          <a:xfrm rot="5400000">
            <a:off x="2428862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Onda"/>
          <p:cNvSpPr/>
          <p:nvPr/>
        </p:nvSpPr>
        <p:spPr>
          <a:xfrm rot="5400000">
            <a:off x="292892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Onda"/>
          <p:cNvSpPr/>
          <p:nvPr/>
        </p:nvSpPr>
        <p:spPr>
          <a:xfrm rot="5400000">
            <a:off x="3429026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Onda"/>
          <p:cNvSpPr/>
          <p:nvPr/>
        </p:nvSpPr>
        <p:spPr>
          <a:xfrm rot="5400000">
            <a:off x="392906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Onda"/>
          <p:cNvSpPr/>
          <p:nvPr/>
        </p:nvSpPr>
        <p:spPr>
          <a:xfrm rot="5400000">
            <a:off x="4429126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Onda"/>
          <p:cNvSpPr/>
          <p:nvPr/>
        </p:nvSpPr>
        <p:spPr>
          <a:xfrm rot="5400000">
            <a:off x="4929192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Onda"/>
          <p:cNvSpPr/>
          <p:nvPr/>
        </p:nvSpPr>
        <p:spPr>
          <a:xfrm rot="5400000">
            <a:off x="5500696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Onda"/>
          <p:cNvSpPr/>
          <p:nvPr/>
        </p:nvSpPr>
        <p:spPr>
          <a:xfrm rot="5400000">
            <a:off x="607220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643323">
            <a:off x="2990299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rot="1976176">
            <a:off x="2994519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2970497">
            <a:off x="5392376" y="7817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8660290">
            <a:off x="5315259" y="2283570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9643323">
            <a:off x="227592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976176">
            <a:off x="228014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19643323">
            <a:off x="149010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976176">
            <a:off x="149432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9643323">
            <a:off x="632847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976176">
            <a:off x="637067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2970497">
            <a:off x="6178195" y="78174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8660290">
            <a:off x="6101078" y="2283567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12970497">
            <a:off x="7143184" y="7817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8660290">
            <a:off x="7066067" y="2283571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2970497">
            <a:off x="7929003" y="78174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8660290">
            <a:off x="7851886" y="2283568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857224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786050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715008" y="-1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500958" y="-21433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428728" y="100011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072330" y="99299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071802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715008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928794" y="2000246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286116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643570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730148" y="2000270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357422" y="300037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429388" y="271465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500430" y="3000378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572132" y="292894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714612" y="3643320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643306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500694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143636" y="3421886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000364" y="420410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786182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500694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000760" y="407194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214678" y="4786328"/>
            <a:ext cx="281992" cy="2678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429256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857884" y="4643452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857620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428992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92905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35781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643570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5" name="34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2740298">
            <a:off x="1342005" y="971186"/>
            <a:ext cx="2214677" cy="2131216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ágrima"/>
          <p:cNvSpPr/>
          <p:nvPr/>
        </p:nvSpPr>
        <p:spPr>
          <a:xfrm rot="18847091">
            <a:off x="3328142" y="3535882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8160681">
            <a:off x="3326681" y="-751359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2740298">
            <a:off x="1256515" y="1392850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13485969">
            <a:off x="5328521" y="1393033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0989797">
            <a:off x="4856321" y="6962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5668819">
            <a:off x="2032657" y="-12284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16200000">
            <a:off x="4792762" y="2851052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21427674">
            <a:off x="1992527" y="2920905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-1071602" y="-1000150"/>
            <a:ext cx="11144328" cy="728667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143240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Paralelogramo"/>
          <p:cNvSpPr/>
          <p:nvPr/>
        </p:nvSpPr>
        <p:spPr>
          <a:xfrm>
            <a:off x="357158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Paralelogramo"/>
          <p:cNvSpPr/>
          <p:nvPr/>
        </p:nvSpPr>
        <p:spPr>
          <a:xfrm flipH="1">
            <a:off x="1785918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Paralelogramo"/>
          <p:cNvSpPr/>
          <p:nvPr/>
        </p:nvSpPr>
        <p:spPr>
          <a:xfrm>
            <a:off x="5929322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Paralelogramo"/>
          <p:cNvSpPr/>
          <p:nvPr/>
        </p:nvSpPr>
        <p:spPr>
          <a:xfrm flipH="1">
            <a:off x="7358082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Paralelogramo"/>
          <p:cNvSpPr/>
          <p:nvPr/>
        </p:nvSpPr>
        <p:spPr>
          <a:xfrm>
            <a:off x="3143240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>
            <a:off x="357158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 flipH="1">
            <a:off x="1785918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Paralelogramo"/>
          <p:cNvSpPr/>
          <p:nvPr/>
        </p:nvSpPr>
        <p:spPr>
          <a:xfrm>
            <a:off x="5929322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Paralelogramo"/>
          <p:cNvSpPr/>
          <p:nvPr/>
        </p:nvSpPr>
        <p:spPr>
          <a:xfrm flipH="1">
            <a:off x="7358082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Paralelogramo"/>
          <p:cNvSpPr/>
          <p:nvPr/>
        </p:nvSpPr>
        <p:spPr>
          <a:xfrm>
            <a:off x="3143240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Paralelogramo"/>
          <p:cNvSpPr/>
          <p:nvPr/>
        </p:nvSpPr>
        <p:spPr>
          <a:xfrm>
            <a:off x="357158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Paralelogramo"/>
          <p:cNvSpPr/>
          <p:nvPr/>
        </p:nvSpPr>
        <p:spPr>
          <a:xfrm flipH="1">
            <a:off x="1785918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Paralelogramo"/>
          <p:cNvSpPr/>
          <p:nvPr/>
        </p:nvSpPr>
        <p:spPr>
          <a:xfrm>
            <a:off x="5929322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Paralelogramo"/>
          <p:cNvSpPr/>
          <p:nvPr/>
        </p:nvSpPr>
        <p:spPr>
          <a:xfrm flipH="1">
            <a:off x="7358082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Paralelogramo"/>
          <p:cNvSpPr/>
          <p:nvPr/>
        </p:nvSpPr>
        <p:spPr>
          <a:xfrm>
            <a:off x="3143240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Paralelogramo"/>
          <p:cNvSpPr/>
          <p:nvPr/>
        </p:nvSpPr>
        <p:spPr>
          <a:xfrm flipH="1">
            <a:off x="4572000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Paralelogramo"/>
          <p:cNvSpPr/>
          <p:nvPr/>
        </p:nvSpPr>
        <p:spPr>
          <a:xfrm>
            <a:off x="357158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Paralelogramo"/>
          <p:cNvSpPr/>
          <p:nvPr/>
        </p:nvSpPr>
        <p:spPr>
          <a:xfrm flipH="1">
            <a:off x="1785918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Paralelogramo"/>
          <p:cNvSpPr/>
          <p:nvPr/>
        </p:nvSpPr>
        <p:spPr>
          <a:xfrm>
            <a:off x="5929322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Paralelogramo"/>
          <p:cNvSpPr/>
          <p:nvPr/>
        </p:nvSpPr>
        <p:spPr>
          <a:xfrm flipH="1">
            <a:off x="7358082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Paralelogramo"/>
          <p:cNvSpPr/>
          <p:nvPr/>
        </p:nvSpPr>
        <p:spPr>
          <a:xfrm>
            <a:off x="3214678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Paralelogramo"/>
          <p:cNvSpPr/>
          <p:nvPr/>
        </p:nvSpPr>
        <p:spPr>
          <a:xfrm flipH="1">
            <a:off x="4643438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Paralelogramo"/>
          <p:cNvSpPr/>
          <p:nvPr/>
        </p:nvSpPr>
        <p:spPr>
          <a:xfrm>
            <a:off x="428596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Paralelogramo"/>
          <p:cNvSpPr/>
          <p:nvPr/>
        </p:nvSpPr>
        <p:spPr>
          <a:xfrm flipH="1">
            <a:off x="1857356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Paralelogramo"/>
          <p:cNvSpPr/>
          <p:nvPr/>
        </p:nvSpPr>
        <p:spPr>
          <a:xfrm>
            <a:off x="6000760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Paralelogramo"/>
          <p:cNvSpPr/>
          <p:nvPr/>
        </p:nvSpPr>
        <p:spPr>
          <a:xfrm flipH="1">
            <a:off x="7429520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Paralelogramo"/>
          <p:cNvSpPr/>
          <p:nvPr/>
        </p:nvSpPr>
        <p:spPr>
          <a:xfrm>
            <a:off x="3214678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Paralelogramo"/>
          <p:cNvSpPr/>
          <p:nvPr/>
        </p:nvSpPr>
        <p:spPr>
          <a:xfrm flipH="1">
            <a:off x="4643438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Paralelogramo"/>
          <p:cNvSpPr/>
          <p:nvPr/>
        </p:nvSpPr>
        <p:spPr>
          <a:xfrm>
            <a:off x="428596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Paralelogramo"/>
          <p:cNvSpPr/>
          <p:nvPr/>
        </p:nvSpPr>
        <p:spPr>
          <a:xfrm flipH="1">
            <a:off x="1857356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Paralelogramo"/>
          <p:cNvSpPr/>
          <p:nvPr/>
        </p:nvSpPr>
        <p:spPr>
          <a:xfrm>
            <a:off x="6000760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37 Paralelogramo"/>
          <p:cNvSpPr/>
          <p:nvPr/>
        </p:nvSpPr>
        <p:spPr>
          <a:xfrm flipH="1">
            <a:off x="7429520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Paralelogramo"/>
          <p:cNvSpPr/>
          <p:nvPr/>
        </p:nvSpPr>
        <p:spPr>
          <a:xfrm>
            <a:off x="3214678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Paralelogramo"/>
          <p:cNvSpPr/>
          <p:nvPr/>
        </p:nvSpPr>
        <p:spPr>
          <a:xfrm flipH="1">
            <a:off x="4643438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Paralelogramo"/>
          <p:cNvSpPr/>
          <p:nvPr/>
        </p:nvSpPr>
        <p:spPr>
          <a:xfrm>
            <a:off x="428596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Paralelogramo"/>
          <p:cNvSpPr/>
          <p:nvPr/>
        </p:nvSpPr>
        <p:spPr>
          <a:xfrm flipH="1">
            <a:off x="1857356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Paralelogramo"/>
          <p:cNvSpPr/>
          <p:nvPr/>
        </p:nvSpPr>
        <p:spPr>
          <a:xfrm>
            <a:off x="6000760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Paralelogramo"/>
          <p:cNvSpPr/>
          <p:nvPr/>
        </p:nvSpPr>
        <p:spPr>
          <a:xfrm flipH="1">
            <a:off x="7429520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401781">
            <a:off x="4664849" y="1018039"/>
            <a:ext cx="1345987" cy="1714512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rot="13094648">
            <a:off x="3315142" y="946971"/>
            <a:ext cx="1345987" cy="1714512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883957">
            <a:off x="4491448" y="2368213"/>
            <a:ext cx="1345987" cy="1714512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8484281">
            <a:off x="3173819" y="2232822"/>
            <a:ext cx="1345987" cy="1714512"/>
          </a:xfrm>
          <a:prstGeom prst="moon">
            <a:avLst>
              <a:gd name="adj" fmla="val 28905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9278119">
            <a:off x="5074386" y="944767"/>
            <a:ext cx="1209809" cy="1346338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2632224">
            <a:off x="4941141" y="2660216"/>
            <a:ext cx="1209809" cy="1346338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8673209">
            <a:off x="2921460" y="2654917"/>
            <a:ext cx="1209809" cy="1346338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3367335">
            <a:off x="3082346" y="874679"/>
            <a:ext cx="1209809" cy="1346338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2632224">
            <a:off x="5310715" y="3037623"/>
            <a:ext cx="951464" cy="1071875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8994542">
            <a:off x="5455801" y="890772"/>
            <a:ext cx="951464" cy="1071875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3709470">
            <a:off x="2955504" y="818426"/>
            <a:ext cx="951464" cy="1071875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8308952">
            <a:off x="2807457" y="2966750"/>
            <a:ext cx="951464" cy="1071875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8308952">
            <a:off x="2689382" y="3286191"/>
            <a:ext cx="756168" cy="857137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2709942">
            <a:off x="5621663" y="3356407"/>
            <a:ext cx="756168" cy="857137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9183918">
            <a:off x="5750276" y="782607"/>
            <a:ext cx="756168" cy="857137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13684536">
            <a:off x="2908013" y="710571"/>
            <a:ext cx="756168" cy="857137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rot="13684536">
            <a:off x="2874282" y="661219"/>
            <a:ext cx="540080" cy="670088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una"/>
          <p:cNvSpPr/>
          <p:nvPr/>
        </p:nvSpPr>
        <p:spPr>
          <a:xfrm rot="8649991">
            <a:off x="2645332" y="3523680"/>
            <a:ext cx="540080" cy="670088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Luna"/>
          <p:cNvSpPr/>
          <p:nvPr/>
        </p:nvSpPr>
        <p:spPr>
          <a:xfrm rot="19389628">
            <a:off x="6004847" y="737933"/>
            <a:ext cx="540080" cy="670088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Luna"/>
          <p:cNvSpPr/>
          <p:nvPr/>
        </p:nvSpPr>
        <p:spPr>
          <a:xfrm rot="3036710">
            <a:off x="5875273" y="3586715"/>
            <a:ext cx="540080" cy="670088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Luna"/>
          <p:cNvSpPr/>
          <p:nvPr/>
        </p:nvSpPr>
        <p:spPr>
          <a:xfrm rot="3036710">
            <a:off x="6103650" y="3808641"/>
            <a:ext cx="404812" cy="567814"/>
          </a:xfrm>
          <a:prstGeom prst="moon">
            <a:avLst>
              <a:gd name="adj" fmla="val 33130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Luna"/>
          <p:cNvSpPr/>
          <p:nvPr/>
        </p:nvSpPr>
        <p:spPr>
          <a:xfrm rot="19299816">
            <a:off x="6276097" y="635821"/>
            <a:ext cx="404812" cy="567814"/>
          </a:xfrm>
          <a:prstGeom prst="moon">
            <a:avLst>
              <a:gd name="adj" fmla="val 33130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Luna"/>
          <p:cNvSpPr/>
          <p:nvPr/>
        </p:nvSpPr>
        <p:spPr>
          <a:xfrm rot="13610802">
            <a:off x="2857761" y="557981"/>
            <a:ext cx="404812" cy="567814"/>
          </a:xfrm>
          <a:prstGeom prst="moon">
            <a:avLst>
              <a:gd name="adj" fmla="val 33130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Luna"/>
          <p:cNvSpPr/>
          <p:nvPr/>
        </p:nvSpPr>
        <p:spPr>
          <a:xfrm rot="8621136">
            <a:off x="2543303" y="3700326"/>
            <a:ext cx="459496" cy="515179"/>
          </a:xfrm>
          <a:prstGeom prst="moon">
            <a:avLst>
              <a:gd name="adj" fmla="val 33130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Luna"/>
          <p:cNvSpPr/>
          <p:nvPr/>
        </p:nvSpPr>
        <p:spPr>
          <a:xfrm rot="2898414">
            <a:off x="6298388" y="4059257"/>
            <a:ext cx="360943" cy="454012"/>
          </a:xfrm>
          <a:prstGeom prst="moon">
            <a:avLst>
              <a:gd name="adj" fmla="val 33130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Luna"/>
          <p:cNvSpPr/>
          <p:nvPr/>
        </p:nvSpPr>
        <p:spPr>
          <a:xfrm rot="19214123">
            <a:off x="6454252" y="524051"/>
            <a:ext cx="468604" cy="470583"/>
          </a:xfrm>
          <a:prstGeom prst="moon">
            <a:avLst>
              <a:gd name="adj" fmla="val 33130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Luna"/>
          <p:cNvSpPr/>
          <p:nvPr/>
        </p:nvSpPr>
        <p:spPr>
          <a:xfrm rot="13530883">
            <a:off x="2669482" y="382477"/>
            <a:ext cx="468604" cy="470583"/>
          </a:xfrm>
          <a:prstGeom prst="moon">
            <a:avLst>
              <a:gd name="adj" fmla="val 33130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Luna"/>
          <p:cNvSpPr/>
          <p:nvPr/>
        </p:nvSpPr>
        <p:spPr>
          <a:xfrm rot="8487903">
            <a:off x="2310106" y="3880926"/>
            <a:ext cx="468604" cy="470583"/>
          </a:xfrm>
          <a:prstGeom prst="moon">
            <a:avLst>
              <a:gd name="adj" fmla="val 33130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8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48" name="Picture 4" descr="Resultado de imagen para centerblog belle image  vert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 flipH="1">
            <a:off x="0" y="576257"/>
            <a:ext cx="6572264" cy="4567243"/>
          </a:xfrm>
          <a:prstGeom prst="rect">
            <a:avLst/>
          </a:prstGeom>
          <a:noFill/>
        </p:spPr>
      </p:pic>
      <p:pic>
        <p:nvPicPr>
          <p:cNvPr id="5" name="4 Imagen" descr="9933d4b1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0" y="1285866"/>
            <a:ext cx="2071670" cy="1214446"/>
          </a:xfrm>
          <a:prstGeom prst="rect">
            <a:avLst/>
          </a:prstGeom>
        </p:spPr>
      </p:pic>
      <p:pic>
        <p:nvPicPr>
          <p:cNvPr id="6" name="5 Imagen" descr="9933d4b1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0" y="2428874"/>
            <a:ext cx="2000264" cy="1276360"/>
          </a:xfrm>
          <a:prstGeom prst="rect">
            <a:avLst/>
          </a:prstGeom>
        </p:spPr>
      </p:pic>
      <p:pic>
        <p:nvPicPr>
          <p:cNvPr id="7" name="6 Imagen" descr="9933d4b1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857224" y="1285866"/>
            <a:ext cx="2071670" cy="1214446"/>
          </a:xfrm>
          <a:prstGeom prst="rect">
            <a:avLst/>
          </a:prstGeom>
        </p:spPr>
      </p:pic>
      <p:pic>
        <p:nvPicPr>
          <p:cNvPr id="8" name="7 Imagen" descr="9933d4b1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857224" y="2428874"/>
            <a:ext cx="2000264" cy="1276360"/>
          </a:xfrm>
          <a:prstGeom prst="rect">
            <a:avLst/>
          </a:prstGeom>
        </p:spPr>
      </p:pic>
      <p:pic>
        <p:nvPicPr>
          <p:cNvPr id="9" name="8 Imagen" descr="9933d4b1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1714512" y="1285866"/>
            <a:ext cx="2071670" cy="1214446"/>
          </a:xfrm>
          <a:prstGeom prst="rect">
            <a:avLst/>
          </a:prstGeom>
        </p:spPr>
      </p:pic>
      <p:pic>
        <p:nvPicPr>
          <p:cNvPr id="10" name="9 Imagen" descr="9933d4b1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1714512" y="2428874"/>
            <a:ext cx="2000264" cy="1276360"/>
          </a:xfrm>
          <a:prstGeom prst="rect">
            <a:avLst/>
          </a:prstGeom>
        </p:spPr>
      </p:pic>
      <p:pic>
        <p:nvPicPr>
          <p:cNvPr id="11" name="10 Imagen" descr="9933d4b1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2571736" y="1285866"/>
            <a:ext cx="2071670" cy="1214446"/>
          </a:xfrm>
          <a:prstGeom prst="rect">
            <a:avLst/>
          </a:prstGeom>
        </p:spPr>
      </p:pic>
      <p:pic>
        <p:nvPicPr>
          <p:cNvPr id="12" name="11 Imagen" descr="9933d4b1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2571736" y="2571750"/>
            <a:ext cx="2000264" cy="1276360"/>
          </a:xfrm>
          <a:prstGeom prst="rect">
            <a:avLst/>
          </a:prstGeom>
        </p:spPr>
      </p:pic>
      <p:pic>
        <p:nvPicPr>
          <p:cNvPr id="13" name="12 Imagen" descr="9933d4b1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3357586" y="1285866"/>
            <a:ext cx="2071670" cy="1214446"/>
          </a:xfrm>
          <a:prstGeom prst="rect">
            <a:avLst/>
          </a:prstGeom>
        </p:spPr>
      </p:pic>
      <p:pic>
        <p:nvPicPr>
          <p:cNvPr id="14" name="13 Imagen" descr="9933d4b1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3357586" y="2428874"/>
            <a:ext cx="2000264" cy="1276360"/>
          </a:xfrm>
          <a:prstGeom prst="rect">
            <a:avLst/>
          </a:prstGeom>
        </p:spPr>
      </p:pic>
      <p:pic>
        <p:nvPicPr>
          <p:cNvPr id="15" name="14 Imagen" descr="9933d4b1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4214810" y="1285866"/>
            <a:ext cx="2071670" cy="1214446"/>
          </a:xfrm>
          <a:prstGeom prst="rect">
            <a:avLst/>
          </a:prstGeom>
        </p:spPr>
      </p:pic>
      <p:pic>
        <p:nvPicPr>
          <p:cNvPr id="16" name="15 Imagen" descr="9933d4b1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4214810" y="2428874"/>
            <a:ext cx="2000264" cy="1276360"/>
          </a:xfrm>
          <a:prstGeom prst="rect">
            <a:avLst/>
          </a:prstGeom>
        </p:spPr>
      </p:pic>
      <p:pic>
        <p:nvPicPr>
          <p:cNvPr id="17" name="16 Imagen" descr="9933d4b1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5072098" y="1285866"/>
            <a:ext cx="2071670" cy="1214446"/>
          </a:xfrm>
          <a:prstGeom prst="rect">
            <a:avLst/>
          </a:prstGeom>
        </p:spPr>
      </p:pic>
      <p:pic>
        <p:nvPicPr>
          <p:cNvPr id="18" name="17 Imagen" descr="9933d4b1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5072098" y="2428874"/>
            <a:ext cx="2000264" cy="1276360"/>
          </a:xfrm>
          <a:prstGeom prst="rect">
            <a:avLst/>
          </a:prstGeom>
        </p:spPr>
      </p:pic>
      <p:pic>
        <p:nvPicPr>
          <p:cNvPr id="19" name="18 Imagen" descr="9933d4b1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5929322" y="1285866"/>
            <a:ext cx="2071670" cy="1214446"/>
          </a:xfrm>
          <a:prstGeom prst="rect">
            <a:avLst/>
          </a:prstGeom>
        </p:spPr>
      </p:pic>
      <p:pic>
        <p:nvPicPr>
          <p:cNvPr id="20" name="19 Imagen" descr="9933d4b1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5929322" y="2428874"/>
            <a:ext cx="2000264" cy="1276360"/>
          </a:xfrm>
          <a:prstGeom prst="rect">
            <a:avLst/>
          </a:prstGeom>
        </p:spPr>
      </p:pic>
      <p:pic>
        <p:nvPicPr>
          <p:cNvPr id="21" name="20 Imagen" descr="9933d4b1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6715140" y="1285866"/>
            <a:ext cx="2071670" cy="1214446"/>
          </a:xfrm>
          <a:prstGeom prst="rect">
            <a:avLst/>
          </a:prstGeom>
        </p:spPr>
      </p:pic>
      <p:pic>
        <p:nvPicPr>
          <p:cNvPr id="22" name="21 Imagen" descr="9933d4b1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7358082" y="2357436"/>
            <a:ext cx="2000264" cy="1276360"/>
          </a:xfrm>
          <a:prstGeom prst="rect">
            <a:avLst/>
          </a:prstGeom>
        </p:spPr>
      </p:pic>
      <p:pic>
        <p:nvPicPr>
          <p:cNvPr id="23" name="22 Imagen" descr="9933d4b1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7429456" y="1285866"/>
            <a:ext cx="2071670" cy="1214446"/>
          </a:xfrm>
          <a:prstGeom prst="rect">
            <a:avLst/>
          </a:prstGeom>
        </p:spPr>
      </p:pic>
      <p:pic>
        <p:nvPicPr>
          <p:cNvPr id="24" name="23 Imagen" descr="9933d4b1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6786578" y="2428874"/>
            <a:ext cx="2000264" cy="1276360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4071934" y="4572020"/>
            <a:ext cx="1143008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1357290" y="-12"/>
            <a:ext cx="6215106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1571604" y="285740"/>
            <a:ext cx="5857916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785918" y="571492"/>
            <a:ext cx="5500726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1857356" y="857244"/>
            <a:ext cx="5286412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2000232" y="1142996"/>
            <a:ext cx="5000660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2143108" y="1428748"/>
            <a:ext cx="4714908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2285984" y="1714500"/>
            <a:ext cx="4429156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2500298" y="2000252"/>
            <a:ext cx="4071966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2643174" y="2286004"/>
            <a:ext cx="3786214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2857488" y="2571756"/>
            <a:ext cx="3429024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3000364" y="2857508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3143240" y="3143260"/>
            <a:ext cx="2857520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3357554" y="3429012"/>
            <a:ext cx="2500330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3500430" y="3714764"/>
            <a:ext cx="2214578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3786182" y="4000516"/>
            <a:ext cx="1714512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3929058" y="4286268"/>
            <a:ext cx="1428760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4214810" y="4929210"/>
            <a:ext cx="857256" cy="21429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iht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Resultado de imagen para centerblog belle image  ver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8610"/>
            <a:ext cx="4143372" cy="5572164"/>
          </a:xfrm>
          <a:prstGeom prst="rect">
            <a:avLst/>
          </a:prstGeom>
          <a:noFill/>
        </p:spPr>
      </p:pic>
      <p:sp>
        <p:nvSpPr>
          <p:cNvPr id="5" name="4 Combinar"/>
          <p:cNvSpPr/>
          <p:nvPr/>
        </p:nvSpPr>
        <p:spPr>
          <a:xfrm rot="16200000">
            <a:off x="71438" y="285734"/>
            <a:ext cx="4429124" cy="4572000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ombinar"/>
          <p:cNvSpPr/>
          <p:nvPr/>
        </p:nvSpPr>
        <p:spPr>
          <a:xfrm rot="5400000">
            <a:off x="4643438" y="285734"/>
            <a:ext cx="4429124" cy="4572000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ombinar"/>
          <p:cNvSpPr/>
          <p:nvPr/>
        </p:nvSpPr>
        <p:spPr>
          <a:xfrm rot="16200000">
            <a:off x="-321471" y="678643"/>
            <a:ext cx="4429124" cy="3786182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ombinar"/>
          <p:cNvSpPr/>
          <p:nvPr/>
        </p:nvSpPr>
        <p:spPr>
          <a:xfrm rot="5400000">
            <a:off x="5000628" y="642924"/>
            <a:ext cx="4429124" cy="3857620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ombinar"/>
          <p:cNvSpPr/>
          <p:nvPr/>
        </p:nvSpPr>
        <p:spPr>
          <a:xfrm rot="16200000">
            <a:off x="-714380" y="1071552"/>
            <a:ext cx="4429124" cy="3000364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ombinar"/>
          <p:cNvSpPr/>
          <p:nvPr/>
        </p:nvSpPr>
        <p:spPr>
          <a:xfrm rot="5400000">
            <a:off x="5393537" y="1035833"/>
            <a:ext cx="4429124" cy="3071802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Combinar"/>
          <p:cNvSpPr/>
          <p:nvPr/>
        </p:nvSpPr>
        <p:spPr>
          <a:xfrm rot="16200000">
            <a:off x="-1071570" y="1428742"/>
            <a:ext cx="4429124" cy="2285984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Combinar"/>
          <p:cNvSpPr/>
          <p:nvPr/>
        </p:nvSpPr>
        <p:spPr>
          <a:xfrm rot="5400000">
            <a:off x="5714992" y="1357320"/>
            <a:ext cx="4429156" cy="2428860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Combinar"/>
          <p:cNvSpPr/>
          <p:nvPr/>
        </p:nvSpPr>
        <p:spPr>
          <a:xfrm rot="16200000">
            <a:off x="-1428760" y="1785932"/>
            <a:ext cx="4429124" cy="1571604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Combinar"/>
          <p:cNvSpPr/>
          <p:nvPr/>
        </p:nvSpPr>
        <p:spPr>
          <a:xfrm rot="5400000">
            <a:off x="6036463" y="1678791"/>
            <a:ext cx="4429156" cy="1785918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Combinar"/>
          <p:cNvSpPr/>
          <p:nvPr/>
        </p:nvSpPr>
        <p:spPr>
          <a:xfrm rot="16200000">
            <a:off x="-1750231" y="2107403"/>
            <a:ext cx="4429124" cy="928662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Combinar"/>
          <p:cNvSpPr/>
          <p:nvPr/>
        </p:nvSpPr>
        <p:spPr>
          <a:xfrm rot="5400000">
            <a:off x="6357934" y="2000262"/>
            <a:ext cx="4429156" cy="1142976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Combinar"/>
          <p:cNvSpPr/>
          <p:nvPr/>
        </p:nvSpPr>
        <p:spPr>
          <a:xfrm rot="16200000">
            <a:off x="-1964545" y="2393155"/>
            <a:ext cx="4429124" cy="500034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Combinar"/>
          <p:cNvSpPr/>
          <p:nvPr/>
        </p:nvSpPr>
        <p:spPr>
          <a:xfrm rot="5400000">
            <a:off x="6643686" y="2286014"/>
            <a:ext cx="4429156" cy="571472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4000"/>
                            </p:stCondLst>
                            <p:childTnLst>
                              <p:par>
                                <p:cTn id="2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nature-1283976_19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77" y="0"/>
            <a:ext cx="9118023" cy="5143500"/>
          </a:xfrm>
          <a:prstGeom prst="rect">
            <a:avLst/>
          </a:prstGeom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857224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86050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715008" y="-1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500958" y="-21433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428728" y="100011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072330" y="99299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071802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715008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928794" y="2000246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286116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643570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730148" y="2000270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357422" y="300037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429388" y="271465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500430" y="3000378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572132" y="292894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14612" y="3643320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643306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500694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143636" y="3421886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000364" y="420410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786182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500694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000760" y="407194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214678" y="4786328"/>
            <a:ext cx="281992" cy="2678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429256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857884" y="4643452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857620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428992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92905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35781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643570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6" name="35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2590800"/>
            <a:ext cx="2857500" cy="2552700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357554" y="161908"/>
            <a:ext cx="2857500" cy="2552700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347766" y="1457316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5036357" y="1412063"/>
            <a:ext cx="2857500" cy="2500330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503783">
            <a:off x="2058682" y="2432164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713623">
            <a:off x="4475891" y="2373017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988365">
            <a:off x="2162552" y="278674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782935">
            <a:off x="4612083" y="586423"/>
            <a:ext cx="2857500" cy="25527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2714612" y="0"/>
            <a:ext cx="1928826" cy="1928826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 flipH="1">
            <a:off x="4357686" y="0"/>
            <a:ext cx="2056794" cy="1974522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2714612" y="1285860"/>
            <a:ext cx="1928826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 flipH="1">
            <a:off x="4357686" y="1285860"/>
            <a:ext cx="2056794" cy="1974522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2714612" y="2428892"/>
            <a:ext cx="1928826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 flipH="1">
            <a:off x="4357686" y="2428892"/>
            <a:ext cx="2056794" cy="1974522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2714612" y="3714752"/>
            <a:ext cx="1928826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 flipH="1">
            <a:off x="4357686" y="3714752"/>
            <a:ext cx="2056794" cy="197452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ecoration-152886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66943" y="528623"/>
            <a:ext cx="4548198" cy="4548198"/>
          </a:xfrm>
          <a:prstGeom prst="rect">
            <a:avLst/>
          </a:prstGeom>
        </p:spPr>
      </p:pic>
      <p:pic>
        <p:nvPicPr>
          <p:cNvPr id="6" name="5 Imagen" descr="decoration-152886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274380">
            <a:off x="2190653" y="493008"/>
            <a:ext cx="4548198" cy="4507363"/>
          </a:xfrm>
          <a:prstGeom prst="rect">
            <a:avLst/>
          </a:prstGeom>
        </p:spPr>
      </p:pic>
      <p:pic>
        <p:nvPicPr>
          <p:cNvPr id="36866" name="Picture 2" descr="Resultado de imagen para centerblog belle image  ver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0"/>
            <a:ext cx="7072329" cy="6000774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2214546" y="0"/>
            <a:ext cx="2428892" cy="571504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Paralelogramo"/>
          <p:cNvSpPr/>
          <p:nvPr/>
        </p:nvSpPr>
        <p:spPr>
          <a:xfrm flipH="1">
            <a:off x="4500562" y="0"/>
            <a:ext cx="2428892" cy="571504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Paralelogramo"/>
          <p:cNvSpPr/>
          <p:nvPr/>
        </p:nvSpPr>
        <p:spPr>
          <a:xfrm flipH="1">
            <a:off x="2214546" y="571480"/>
            <a:ext cx="2428892" cy="642948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Paralelogramo"/>
          <p:cNvSpPr/>
          <p:nvPr/>
        </p:nvSpPr>
        <p:spPr>
          <a:xfrm>
            <a:off x="4500562" y="571480"/>
            <a:ext cx="2428892" cy="642948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Paralelogramo"/>
          <p:cNvSpPr/>
          <p:nvPr/>
        </p:nvSpPr>
        <p:spPr>
          <a:xfrm>
            <a:off x="2214546" y="114300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Paralelogramo"/>
          <p:cNvSpPr/>
          <p:nvPr/>
        </p:nvSpPr>
        <p:spPr>
          <a:xfrm flipH="1">
            <a:off x="4500562" y="114300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Paralelogramo"/>
          <p:cNvSpPr/>
          <p:nvPr/>
        </p:nvSpPr>
        <p:spPr>
          <a:xfrm flipH="1">
            <a:off x="2214546" y="171448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>
            <a:off x="4500562" y="171448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>
            <a:off x="2143108" y="228601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 flipH="1">
            <a:off x="4429124" y="228601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Paralelogramo"/>
          <p:cNvSpPr/>
          <p:nvPr/>
        </p:nvSpPr>
        <p:spPr>
          <a:xfrm flipH="1">
            <a:off x="2143108" y="285749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Paralelogramo"/>
          <p:cNvSpPr/>
          <p:nvPr/>
        </p:nvSpPr>
        <p:spPr>
          <a:xfrm>
            <a:off x="4429124" y="285749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Paralelogramo"/>
          <p:cNvSpPr/>
          <p:nvPr/>
        </p:nvSpPr>
        <p:spPr>
          <a:xfrm>
            <a:off x="2143108" y="342902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Paralelogramo"/>
          <p:cNvSpPr/>
          <p:nvPr/>
        </p:nvSpPr>
        <p:spPr>
          <a:xfrm flipH="1">
            <a:off x="4429124" y="342902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Paralelogramo"/>
          <p:cNvSpPr/>
          <p:nvPr/>
        </p:nvSpPr>
        <p:spPr>
          <a:xfrm flipH="1">
            <a:off x="2143108" y="400050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Paralelogramo"/>
          <p:cNvSpPr/>
          <p:nvPr/>
        </p:nvSpPr>
        <p:spPr>
          <a:xfrm>
            <a:off x="4429124" y="400050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Paralelogramo"/>
          <p:cNvSpPr/>
          <p:nvPr/>
        </p:nvSpPr>
        <p:spPr>
          <a:xfrm>
            <a:off x="2143108" y="4572032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Paralelogramo"/>
          <p:cNvSpPr/>
          <p:nvPr/>
        </p:nvSpPr>
        <p:spPr>
          <a:xfrm flipH="1">
            <a:off x="4429124" y="4572032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4000496" y="1035815"/>
            <a:ext cx="1428760" cy="1357322"/>
          </a:xfrm>
          <a:prstGeom prst="rect">
            <a:avLst/>
          </a:prstGeom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4000496" y="2536013"/>
            <a:ext cx="1428760" cy="135732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5214942" y="1893071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2714612" y="1750195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4214810" y="107121"/>
            <a:ext cx="977573" cy="928694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6572264" y="2178823"/>
            <a:ext cx="977573" cy="928694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4143372" y="3893335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1785918" y="2107385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4357686" y="-607259"/>
            <a:ext cx="714380" cy="678661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4286248" y="4822029"/>
            <a:ext cx="714380" cy="642942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7500958" y="2393137"/>
            <a:ext cx="714380" cy="678661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1071538" y="2250261"/>
            <a:ext cx="714380" cy="678661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500034" y="2321699"/>
            <a:ext cx="526385" cy="500066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8215338" y="2536013"/>
            <a:ext cx="526385" cy="500066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5357818" y="678625"/>
            <a:ext cx="1428760" cy="1357322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6500826" y="178559"/>
            <a:ext cx="977573" cy="928694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7358082" y="-178631"/>
            <a:ext cx="714380" cy="678661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7929586" y="-464383"/>
            <a:ext cx="526385" cy="500066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2714612" y="2964641"/>
            <a:ext cx="1428760" cy="1357322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1928794" y="3750459"/>
            <a:ext cx="977573" cy="928694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1357290" y="4321963"/>
            <a:ext cx="714380" cy="678661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928662" y="4750591"/>
            <a:ext cx="526385" cy="500066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2786050" y="535749"/>
            <a:ext cx="1428760" cy="1357322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2000232" y="249997"/>
            <a:ext cx="977573" cy="928694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1428728" y="35683"/>
            <a:ext cx="714380" cy="678661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1000100" y="-178631"/>
            <a:ext cx="526385" cy="500066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5143504" y="3107517"/>
            <a:ext cx="1428760" cy="1357322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6357950" y="3821897"/>
            <a:ext cx="977573" cy="928694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7143768" y="4393401"/>
            <a:ext cx="714380" cy="678661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/>
          </a:blip>
          <a:srcRect l="16667" t="16667" r="16667" b="20000"/>
          <a:stretch>
            <a:fillRect/>
          </a:stretch>
        </p:blipFill>
        <p:spPr>
          <a:xfrm>
            <a:off x="7715272" y="4822029"/>
            <a:ext cx="526385" cy="500066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148262" y="0"/>
            <a:ext cx="2709257" cy="4857766"/>
          </a:xfrm>
          <a:prstGeom prst="moon">
            <a:avLst>
              <a:gd name="adj" fmla="val 772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flipH="1">
            <a:off x="6429388" y="0"/>
            <a:ext cx="2643206" cy="4857766"/>
          </a:xfrm>
          <a:prstGeom prst="moon">
            <a:avLst>
              <a:gd name="adj" fmla="val 7448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flipH="1">
            <a:off x="5715040" y="0"/>
            <a:ext cx="2643206" cy="4857766"/>
          </a:xfrm>
          <a:prstGeom prst="moon">
            <a:avLst>
              <a:gd name="adj" fmla="val 811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>
            <a:off x="862610" y="0"/>
            <a:ext cx="2709257" cy="4857766"/>
          </a:xfrm>
          <a:prstGeom prst="moon">
            <a:avLst>
              <a:gd name="adj" fmla="val 1032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>
            <a:off x="1576990" y="0"/>
            <a:ext cx="2709257" cy="4857766"/>
          </a:xfrm>
          <a:prstGeom prst="moon">
            <a:avLst>
              <a:gd name="adj" fmla="val 902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flipH="1">
            <a:off x="5072098" y="0"/>
            <a:ext cx="2643206" cy="4857766"/>
          </a:xfrm>
          <a:prstGeom prst="moon">
            <a:avLst>
              <a:gd name="adj" fmla="val 1011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>
            <a:off x="2291370" y="0"/>
            <a:ext cx="2709257" cy="4857766"/>
          </a:xfrm>
          <a:prstGeom prst="moon">
            <a:avLst>
              <a:gd name="adj" fmla="val 837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flipH="1">
            <a:off x="4429156" y="0"/>
            <a:ext cx="2643206" cy="4857766"/>
          </a:xfrm>
          <a:prstGeom prst="moon">
            <a:avLst>
              <a:gd name="adj" fmla="val 8781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0000" t="15000" r="20000" b="20000"/>
          <a:stretch>
            <a:fillRect/>
          </a:stretch>
        </p:blipFill>
        <p:spPr>
          <a:xfrm>
            <a:off x="4071934" y="1357304"/>
            <a:ext cx="1000132" cy="928694"/>
          </a:xfrm>
          <a:prstGeom prst="rect">
            <a:avLst/>
          </a:prstGeom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0000" t="15000" r="20000" b="20000"/>
          <a:stretch>
            <a:fillRect/>
          </a:stretch>
        </p:blipFill>
        <p:spPr>
          <a:xfrm>
            <a:off x="4000496" y="2857502"/>
            <a:ext cx="1000132" cy="928694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0000" t="15000" r="15000" b="15000"/>
          <a:stretch>
            <a:fillRect/>
          </a:stretch>
        </p:blipFill>
        <p:spPr>
          <a:xfrm>
            <a:off x="3071802" y="2071684"/>
            <a:ext cx="1071570" cy="1000132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0000" r="15000" b="15000"/>
          <a:stretch>
            <a:fillRect/>
          </a:stretch>
        </p:blipFill>
        <p:spPr>
          <a:xfrm>
            <a:off x="5072066" y="2000246"/>
            <a:ext cx="1000132" cy="1071570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20000" r="20000" b="15000"/>
          <a:stretch>
            <a:fillRect/>
          </a:stretch>
        </p:blipFill>
        <p:spPr>
          <a:xfrm>
            <a:off x="4714876" y="1571618"/>
            <a:ext cx="928694" cy="928694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20000" r="20000" b="15000"/>
          <a:stretch>
            <a:fillRect/>
          </a:stretch>
        </p:blipFill>
        <p:spPr>
          <a:xfrm>
            <a:off x="4714876" y="2786064"/>
            <a:ext cx="928694" cy="928694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3500430" y="1500180"/>
            <a:ext cx="928694" cy="928694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3428992" y="2643188"/>
            <a:ext cx="928694" cy="928694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214810" y="714362"/>
            <a:ext cx="714380" cy="714380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5286380" y="928676"/>
            <a:ext cx="714380" cy="714380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5929322" y="2214560"/>
            <a:ext cx="714380" cy="714380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5429256" y="3429006"/>
            <a:ext cx="714380" cy="714380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143372" y="3786196"/>
            <a:ext cx="714380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928926" y="3357568"/>
            <a:ext cx="714380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500298" y="2214560"/>
            <a:ext cx="714380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3071802" y="1000114"/>
            <a:ext cx="714380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5715008" y="500048"/>
            <a:ext cx="571504" cy="571504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6572264" y="2285998"/>
            <a:ext cx="571504" cy="571504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286248" y="214296"/>
            <a:ext cx="571504" cy="571504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5929322" y="4000510"/>
            <a:ext cx="571504" cy="571504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214810" y="4500576"/>
            <a:ext cx="571504" cy="571504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500298" y="3857634"/>
            <a:ext cx="571504" cy="571504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1928794" y="2285998"/>
            <a:ext cx="571504" cy="571504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714612" y="571486"/>
            <a:ext cx="571504" cy="571504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357686" y="-214332"/>
            <a:ext cx="428628" cy="428628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6143636" y="142858"/>
            <a:ext cx="428628" cy="42862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7143768" y="2357436"/>
            <a:ext cx="428628" cy="42862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6357950" y="4500576"/>
            <a:ext cx="428628" cy="42862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286248" y="5072080"/>
            <a:ext cx="428628" cy="42862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143108" y="4214824"/>
            <a:ext cx="428628" cy="42862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1428728" y="2357436"/>
            <a:ext cx="428628" cy="42862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428860" y="214296"/>
            <a:ext cx="428628" cy="428628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7" fill="hold">
                            <p:stCondLst>
                              <p:cond delay="2000"/>
                            </p:stCondLst>
                            <p:childTnLst>
                              <p:par>
                                <p:cTn id="328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-2071732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Onda"/>
          <p:cNvSpPr/>
          <p:nvPr/>
        </p:nvSpPr>
        <p:spPr>
          <a:xfrm rot="5400000">
            <a:off x="-1571666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Onda"/>
          <p:cNvSpPr/>
          <p:nvPr/>
        </p:nvSpPr>
        <p:spPr>
          <a:xfrm rot="5400000">
            <a:off x="-107160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Onda"/>
          <p:cNvSpPr/>
          <p:nvPr/>
        </p:nvSpPr>
        <p:spPr>
          <a:xfrm rot="5400000">
            <a:off x="-571502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Onda"/>
          <p:cNvSpPr/>
          <p:nvPr/>
        </p:nvSpPr>
        <p:spPr>
          <a:xfrm rot="5400000">
            <a:off x="-7146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Onda"/>
          <p:cNvSpPr/>
          <p:nvPr/>
        </p:nvSpPr>
        <p:spPr>
          <a:xfrm rot="5400000">
            <a:off x="42859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Onda"/>
          <p:cNvSpPr/>
          <p:nvPr/>
        </p:nvSpPr>
        <p:spPr>
          <a:xfrm rot="5400000">
            <a:off x="92866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Onda"/>
          <p:cNvSpPr/>
          <p:nvPr/>
        </p:nvSpPr>
        <p:spPr>
          <a:xfrm rot="5400000">
            <a:off x="1428762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Onda"/>
          <p:cNvSpPr/>
          <p:nvPr/>
        </p:nvSpPr>
        <p:spPr>
          <a:xfrm rot="5400000">
            <a:off x="1928796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Onda"/>
          <p:cNvSpPr/>
          <p:nvPr/>
        </p:nvSpPr>
        <p:spPr>
          <a:xfrm rot="5400000">
            <a:off x="2428862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Onda"/>
          <p:cNvSpPr/>
          <p:nvPr/>
        </p:nvSpPr>
        <p:spPr>
          <a:xfrm rot="5400000">
            <a:off x="292892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Onda"/>
          <p:cNvSpPr/>
          <p:nvPr/>
        </p:nvSpPr>
        <p:spPr>
          <a:xfrm rot="5400000">
            <a:off x="3429026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Onda"/>
          <p:cNvSpPr/>
          <p:nvPr/>
        </p:nvSpPr>
        <p:spPr>
          <a:xfrm rot="5400000">
            <a:off x="392906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Onda"/>
          <p:cNvSpPr/>
          <p:nvPr/>
        </p:nvSpPr>
        <p:spPr>
          <a:xfrm rot="5400000">
            <a:off x="4429126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Onda"/>
          <p:cNvSpPr/>
          <p:nvPr/>
        </p:nvSpPr>
        <p:spPr>
          <a:xfrm rot="5400000">
            <a:off x="4929192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Onda"/>
          <p:cNvSpPr/>
          <p:nvPr/>
        </p:nvSpPr>
        <p:spPr>
          <a:xfrm rot="5400000">
            <a:off x="5500696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Onda"/>
          <p:cNvSpPr/>
          <p:nvPr/>
        </p:nvSpPr>
        <p:spPr>
          <a:xfrm rot="5400000">
            <a:off x="607220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chemeClr val="tx1">
                  <a:alpha val="26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643323">
            <a:off x="2990299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rot="1976176">
            <a:off x="2994519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2970497">
            <a:off x="5392376" y="7817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8660290">
            <a:off x="5315259" y="2283570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9643323">
            <a:off x="227592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976176">
            <a:off x="228014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19643323">
            <a:off x="149010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976176">
            <a:off x="149432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9643323">
            <a:off x="632847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976176">
            <a:off x="637067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2970497">
            <a:off x="6178195" y="78174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8660290">
            <a:off x="6101078" y="2283567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12970497">
            <a:off x="7143184" y="7817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8660290">
            <a:off x="7066067" y="2283571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2970497">
            <a:off x="7929003" y="78174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8660290">
            <a:off x="7851886" y="2283568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rana-verde-bajo-la-lluv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857224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786050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715008" y="-1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500958" y="-21433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428728" y="100011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072330" y="99299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071802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715008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928794" y="2000246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286116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643570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730148" y="2000270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357422" y="300037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429388" y="271465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500430" y="3000378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572132" y="292894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714612" y="3643320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643306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500694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143636" y="3421886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000364" y="420410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786182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500694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000760" y="407194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214678" y="4786328"/>
            <a:ext cx="281992" cy="2678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429256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857884" y="4643452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857620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428992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92905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35781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643570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6" name="35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2740298">
            <a:off x="1342005" y="971186"/>
            <a:ext cx="2214677" cy="2131216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ágrima"/>
          <p:cNvSpPr/>
          <p:nvPr/>
        </p:nvSpPr>
        <p:spPr>
          <a:xfrm rot="18847091">
            <a:off x="3328142" y="3535882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8160681">
            <a:off x="3326681" y="-751359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2740298">
            <a:off x="1256515" y="1392850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13485969">
            <a:off x="5328521" y="1393033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0989797">
            <a:off x="4856321" y="6962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5668819">
            <a:off x="2032657" y="-12284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16200000">
            <a:off x="4792762" y="2851052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21427674">
            <a:off x="1992527" y="2920905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-1071602" y="-1000150"/>
            <a:ext cx="11144328" cy="72152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143240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Paralelogramo"/>
          <p:cNvSpPr/>
          <p:nvPr/>
        </p:nvSpPr>
        <p:spPr>
          <a:xfrm>
            <a:off x="357158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Paralelogramo"/>
          <p:cNvSpPr/>
          <p:nvPr/>
        </p:nvSpPr>
        <p:spPr>
          <a:xfrm flipH="1">
            <a:off x="1785918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Paralelogramo"/>
          <p:cNvSpPr/>
          <p:nvPr/>
        </p:nvSpPr>
        <p:spPr>
          <a:xfrm>
            <a:off x="5929322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Paralelogramo"/>
          <p:cNvSpPr/>
          <p:nvPr/>
        </p:nvSpPr>
        <p:spPr>
          <a:xfrm flipH="1">
            <a:off x="7358082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Paralelogramo"/>
          <p:cNvSpPr/>
          <p:nvPr/>
        </p:nvSpPr>
        <p:spPr>
          <a:xfrm>
            <a:off x="3143240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>
            <a:off x="357158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 flipH="1">
            <a:off x="1785918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Paralelogramo"/>
          <p:cNvSpPr/>
          <p:nvPr/>
        </p:nvSpPr>
        <p:spPr>
          <a:xfrm>
            <a:off x="5929322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Paralelogramo"/>
          <p:cNvSpPr/>
          <p:nvPr/>
        </p:nvSpPr>
        <p:spPr>
          <a:xfrm flipH="1">
            <a:off x="7358082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Paralelogramo"/>
          <p:cNvSpPr/>
          <p:nvPr/>
        </p:nvSpPr>
        <p:spPr>
          <a:xfrm>
            <a:off x="3143240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Paralelogramo"/>
          <p:cNvSpPr/>
          <p:nvPr/>
        </p:nvSpPr>
        <p:spPr>
          <a:xfrm>
            <a:off x="357158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Paralelogramo"/>
          <p:cNvSpPr/>
          <p:nvPr/>
        </p:nvSpPr>
        <p:spPr>
          <a:xfrm flipH="1">
            <a:off x="1785918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Paralelogramo"/>
          <p:cNvSpPr/>
          <p:nvPr/>
        </p:nvSpPr>
        <p:spPr>
          <a:xfrm>
            <a:off x="5929322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Paralelogramo"/>
          <p:cNvSpPr/>
          <p:nvPr/>
        </p:nvSpPr>
        <p:spPr>
          <a:xfrm flipH="1">
            <a:off x="7358082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Paralelogramo"/>
          <p:cNvSpPr/>
          <p:nvPr/>
        </p:nvSpPr>
        <p:spPr>
          <a:xfrm>
            <a:off x="3143240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Paralelogramo"/>
          <p:cNvSpPr/>
          <p:nvPr/>
        </p:nvSpPr>
        <p:spPr>
          <a:xfrm flipH="1">
            <a:off x="4572000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Paralelogramo"/>
          <p:cNvSpPr/>
          <p:nvPr/>
        </p:nvSpPr>
        <p:spPr>
          <a:xfrm>
            <a:off x="357158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Paralelogramo"/>
          <p:cNvSpPr/>
          <p:nvPr/>
        </p:nvSpPr>
        <p:spPr>
          <a:xfrm flipH="1">
            <a:off x="1785918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Paralelogramo"/>
          <p:cNvSpPr/>
          <p:nvPr/>
        </p:nvSpPr>
        <p:spPr>
          <a:xfrm>
            <a:off x="5929322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Paralelogramo"/>
          <p:cNvSpPr/>
          <p:nvPr/>
        </p:nvSpPr>
        <p:spPr>
          <a:xfrm flipH="1">
            <a:off x="7358082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Paralelogramo"/>
          <p:cNvSpPr/>
          <p:nvPr/>
        </p:nvSpPr>
        <p:spPr>
          <a:xfrm>
            <a:off x="3214678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Paralelogramo"/>
          <p:cNvSpPr/>
          <p:nvPr/>
        </p:nvSpPr>
        <p:spPr>
          <a:xfrm flipH="1">
            <a:off x="4643438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Paralelogramo"/>
          <p:cNvSpPr/>
          <p:nvPr/>
        </p:nvSpPr>
        <p:spPr>
          <a:xfrm>
            <a:off x="428596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Paralelogramo"/>
          <p:cNvSpPr/>
          <p:nvPr/>
        </p:nvSpPr>
        <p:spPr>
          <a:xfrm flipH="1">
            <a:off x="1857356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Paralelogramo"/>
          <p:cNvSpPr/>
          <p:nvPr/>
        </p:nvSpPr>
        <p:spPr>
          <a:xfrm>
            <a:off x="6000760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Paralelogramo"/>
          <p:cNvSpPr/>
          <p:nvPr/>
        </p:nvSpPr>
        <p:spPr>
          <a:xfrm flipH="1">
            <a:off x="7429520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Paralelogramo"/>
          <p:cNvSpPr/>
          <p:nvPr/>
        </p:nvSpPr>
        <p:spPr>
          <a:xfrm>
            <a:off x="3214678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Paralelogramo"/>
          <p:cNvSpPr/>
          <p:nvPr/>
        </p:nvSpPr>
        <p:spPr>
          <a:xfrm flipH="1">
            <a:off x="4643438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Paralelogramo"/>
          <p:cNvSpPr/>
          <p:nvPr/>
        </p:nvSpPr>
        <p:spPr>
          <a:xfrm>
            <a:off x="428596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Paralelogramo"/>
          <p:cNvSpPr/>
          <p:nvPr/>
        </p:nvSpPr>
        <p:spPr>
          <a:xfrm flipH="1">
            <a:off x="1857356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Paralelogramo"/>
          <p:cNvSpPr/>
          <p:nvPr/>
        </p:nvSpPr>
        <p:spPr>
          <a:xfrm>
            <a:off x="6000760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37 Paralelogramo"/>
          <p:cNvSpPr/>
          <p:nvPr/>
        </p:nvSpPr>
        <p:spPr>
          <a:xfrm flipH="1">
            <a:off x="7429520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Paralelogramo"/>
          <p:cNvSpPr/>
          <p:nvPr/>
        </p:nvSpPr>
        <p:spPr>
          <a:xfrm>
            <a:off x="3214678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Paralelogramo"/>
          <p:cNvSpPr/>
          <p:nvPr/>
        </p:nvSpPr>
        <p:spPr>
          <a:xfrm flipH="1">
            <a:off x="4643438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Paralelogramo"/>
          <p:cNvSpPr/>
          <p:nvPr/>
        </p:nvSpPr>
        <p:spPr>
          <a:xfrm>
            <a:off x="428596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Paralelogramo"/>
          <p:cNvSpPr/>
          <p:nvPr/>
        </p:nvSpPr>
        <p:spPr>
          <a:xfrm flipH="1">
            <a:off x="1857356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Paralelogramo"/>
          <p:cNvSpPr/>
          <p:nvPr/>
        </p:nvSpPr>
        <p:spPr>
          <a:xfrm>
            <a:off x="6000760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Paralelogramo"/>
          <p:cNvSpPr/>
          <p:nvPr/>
        </p:nvSpPr>
        <p:spPr>
          <a:xfrm flipH="1">
            <a:off x="7429520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87000">
                <a:schemeClr val="tx1">
                  <a:alpha val="4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>
            <a:off x="-1071602" y="-642960"/>
            <a:ext cx="11144328" cy="728667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401781">
            <a:off x="4664849" y="1018039"/>
            <a:ext cx="1345987" cy="1714512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rot="13094648">
            <a:off x="3315142" y="946971"/>
            <a:ext cx="1345987" cy="1714512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883957">
            <a:off x="4491448" y="2368213"/>
            <a:ext cx="1345987" cy="1714512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8484281">
            <a:off x="3173819" y="2232822"/>
            <a:ext cx="1345987" cy="1714512"/>
          </a:xfrm>
          <a:prstGeom prst="moon">
            <a:avLst>
              <a:gd name="adj" fmla="val 28905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9278119">
            <a:off x="5074386" y="944767"/>
            <a:ext cx="1209809" cy="1346338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2632224">
            <a:off x="4941141" y="2660216"/>
            <a:ext cx="1209809" cy="1346338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8673209">
            <a:off x="2921460" y="2654917"/>
            <a:ext cx="1209809" cy="1346338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3367335">
            <a:off x="3082346" y="874679"/>
            <a:ext cx="1209809" cy="1346338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2632224">
            <a:off x="5310715" y="3037623"/>
            <a:ext cx="951464" cy="1071875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8994542">
            <a:off x="5455801" y="890772"/>
            <a:ext cx="951464" cy="1071875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3709470">
            <a:off x="2955504" y="818426"/>
            <a:ext cx="951464" cy="1071875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8308952">
            <a:off x="2807457" y="2966750"/>
            <a:ext cx="951464" cy="1071875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8308952">
            <a:off x="2689382" y="3286191"/>
            <a:ext cx="756168" cy="857137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2709942">
            <a:off x="5621663" y="3356407"/>
            <a:ext cx="756168" cy="857137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9183918">
            <a:off x="5750276" y="782607"/>
            <a:ext cx="756168" cy="857137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13684536">
            <a:off x="2908013" y="710571"/>
            <a:ext cx="756168" cy="857137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rot="13684536">
            <a:off x="2874282" y="661219"/>
            <a:ext cx="540080" cy="670088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una"/>
          <p:cNvSpPr/>
          <p:nvPr/>
        </p:nvSpPr>
        <p:spPr>
          <a:xfrm rot="8649991">
            <a:off x="2645332" y="3523680"/>
            <a:ext cx="540080" cy="670088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Luna"/>
          <p:cNvSpPr/>
          <p:nvPr/>
        </p:nvSpPr>
        <p:spPr>
          <a:xfrm rot="19389628">
            <a:off x="6004847" y="737933"/>
            <a:ext cx="540080" cy="670088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Luna"/>
          <p:cNvSpPr/>
          <p:nvPr/>
        </p:nvSpPr>
        <p:spPr>
          <a:xfrm rot="3036710">
            <a:off x="5875273" y="3586715"/>
            <a:ext cx="540080" cy="670088"/>
          </a:xfrm>
          <a:prstGeom prst="moon">
            <a:avLst>
              <a:gd name="adj" fmla="val 27883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Luna"/>
          <p:cNvSpPr/>
          <p:nvPr/>
        </p:nvSpPr>
        <p:spPr>
          <a:xfrm rot="3036710">
            <a:off x="6103650" y="3808641"/>
            <a:ext cx="404812" cy="567814"/>
          </a:xfrm>
          <a:prstGeom prst="moon">
            <a:avLst>
              <a:gd name="adj" fmla="val 33130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Luna"/>
          <p:cNvSpPr/>
          <p:nvPr/>
        </p:nvSpPr>
        <p:spPr>
          <a:xfrm rot="19299816">
            <a:off x="6276097" y="635821"/>
            <a:ext cx="404812" cy="567814"/>
          </a:xfrm>
          <a:prstGeom prst="moon">
            <a:avLst>
              <a:gd name="adj" fmla="val 33130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Luna"/>
          <p:cNvSpPr/>
          <p:nvPr/>
        </p:nvSpPr>
        <p:spPr>
          <a:xfrm rot="13610802">
            <a:off x="2857761" y="557981"/>
            <a:ext cx="404812" cy="567814"/>
          </a:xfrm>
          <a:prstGeom prst="moon">
            <a:avLst>
              <a:gd name="adj" fmla="val 33130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Luna"/>
          <p:cNvSpPr/>
          <p:nvPr/>
        </p:nvSpPr>
        <p:spPr>
          <a:xfrm rot="8621136">
            <a:off x="2543303" y="3700326"/>
            <a:ext cx="459496" cy="515179"/>
          </a:xfrm>
          <a:prstGeom prst="moon">
            <a:avLst>
              <a:gd name="adj" fmla="val 33130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Luna"/>
          <p:cNvSpPr/>
          <p:nvPr/>
        </p:nvSpPr>
        <p:spPr>
          <a:xfrm rot="2898414">
            <a:off x="6298388" y="4059257"/>
            <a:ext cx="360943" cy="454012"/>
          </a:xfrm>
          <a:prstGeom prst="moon">
            <a:avLst>
              <a:gd name="adj" fmla="val 33130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Luna"/>
          <p:cNvSpPr/>
          <p:nvPr/>
        </p:nvSpPr>
        <p:spPr>
          <a:xfrm rot="19214123">
            <a:off x="6454252" y="524051"/>
            <a:ext cx="468604" cy="470583"/>
          </a:xfrm>
          <a:prstGeom prst="moon">
            <a:avLst>
              <a:gd name="adj" fmla="val 33130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Luna"/>
          <p:cNvSpPr/>
          <p:nvPr/>
        </p:nvSpPr>
        <p:spPr>
          <a:xfrm rot="13530883">
            <a:off x="2669482" y="382477"/>
            <a:ext cx="468604" cy="470583"/>
          </a:xfrm>
          <a:prstGeom prst="moon">
            <a:avLst>
              <a:gd name="adj" fmla="val 33130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Luna"/>
          <p:cNvSpPr/>
          <p:nvPr/>
        </p:nvSpPr>
        <p:spPr>
          <a:xfrm rot="8487903">
            <a:off x="2310106" y="3880926"/>
            <a:ext cx="468604" cy="470583"/>
          </a:xfrm>
          <a:prstGeom prst="moon">
            <a:avLst>
              <a:gd name="adj" fmla="val 33130"/>
            </a:avLst>
          </a:prstGeom>
          <a:gradFill flip="none" rotWithShape="1">
            <a:gsLst>
              <a:gs pos="36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8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0" y="1285866"/>
            <a:ext cx="2071670" cy="1214446"/>
          </a:xfrm>
          <a:prstGeom prst="rect">
            <a:avLst/>
          </a:prstGeom>
        </p:spPr>
      </p:pic>
      <p:pic>
        <p:nvPicPr>
          <p:cNvPr id="4" name="3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0" y="2428874"/>
            <a:ext cx="2000264" cy="1276360"/>
          </a:xfrm>
          <a:prstGeom prst="rect">
            <a:avLst/>
          </a:prstGeom>
        </p:spPr>
      </p:pic>
      <p:pic>
        <p:nvPicPr>
          <p:cNvPr id="5" name="4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857224" y="1285866"/>
            <a:ext cx="2071670" cy="1214446"/>
          </a:xfrm>
          <a:prstGeom prst="rect">
            <a:avLst/>
          </a:prstGeom>
        </p:spPr>
      </p:pic>
      <p:pic>
        <p:nvPicPr>
          <p:cNvPr id="6" name="5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857224" y="2428874"/>
            <a:ext cx="2000264" cy="1276360"/>
          </a:xfrm>
          <a:prstGeom prst="rect">
            <a:avLst/>
          </a:prstGeom>
        </p:spPr>
      </p:pic>
      <p:pic>
        <p:nvPicPr>
          <p:cNvPr id="7" name="6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1714512" y="1285866"/>
            <a:ext cx="2071670" cy="1214446"/>
          </a:xfrm>
          <a:prstGeom prst="rect">
            <a:avLst/>
          </a:prstGeom>
        </p:spPr>
      </p:pic>
      <p:pic>
        <p:nvPicPr>
          <p:cNvPr id="8" name="7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1714512" y="2428874"/>
            <a:ext cx="2000264" cy="1276360"/>
          </a:xfrm>
          <a:prstGeom prst="rect">
            <a:avLst/>
          </a:prstGeom>
        </p:spPr>
      </p:pic>
      <p:pic>
        <p:nvPicPr>
          <p:cNvPr id="9" name="8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2571736" y="1285866"/>
            <a:ext cx="2071670" cy="1214446"/>
          </a:xfrm>
          <a:prstGeom prst="rect">
            <a:avLst/>
          </a:prstGeom>
        </p:spPr>
      </p:pic>
      <p:pic>
        <p:nvPicPr>
          <p:cNvPr id="10" name="9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2571736" y="2571750"/>
            <a:ext cx="2000264" cy="1276360"/>
          </a:xfrm>
          <a:prstGeom prst="rect">
            <a:avLst/>
          </a:prstGeom>
        </p:spPr>
      </p:pic>
      <p:pic>
        <p:nvPicPr>
          <p:cNvPr id="11" name="10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3357586" y="1285866"/>
            <a:ext cx="2071670" cy="1214446"/>
          </a:xfrm>
          <a:prstGeom prst="rect">
            <a:avLst/>
          </a:prstGeom>
        </p:spPr>
      </p:pic>
      <p:pic>
        <p:nvPicPr>
          <p:cNvPr id="12" name="11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3357586" y="2428874"/>
            <a:ext cx="2000264" cy="1276360"/>
          </a:xfrm>
          <a:prstGeom prst="rect">
            <a:avLst/>
          </a:prstGeom>
        </p:spPr>
      </p:pic>
      <p:pic>
        <p:nvPicPr>
          <p:cNvPr id="13" name="12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4214810" y="1285866"/>
            <a:ext cx="2071670" cy="1214446"/>
          </a:xfrm>
          <a:prstGeom prst="rect">
            <a:avLst/>
          </a:prstGeom>
        </p:spPr>
      </p:pic>
      <p:pic>
        <p:nvPicPr>
          <p:cNvPr id="14" name="13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4214810" y="2428874"/>
            <a:ext cx="2000264" cy="1276360"/>
          </a:xfrm>
          <a:prstGeom prst="rect">
            <a:avLst/>
          </a:prstGeom>
        </p:spPr>
      </p:pic>
      <p:pic>
        <p:nvPicPr>
          <p:cNvPr id="15" name="14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5072098" y="1285866"/>
            <a:ext cx="2071670" cy="1214446"/>
          </a:xfrm>
          <a:prstGeom prst="rect">
            <a:avLst/>
          </a:prstGeom>
        </p:spPr>
      </p:pic>
      <p:pic>
        <p:nvPicPr>
          <p:cNvPr id="16" name="15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5072098" y="2428874"/>
            <a:ext cx="2000264" cy="1276360"/>
          </a:xfrm>
          <a:prstGeom prst="rect">
            <a:avLst/>
          </a:prstGeom>
        </p:spPr>
      </p:pic>
      <p:pic>
        <p:nvPicPr>
          <p:cNvPr id="17" name="16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5929322" y="1285866"/>
            <a:ext cx="2071670" cy="1214446"/>
          </a:xfrm>
          <a:prstGeom prst="rect">
            <a:avLst/>
          </a:prstGeom>
        </p:spPr>
      </p:pic>
      <p:pic>
        <p:nvPicPr>
          <p:cNvPr id="18" name="17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5929322" y="2428874"/>
            <a:ext cx="2000264" cy="1276360"/>
          </a:xfrm>
          <a:prstGeom prst="rect">
            <a:avLst/>
          </a:prstGeom>
        </p:spPr>
      </p:pic>
      <p:pic>
        <p:nvPicPr>
          <p:cNvPr id="19" name="18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6715140" y="1285866"/>
            <a:ext cx="2071670" cy="1214446"/>
          </a:xfrm>
          <a:prstGeom prst="rect">
            <a:avLst/>
          </a:prstGeom>
        </p:spPr>
      </p:pic>
      <p:pic>
        <p:nvPicPr>
          <p:cNvPr id="20" name="19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7358082" y="2357436"/>
            <a:ext cx="2000264" cy="1276360"/>
          </a:xfrm>
          <a:prstGeom prst="rect">
            <a:avLst/>
          </a:prstGeom>
        </p:spPr>
      </p:pic>
      <p:pic>
        <p:nvPicPr>
          <p:cNvPr id="21" name="20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>
            <a:off x="7429456" y="1285866"/>
            <a:ext cx="2071670" cy="1214446"/>
          </a:xfrm>
          <a:prstGeom prst="rect">
            <a:avLst/>
          </a:prstGeom>
        </p:spPr>
      </p:pic>
      <p:pic>
        <p:nvPicPr>
          <p:cNvPr id="22" name="21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30000" contrast="40000"/>
          </a:blip>
          <a:srcRect l="9373" t="22495" b="23142"/>
          <a:stretch>
            <a:fillRect/>
          </a:stretch>
        </p:blipFill>
        <p:spPr>
          <a:xfrm flipV="1">
            <a:off x="6786578" y="2428874"/>
            <a:ext cx="2000264" cy="1276360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4071934" y="4572020"/>
            <a:ext cx="1143008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1357290" y="-12"/>
            <a:ext cx="6215106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1571604" y="285740"/>
            <a:ext cx="5857916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785918" y="571492"/>
            <a:ext cx="5500726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1857356" y="857244"/>
            <a:ext cx="5286412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2000232" y="1142996"/>
            <a:ext cx="5000660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2143108" y="1428748"/>
            <a:ext cx="4714908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2285984" y="1714500"/>
            <a:ext cx="4429156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2500298" y="2000252"/>
            <a:ext cx="4071966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2643174" y="2286004"/>
            <a:ext cx="3786214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2857488" y="2571756"/>
            <a:ext cx="3429024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3000364" y="2857508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3143240" y="3143260"/>
            <a:ext cx="2857520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3357554" y="3429012"/>
            <a:ext cx="2500330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3500430" y="3714764"/>
            <a:ext cx="2214578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3786182" y="4000516"/>
            <a:ext cx="1714512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3929058" y="4286268"/>
            <a:ext cx="1428760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4214810" y="4929210"/>
            <a:ext cx="857256" cy="21429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395_zielony-kobieta-makija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ombinar"/>
          <p:cNvSpPr/>
          <p:nvPr/>
        </p:nvSpPr>
        <p:spPr>
          <a:xfrm rot="16200000">
            <a:off x="71438" y="285734"/>
            <a:ext cx="4429124" cy="4572000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ombinar"/>
          <p:cNvSpPr/>
          <p:nvPr/>
        </p:nvSpPr>
        <p:spPr>
          <a:xfrm rot="5400000">
            <a:off x="4643438" y="285734"/>
            <a:ext cx="4429124" cy="4572000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ombinar"/>
          <p:cNvSpPr/>
          <p:nvPr/>
        </p:nvSpPr>
        <p:spPr>
          <a:xfrm rot="16200000">
            <a:off x="-321471" y="678643"/>
            <a:ext cx="4429124" cy="3786182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ombinar"/>
          <p:cNvSpPr/>
          <p:nvPr/>
        </p:nvSpPr>
        <p:spPr>
          <a:xfrm rot="5400000">
            <a:off x="5000628" y="642924"/>
            <a:ext cx="4429124" cy="3857620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ombinar"/>
          <p:cNvSpPr/>
          <p:nvPr/>
        </p:nvSpPr>
        <p:spPr>
          <a:xfrm rot="16200000">
            <a:off x="-714380" y="1071552"/>
            <a:ext cx="4429124" cy="3000364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ombinar"/>
          <p:cNvSpPr/>
          <p:nvPr/>
        </p:nvSpPr>
        <p:spPr>
          <a:xfrm rot="5400000">
            <a:off x="5393537" y="1035833"/>
            <a:ext cx="4429124" cy="3071802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ombinar"/>
          <p:cNvSpPr/>
          <p:nvPr/>
        </p:nvSpPr>
        <p:spPr>
          <a:xfrm rot="16200000">
            <a:off x="-1071570" y="1428742"/>
            <a:ext cx="4429124" cy="2285984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Combinar"/>
          <p:cNvSpPr/>
          <p:nvPr/>
        </p:nvSpPr>
        <p:spPr>
          <a:xfrm rot="5400000">
            <a:off x="5714992" y="1357320"/>
            <a:ext cx="4429156" cy="2428860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Combinar"/>
          <p:cNvSpPr/>
          <p:nvPr/>
        </p:nvSpPr>
        <p:spPr>
          <a:xfrm rot="16200000">
            <a:off x="-1428760" y="1785932"/>
            <a:ext cx="4429124" cy="1571604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Combinar"/>
          <p:cNvSpPr/>
          <p:nvPr/>
        </p:nvSpPr>
        <p:spPr>
          <a:xfrm rot="5400000">
            <a:off x="6036463" y="1678791"/>
            <a:ext cx="4429156" cy="1785918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Combinar"/>
          <p:cNvSpPr/>
          <p:nvPr/>
        </p:nvSpPr>
        <p:spPr>
          <a:xfrm rot="16200000">
            <a:off x="-1750231" y="2107403"/>
            <a:ext cx="4429124" cy="928662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Combinar"/>
          <p:cNvSpPr/>
          <p:nvPr/>
        </p:nvSpPr>
        <p:spPr>
          <a:xfrm rot="5400000">
            <a:off x="6357934" y="2000262"/>
            <a:ext cx="4429156" cy="1142976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Combinar"/>
          <p:cNvSpPr/>
          <p:nvPr/>
        </p:nvSpPr>
        <p:spPr>
          <a:xfrm rot="16200000">
            <a:off x="-1964545" y="2393155"/>
            <a:ext cx="4429124" cy="500034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Combinar"/>
          <p:cNvSpPr/>
          <p:nvPr/>
        </p:nvSpPr>
        <p:spPr>
          <a:xfrm rot="5400000">
            <a:off x="6643686" y="2286014"/>
            <a:ext cx="4429156" cy="571472"/>
          </a:xfrm>
          <a:prstGeom prst="flowChartMerge">
            <a:avLst/>
          </a:prstGeom>
          <a:gradFill flip="none" rotWithShape="1">
            <a:gsLst>
              <a:gs pos="72000">
                <a:srgbClr val="3B4A1E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601_zabytkowy-samochod-zielon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857224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86050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715008" y="-1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500958" y="-21433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428728" y="100011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072330" y="99299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071802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715008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928794" y="2000246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286116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643570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730148" y="2000270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357422" y="300037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429388" y="271465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500430" y="3000378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572132" y="292894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14612" y="3643320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643306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500694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143636" y="3421886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000364" y="420410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786182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500694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000760" y="407194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214678" y="4786328"/>
            <a:ext cx="281992" cy="2678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429256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857884" y="4643452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857620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428992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92905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35781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8E40">
                <a:tint val="45000"/>
                <a:satMod val="400000"/>
              </a:srgb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643570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5" name="34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214332"/>
            <a:ext cx="9144000" cy="535783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2740298">
            <a:off x="1342005" y="971186"/>
            <a:ext cx="2214677" cy="2131216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ágrima"/>
          <p:cNvSpPr/>
          <p:nvPr/>
        </p:nvSpPr>
        <p:spPr>
          <a:xfrm rot="18847091">
            <a:off x="3328142" y="3535882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8160681">
            <a:off x="3326681" y="-751359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2740298">
            <a:off x="1256515" y="1392850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13485969">
            <a:off x="5328521" y="1393033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0989797">
            <a:off x="4856321" y="6962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5668819">
            <a:off x="2032657" y="-12284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16200000">
            <a:off x="4792762" y="2851052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21427674">
            <a:off x="1992527" y="2920905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22000">
                <a:schemeClr val="bg1">
                  <a:alpha val="24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-1071602" y="-857274"/>
            <a:ext cx="11144328" cy="70723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853_kobieta_zielony_szal_skaly_morz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643323">
            <a:off x="2990299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rot="1976176">
            <a:off x="2994519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2970497">
            <a:off x="5392376" y="7817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8660290">
            <a:off x="5315259" y="2283570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9643323">
            <a:off x="227592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976176">
            <a:off x="228014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19643323">
            <a:off x="149010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976176">
            <a:off x="149432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9643323">
            <a:off x="632847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976176">
            <a:off x="637067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2970497">
            <a:off x="6178195" y="78174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8660290">
            <a:off x="6101078" y="2283567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12970497">
            <a:off x="7143184" y="7817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8660290">
            <a:off x="7066067" y="2283571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2970497">
            <a:off x="7929003" y="78174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8660290">
            <a:off x="7851886" y="2283568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yt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0000" t="15000" r="20000" b="20000"/>
          <a:stretch>
            <a:fillRect/>
          </a:stretch>
        </p:blipFill>
        <p:spPr>
          <a:xfrm>
            <a:off x="4071934" y="1357304"/>
            <a:ext cx="1000132" cy="928694"/>
          </a:xfrm>
          <a:prstGeom prst="rect">
            <a:avLst/>
          </a:prstGeom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0000" t="15000" r="20000" b="20000"/>
          <a:stretch>
            <a:fillRect/>
          </a:stretch>
        </p:blipFill>
        <p:spPr>
          <a:xfrm>
            <a:off x="4000496" y="2857502"/>
            <a:ext cx="1000132" cy="928694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0000" t="15000" r="15000" b="15000"/>
          <a:stretch>
            <a:fillRect/>
          </a:stretch>
        </p:blipFill>
        <p:spPr>
          <a:xfrm>
            <a:off x="3071802" y="2071684"/>
            <a:ext cx="1071570" cy="1000132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0000" r="15000" b="15000"/>
          <a:stretch>
            <a:fillRect/>
          </a:stretch>
        </p:blipFill>
        <p:spPr>
          <a:xfrm>
            <a:off x="5072066" y="2000246"/>
            <a:ext cx="1000132" cy="1071570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20000" r="20000" b="15000"/>
          <a:stretch>
            <a:fillRect/>
          </a:stretch>
        </p:blipFill>
        <p:spPr>
          <a:xfrm>
            <a:off x="4714876" y="1571618"/>
            <a:ext cx="928694" cy="928694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20000" r="20000" b="15000"/>
          <a:stretch>
            <a:fillRect/>
          </a:stretch>
        </p:blipFill>
        <p:spPr>
          <a:xfrm>
            <a:off x="4714876" y="2786064"/>
            <a:ext cx="928694" cy="928694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3500430" y="1500180"/>
            <a:ext cx="928694" cy="928694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3428992" y="2643188"/>
            <a:ext cx="928694" cy="928694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214810" y="714362"/>
            <a:ext cx="714380" cy="714380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5286380" y="928676"/>
            <a:ext cx="714380" cy="714380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5929322" y="2214560"/>
            <a:ext cx="714380" cy="714380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5429256" y="3429006"/>
            <a:ext cx="714380" cy="714380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143372" y="3786196"/>
            <a:ext cx="714380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928926" y="3357568"/>
            <a:ext cx="714380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500298" y="2214560"/>
            <a:ext cx="714380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3071802" y="1000114"/>
            <a:ext cx="714380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5715008" y="500048"/>
            <a:ext cx="571504" cy="571504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6572264" y="2285998"/>
            <a:ext cx="571504" cy="571504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286248" y="214296"/>
            <a:ext cx="571504" cy="571504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5929322" y="4000510"/>
            <a:ext cx="571504" cy="571504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214810" y="4500576"/>
            <a:ext cx="571504" cy="571504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500298" y="3857634"/>
            <a:ext cx="571504" cy="571504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1928794" y="2285998"/>
            <a:ext cx="571504" cy="571504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714612" y="571486"/>
            <a:ext cx="571504" cy="571504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357686" y="-214332"/>
            <a:ext cx="428628" cy="428628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6143636" y="142858"/>
            <a:ext cx="428628" cy="42862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7143768" y="2357436"/>
            <a:ext cx="428628" cy="42862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6357950" y="4500576"/>
            <a:ext cx="428628" cy="42862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4286248" y="5072080"/>
            <a:ext cx="428628" cy="42862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143108" y="4214824"/>
            <a:ext cx="428628" cy="42862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1428728" y="2357436"/>
            <a:ext cx="428628" cy="42862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20000"/>
          </a:blip>
          <a:srcRect l="15000" t="15000" r="20000" b="20000"/>
          <a:stretch>
            <a:fillRect/>
          </a:stretch>
        </p:blipFill>
        <p:spPr>
          <a:xfrm>
            <a:off x="2428860" y="214296"/>
            <a:ext cx="428628" cy="428628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7" fill="hold">
                            <p:stCondLst>
                              <p:cond delay="2000"/>
                            </p:stCondLst>
                            <p:childTnLst>
                              <p:par>
                                <p:cTn id="328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.ph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2714612" y="0"/>
            <a:ext cx="1928826" cy="1928826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 flipH="1">
            <a:off x="4357686" y="0"/>
            <a:ext cx="2056794" cy="1974522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2714612" y="1285860"/>
            <a:ext cx="1928826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 flipH="1">
            <a:off x="4357686" y="1285860"/>
            <a:ext cx="2056794" cy="1974522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2714612" y="2428892"/>
            <a:ext cx="1928826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 flipH="1">
            <a:off x="4357686" y="2428892"/>
            <a:ext cx="2056794" cy="1974522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>
            <a:off x="2714612" y="3714752"/>
            <a:ext cx="1928826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10000"/>
          </a:blip>
          <a:stretch>
            <a:fillRect/>
          </a:stretch>
        </p:blipFill>
        <p:spPr>
          <a:xfrm flipH="1">
            <a:off x="4357686" y="3714752"/>
            <a:ext cx="2056794" cy="197452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4071934" y="4572020"/>
            <a:ext cx="1143008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1357290" y="-12"/>
            <a:ext cx="6215106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1571604" y="285740"/>
            <a:ext cx="5857916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785918" y="571492"/>
            <a:ext cx="5500726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1857356" y="857244"/>
            <a:ext cx="5286412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2000232" y="1142996"/>
            <a:ext cx="5000660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2143108" y="1428748"/>
            <a:ext cx="4714908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2285984" y="1714500"/>
            <a:ext cx="4429156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2500298" y="2000252"/>
            <a:ext cx="4071966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2643174" y="2286004"/>
            <a:ext cx="3786214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2857488" y="2571756"/>
            <a:ext cx="3429024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3000364" y="2857508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3143240" y="3143260"/>
            <a:ext cx="2857520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3357554" y="3429012"/>
            <a:ext cx="2500330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3500430" y="3714764"/>
            <a:ext cx="2214578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3786182" y="4000516"/>
            <a:ext cx="1714512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3929058" y="4286268"/>
            <a:ext cx="1428760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4214810" y="4929210"/>
            <a:ext cx="857256" cy="21429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8194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-40000" contrast="40000"/>
          </a:blip>
          <a:srcRect/>
          <a:stretch>
            <a:fillRect/>
          </a:stretch>
        </p:blipFill>
        <p:spPr bwMode="auto">
          <a:xfrm rot="20641448">
            <a:off x="732288" y="3241373"/>
            <a:ext cx="2006996" cy="1298177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-1071602" y="-642960"/>
            <a:ext cx="11144328" cy="650085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2000"/>
                            </p:stCondLst>
                            <p:childTnLst>
                              <p:par>
                                <p:cTn id="19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Presentación en pantalla (16:9)</PresentationFormat>
  <Paragraphs>4</Paragraphs>
  <Slides>40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212</cp:revision>
  <dcterms:created xsi:type="dcterms:W3CDTF">2017-01-11T21:59:53Z</dcterms:created>
  <dcterms:modified xsi:type="dcterms:W3CDTF">2017-01-13T12:47:53Z</dcterms:modified>
</cp:coreProperties>
</file>