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5"/>
  </p:notesMasterIdLst>
  <p:sldIdLst>
    <p:sldId id="310" r:id="rId3"/>
    <p:sldId id="305" r:id="rId4"/>
    <p:sldId id="302" r:id="rId5"/>
    <p:sldId id="303" r:id="rId6"/>
    <p:sldId id="295" r:id="rId7"/>
    <p:sldId id="256" r:id="rId8"/>
    <p:sldId id="300" r:id="rId9"/>
    <p:sldId id="298" r:id="rId10"/>
    <p:sldId id="286" r:id="rId11"/>
    <p:sldId id="296" r:id="rId12"/>
    <p:sldId id="301" r:id="rId13"/>
    <p:sldId id="284" r:id="rId14"/>
    <p:sldId id="293" r:id="rId15"/>
    <p:sldId id="288" r:id="rId16"/>
    <p:sldId id="294" r:id="rId17"/>
    <p:sldId id="291" r:id="rId18"/>
    <p:sldId id="292" r:id="rId19"/>
    <p:sldId id="289" r:id="rId20"/>
    <p:sldId id="290" r:id="rId21"/>
    <p:sldId id="287" r:id="rId22"/>
    <p:sldId id="285" r:id="rId23"/>
    <p:sldId id="283" r:id="rId24"/>
    <p:sldId id="282" r:id="rId25"/>
    <p:sldId id="260" r:id="rId26"/>
    <p:sldId id="277" r:id="rId27"/>
    <p:sldId id="280" r:id="rId28"/>
    <p:sldId id="279" r:id="rId29"/>
    <p:sldId id="275" r:id="rId30"/>
    <p:sldId id="269" r:id="rId31"/>
    <p:sldId id="278" r:id="rId32"/>
    <p:sldId id="276" r:id="rId33"/>
    <p:sldId id="274" r:id="rId34"/>
    <p:sldId id="273" r:id="rId35"/>
    <p:sldId id="272" r:id="rId36"/>
    <p:sldId id="271" r:id="rId37"/>
    <p:sldId id="270" r:id="rId38"/>
    <p:sldId id="268" r:id="rId39"/>
    <p:sldId id="307" r:id="rId40"/>
    <p:sldId id="266" r:id="rId41"/>
    <p:sldId id="265" r:id="rId42"/>
    <p:sldId id="264" r:id="rId43"/>
    <p:sldId id="311" r:id="rId44"/>
    <p:sldId id="263" r:id="rId45"/>
    <p:sldId id="261" r:id="rId46"/>
    <p:sldId id="314" r:id="rId47"/>
    <p:sldId id="308" r:id="rId48"/>
    <p:sldId id="313" r:id="rId49"/>
    <p:sldId id="309" r:id="rId50"/>
    <p:sldId id="259" r:id="rId51"/>
    <p:sldId id="258" r:id="rId52"/>
    <p:sldId id="257" r:id="rId53"/>
    <p:sldId id="315" r:id="rId5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3d50QUOHbVv755+Cr2Zdg" hashData="GGPhV6ubYOXi2i1p5QJF+GLbUB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66"/>
    <a:srgbClr val="4F2717"/>
    <a:srgbClr val="A87A58"/>
    <a:srgbClr val="D07F5E"/>
    <a:srgbClr val="F7EECD"/>
    <a:srgbClr val="9F4219"/>
    <a:srgbClr val="F4E8BE"/>
    <a:srgbClr val="3E1F00"/>
    <a:srgbClr val="663300"/>
    <a:srgbClr val="58250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934" autoAdjust="0"/>
    <p:restoredTop sz="94660"/>
  </p:normalViewPr>
  <p:slideViewPr>
    <p:cSldViewPr>
      <p:cViewPr>
        <p:scale>
          <a:sx n="40" d="100"/>
          <a:sy n="40" d="100"/>
        </p:scale>
        <p:origin x="-864" y="-5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1C68C0-9F0E-4132-A05D-7F1C03D02928}" type="datetimeFigureOut">
              <a:rPr lang="es-ES" smtClean="0"/>
              <a:pPr/>
              <a:t>11/08/2013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0A2A65-4E9C-4742-9E07-0BFBECC349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A2A65-4E9C-4742-9E07-0BFBECC3493A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A2A65-4E9C-4742-9E07-0BFBECC3493A}" type="slidenum">
              <a:rPr lang="es-ES" smtClean="0"/>
              <a:pPr/>
              <a:t>23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89324-5AE5-4C96-BB7A-90FDCB907536}" type="datetimeFigureOut">
              <a:rPr lang="es-ES" smtClean="0"/>
              <a:pPr/>
              <a:t>11/08/2013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9046A-C65E-4051-9F86-629C64C2DB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89324-5AE5-4C96-BB7A-90FDCB907536}" type="datetimeFigureOut">
              <a:rPr lang="es-ES" smtClean="0"/>
              <a:pPr/>
              <a:t>11/08/2013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9046A-C65E-4051-9F86-629C64C2DB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89324-5AE5-4C96-BB7A-90FDCB907536}" type="datetimeFigureOut">
              <a:rPr lang="es-ES" smtClean="0"/>
              <a:pPr/>
              <a:t>11/08/2013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9046A-C65E-4051-9F86-629C64C2DB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89324-5AE5-4C96-BB7A-90FDCB907536}" type="datetimeFigureOut">
              <a:rPr lang="es-ES" smtClean="0"/>
              <a:pPr/>
              <a:t>11/08/2013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9046A-C65E-4051-9F86-629C64C2DB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89324-5AE5-4C96-BB7A-90FDCB907536}" type="datetimeFigureOut">
              <a:rPr lang="es-ES" smtClean="0"/>
              <a:pPr/>
              <a:t>11/08/2013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9046A-C65E-4051-9F86-629C64C2DB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89324-5AE5-4C96-BB7A-90FDCB907536}" type="datetimeFigureOut">
              <a:rPr lang="es-ES" smtClean="0"/>
              <a:pPr/>
              <a:t>11/08/2013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9046A-C65E-4051-9F86-629C64C2DB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89324-5AE5-4C96-BB7A-90FDCB907536}" type="datetimeFigureOut">
              <a:rPr lang="es-ES" smtClean="0"/>
              <a:pPr/>
              <a:t>11/08/2013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9046A-C65E-4051-9F86-629C64C2DB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89324-5AE5-4C96-BB7A-90FDCB907536}" type="datetimeFigureOut">
              <a:rPr lang="es-ES" smtClean="0"/>
              <a:pPr/>
              <a:t>11/08/2013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9046A-C65E-4051-9F86-629C64C2DB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89324-5AE5-4C96-BB7A-90FDCB907536}" type="datetimeFigureOut">
              <a:rPr lang="es-ES" smtClean="0"/>
              <a:pPr/>
              <a:t>11/08/2013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9046A-C65E-4051-9F86-629C64C2DB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89324-5AE5-4C96-BB7A-90FDCB907536}" type="datetimeFigureOut">
              <a:rPr lang="es-ES" smtClean="0"/>
              <a:pPr/>
              <a:t>11/08/2013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9046A-C65E-4051-9F86-629C64C2DB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89324-5AE5-4C96-BB7A-90FDCB907536}" type="datetimeFigureOut">
              <a:rPr lang="es-ES" smtClean="0"/>
              <a:pPr/>
              <a:t>11/08/2013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9046A-C65E-4051-9F86-629C64C2DB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BBDC8-CD38-4159-B8DA-F1EC9D0961D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89324-5AE5-4C96-BB7A-90FDCB907536}" type="datetimeFigureOut">
              <a:rPr lang="es-ES" smtClean="0"/>
              <a:pPr/>
              <a:t>11/08/2013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9046A-C65E-4051-9F86-629C64C2DB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6024CA1-C2FE-4675-B365-6D7658F8626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0.png"/><Relationship Id="rId7" Type="http://schemas.openxmlformats.org/officeDocument/2006/relationships/image" Target="../media/image6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43000"/>
            <a:ext cx="9144000" cy="5715000"/>
          </a:xfrm>
          <a:prstGeom prst="rect">
            <a:avLst/>
          </a:prstGeom>
          <a:ln>
            <a:noFill/>
          </a:ln>
          <a:effectLst/>
        </p:spPr>
      </p:pic>
      <p:sp>
        <p:nvSpPr>
          <p:cNvPr id="23" name="22 Marco"/>
          <p:cNvSpPr/>
          <p:nvPr/>
        </p:nvSpPr>
        <p:spPr>
          <a:xfrm>
            <a:off x="0" y="1785926"/>
            <a:ext cx="1214414" cy="785818"/>
          </a:xfrm>
          <a:prstGeom prst="frame">
            <a:avLst>
              <a:gd name="adj1" fmla="val 36998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0" y="4357694"/>
            <a:ext cx="1214414" cy="785818"/>
          </a:xfrm>
          <a:prstGeom prst="frame">
            <a:avLst>
              <a:gd name="adj1" fmla="val 36998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1285852" y="1785926"/>
            <a:ext cx="1214414" cy="785818"/>
          </a:xfrm>
          <a:prstGeom prst="frame">
            <a:avLst>
              <a:gd name="adj1" fmla="val 36998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1285852" y="4357694"/>
            <a:ext cx="1214414" cy="785818"/>
          </a:xfrm>
          <a:prstGeom prst="frame">
            <a:avLst>
              <a:gd name="adj1" fmla="val 36998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Marco"/>
          <p:cNvSpPr/>
          <p:nvPr/>
        </p:nvSpPr>
        <p:spPr>
          <a:xfrm>
            <a:off x="2571768" y="1785926"/>
            <a:ext cx="1214414" cy="785818"/>
          </a:xfrm>
          <a:prstGeom prst="frame">
            <a:avLst>
              <a:gd name="adj1" fmla="val 36998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Marco"/>
          <p:cNvSpPr/>
          <p:nvPr/>
        </p:nvSpPr>
        <p:spPr>
          <a:xfrm>
            <a:off x="2571768" y="4357694"/>
            <a:ext cx="1214414" cy="785818"/>
          </a:xfrm>
          <a:prstGeom prst="frame">
            <a:avLst>
              <a:gd name="adj1" fmla="val 36998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Marco"/>
          <p:cNvSpPr/>
          <p:nvPr/>
        </p:nvSpPr>
        <p:spPr>
          <a:xfrm>
            <a:off x="3857620" y="1785926"/>
            <a:ext cx="1214414" cy="785818"/>
          </a:xfrm>
          <a:prstGeom prst="frame">
            <a:avLst>
              <a:gd name="adj1" fmla="val 36998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Marco"/>
          <p:cNvSpPr/>
          <p:nvPr/>
        </p:nvSpPr>
        <p:spPr>
          <a:xfrm>
            <a:off x="3857620" y="4357694"/>
            <a:ext cx="1214414" cy="785818"/>
          </a:xfrm>
          <a:prstGeom prst="frame">
            <a:avLst>
              <a:gd name="adj1" fmla="val 36998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Marco"/>
          <p:cNvSpPr/>
          <p:nvPr/>
        </p:nvSpPr>
        <p:spPr>
          <a:xfrm>
            <a:off x="5286380" y="1785926"/>
            <a:ext cx="1214414" cy="785818"/>
          </a:xfrm>
          <a:prstGeom prst="frame">
            <a:avLst>
              <a:gd name="adj1" fmla="val 36998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Marco"/>
          <p:cNvSpPr/>
          <p:nvPr/>
        </p:nvSpPr>
        <p:spPr>
          <a:xfrm>
            <a:off x="5286380" y="4357694"/>
            <a:ext cx="1214414" cy="785818"/>
          </a:xfrm>
          <a:prstGeom prst="frame">
            <a:avLst>
              <a:gd name="adj1" fmla="val 36998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Marco"/>
          <p:cNvSpPr/>
          <p:nvPr/>
        </p:nvSpPr>
        <p:spPr>
          <a:xfrm>
            <a:off x="6572232" y="1785926"/>
            <a:ext cx="1214414" cy="785818"/>
          </a:xfrm>
          <a:prstGeom prst="frame">
            <a:avLst>
              <a:gd name="adj1" fmla="val 36998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Marco"/>
          <p:cNvSpPr/>
          <p:nvPr/>
        </p:nvSpPr>
        <p:spPr>
          <a:xfrm>
            <a:off x="6572232" y="4357694"/>
            <a:ext cx="1214414" cy="785818"/>
          </a:xfrm>
          <a:prstGeom prst="frame">
            <a:avLst>
              <a:gd name="adj1" fmla="val 36998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Marco"/>
          <p:cNvSpPr/>
          <p:nvPr/>
        </p:nvSpPr>
        <p:spPr>
          <a:xfrm>
            <a:off x="7858148" y="1785926"/>
            <a:ext cx="1214414" cy="785818"/>
          </a:xfrm>
          <a:prstGeom prst="frame">
            <a:avLst>
              <a:gd name="adj1" fmla="val 36998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Marco"/>
          <p:cNvSpPr/>
          <p:nvPr/>
        </p:nvSpPr>
        <p:spPr>
          <a:xfrm>
            <a:off x="7858148" y="4357694"/>
            <a:ext cx="1214414" cy="785818"/>
          </a:xfrm>
          <a:prstGeom prst="frame">
            <a:avLst>
              <a:gd name="adj1" fmla="val 36998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9" name="18 Imagen" descr="cooltext114848231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428604"/>
            <a:ext cx="4634921" cy="863492"/>
          </a:xfrm>
          <a:prstGeom prst="rect">
            <a:avLst/>
          </a:prstGeom>
        </p:spPr>
      </p:pic>
      <p:pic>
        <p:nvPicPr>
          <p:cNvPr id="20" name="19 Imagen" descr="cooltext1148482559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2198" y="357166"/>
            <a:ext cx="2196826" cy="876191"/>
          </a:xfrm>
          <a:prstGeom prst="rect">
            <a:avLst/>
          </a:prstGeom>
        </p:spPr>
      </p:pic>
      <p:pic>
        <p:nvPicPr>
          <p:cNvPr id="21" name="20 Imagen" descr="cooltext1148482729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43042" y="1500174"/>
            <a:ext cx="1282540" cy="850794"/>
          </a:xfrm>
          <a:prstGeom prst="rect">
            <a:avLst/>
          </a:prstGeom>
        </p:spPr>
      </p:pic>
      <p:pic>
        <p:nvPicPr>
          <p:cNvPr id="22" name="21 Imagen" descr="cooltext1148482838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00430" y="1500174"/>
            <a:ext cx="1155556" cy="850794"/>
          </a:xfrm>
          <a:prstGeom prst="rect">
            <a:avLst/>
          </a:prstGeom>
        </p:spPr>
      </p:pic>
      <p:pic>
        <p:nvPicPr>
          <p:cNvPr id="37" name="36 Imagen" descr="cooltext1148482961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29190" y="1500174"/>
            <a:ext cx="3085714" cy="876191"/>
          </a:xfrm>
          <a:prstGeom prst="rect">
            <a:avLst/>
          </a:prstGeom>
        </p:spPr>
      </p:pic>
      <p:pic>
        <p:nvPicPr>
          <p:cNvPr id="55298" name="Picture 2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642910" y="6000768"/>
            <a:ext cx="3000364" cy="323348"/>
          </a:xfrm>
          <a:prstGeom prst="rect">
            <a:avLst/>
          </a:prstGeom>
          <a:noFill/>
        </p:spPr>
      </p:pic>
      <p:sp>
        <p:nvSpPr>
          <p:cNvPr id="38" name="37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2000">
    <p:sndAc>
      <p:stSnd loop="1">
        <p:snd r:embed="rId2" name="75_Tom_Jones__Mousse_T___Sex_bomb-905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6000"/>
                            </p:stCondLst>
                            <p:childTnLst>
                              <p:par>
                                <p:cTn id="1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7000"/>
                            </p:stCondLst>
                            <p:childTnLst>
                              <p:par>
                                <p:cTn id="1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8000"/>
                            </p:stCondLst>
                            <p:childTnLst>
                              <p:par>
                                <p:cTn id="1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9000"/>
                            </p:stCondLst>
                            <p:childTnLst>
                              <p:par>
                                <p:cTn id="16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5214974"/>
          </a:xfrm>
          <a:prstGeom prst="rect">
            <a:avLst/>
          </a:prstGeom>
          <a:ln cmpd="tri">
            <a:solidFill>
              <a:srgbClr val="FFC000"/>
            </a:solidFill>
          </a:ln>
        </p:spPr>
      </p:pic>
      <p:pic>
        <p:nvPicPr>
          <p:cNvPr id="6" name="5 Imagen" descr="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28670"/>
            <a:ext cx="9144000" cy="5286412"/>
          </a:xfrm>
          <a:prstGeom prst="rect">
            <a:avLst/>
          </a:prstGeom>
          <a:ln cmpd="tri">
            <a:solidFill>
              <a:srgbClr val="FFC000"/>
            </a:solidFill>
          </a:ln>
        </p:spPr>
      </p:pic>
      <p:sp>
        <p:nvSpPr>
          <p:cNvPr id="7" name="6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2-bodyart_guido_daniele_www.vizumi.ru_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12-bodyart_guido_daniele_www.vizumi.ru_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9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3267" y="0"/>
            <a:ext cx="677632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16200000">
            <a:off x="35719" y="-35719"/>
            <a:ext cx="984666" cy="1056104"/>
          </a:xfrm>
          <a:prstGeom prst="chevron">
            <a:avLst/>
          </a:prstGeom>
          <a:gradFill flip="none" rotWithShape="1">
            <a:gsLst>
              <a:gs pos="23000">
                <a:srgbClr val="FF0000"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5719" y="607199"/>
            <a:ext cx="984666" cy="1056104"/>
          </a:xfrm>
          <a:prstGeom prst="chevron">
            <a:avLst/>
          </a:prstGeom>
          <a:gradFill flip="none" rotWithShape="1">
            <a:gsLst>
              <a:gs pos="23000">
                <a:srgbClr val="FF0000"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5719" y="1321579"/>
            <a:ext cx="984666" cy="1056104"/>
          </a:xfrm>
          <a:prstGeom prst="chevron">
            <a:avLst/>
          </a:prstGeom>
          <a:gradFill flip="none" rotWithShape="1">
            <a:gsLst>
              <a:gs pos="23000">
                <a:srgbClr val="FF0000"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5719" y="1964521"/>
            <a:ext cx="984666" cy="1056104"/>
          </a:xfrm>
          <a:prstGeom prst="chevron">
            <a:avLst/>
          </a:prstGeom>
          <a:gradFill flip="none" rotWithShape="1">
            <a:gsLst>
              <a:gs pos="23000">
                <a:srgbClr val="FF0000"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5719" y="2607463"/>
            <a:ext cx="984666" cy="1056104"/>
          </a:xfrm>
          <a:prstGeom prst="chevron">
            <a:avLst/>
          </a:prstGeom>
          <a:gradFill flip="none" rotWithShape="1">
            <a:gsLst>
              <a:gs pos="23000">
                <a:srgbClr val="FF0000"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5719" y="3250405"/>
            <a:ext cx="984666" cy="1056104"/>
          </a:xfrm>
          <a:prstGeom prst="chevron">
            <a:avLst/>
          </a:prstGeom>
          <a:gradFill flip="none" rotWithShape="1">
            <a:gsLst>
              <a:gs pos="23000">
                <a:srgbClr val="FF0000"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5719" y="3893347"/>
            <a:ext cx="984666" cy="1056104"/>
          </a:xfrm>
          <a:prstGeom prst="chevron">
            <a:avLst/>
          </a:prstGeom>
          <a:gradFill flip="none" rotWithShape="1">
            <a:gsLst>
              <a:gs pos="23000">
                <a:srgbClr val="FF0000"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5719" y="4536289"/>
            <a:ext cx="984666" cy="1056104"/>
          </a:xfrm>
          <a:prstGeom prst="chevron">
            <a:avLst/>
          </a:prstGeom>
          <a:gradFill flip="none" rotWithShape="1">
            <a:gsLst>
              <a:gs pos="23000">
                <a:srgbClr val="FF0000"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5719" y="5194673"/>
            <a:ext cx="984666" cy="1056104"/>
          </a:xfrm>
          <a:prstGeom prst="chevron">
            <a:avLst/>
          </a:prstGeom>
          <a:gradFill flip="none" rotWithShape="1">
            <a:gsLst>
              <a:gs pos="23000">
                <a:srgbClr val="FF0000"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5719" y="5837615"/>
            <a:ext cx="984666" cy="1056104"/>
          </a:xfrm>
          <a:prstGeom prst="chevron">
            <a:avLst/>
          </a:prstGeom>
          <a:gradFill flip="none" rotWithShape="1">
            <a:gsLst>
              <a:gs pos="23000">
                <a:srgbClr val="FF0000"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8123615" y="-35719"/>
            <a:ext cx="984666" cy="1056104"/>
          </a:xfrm>
          <a:prstGeom prst="chevron">
            <a:avLst/>
          </a:prstGeom>
          <a:gradFill flip="none" rotWithShape="1">
            <a:gsLst>
              <a:gs pos="25000">
                <a:srgbClr val="FF0000"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8123615" y="607199"/>
            <a:ext cx="984666" cy="1056104"/>
          </a:xfrm>
          <a:prstGeom prst="chevron">
            <a:avLst/>
          </a:prstGeom>
          <a:gradFill flip="none" rotWithShape="1">
            <a:gsLst>
              <a:gs pos="25000">
                <a:srgbClr val="FF0000"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8123615" y="1321579"/>
            <a:ext cx="984666" cy="1056104"/>
          </a:xfrm>
          <a:prstGeom prst="chevron">
            <a:avLst/>
          </a:prstGeom>
          <a:gradFill flip="none" rotWithShape="1">
            <a:gsLst>
              <a:gs pos="25000">
                <a:srgbClr val="FF0000"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8123615" y="1964521"/>
            <a:ext cx="984666" cy="1056104"/>
          </a:xfrm>
          <a:prstGeom prst="chevron">
            <a:avLst/>
          </a:prstGeom>
          <a:gradFill flip="none" rotWithShape="1">
            <a:gsLst>
              <a:gs pos="25000">
                <a:srgbClr val="FF0000"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8123615" y="2607463"/>
            <a:ext cx="984666" cy="1056104"/>
          </a:xfrm>
          <a:prstGeom prst="chevron">
            <a:avLst/>
          </a:prstGeom>
          <a:gradFill flip="none" rotWithShape="1">
            <a:gsLst>
              <a:gs pos="25000">
                <a:srgbClr val="FF0000"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8123615" y="3250405"/>
            <a:ext cx="984666" cy="1056104"/>
          </a:xfrm>
          <a:prstGeom prst="chevron">
            <a:avLst/>
          </a:prstGeom>
          <a:gradFill flip="none" rotWithShape="1">
            <a:gsLst>
              <a:gs pos="25000">
                <a:srgbClr val="FF0000"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8123615" y="3893347"/>
            <a:ext cx="984666" cy="1056104"/>
          </a:xfrm>
          <a:prstGeom prst="chevron">
            <a:avLst/>
          </a:prstGeom>
          <a:gradFill flip="none" rotWithShape="1">
            <a:gsLst>
              <a:gs pos="25000">
                <a:srgbClr val="FF0000"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8123615" y="4536289"/>
            <a:ext cx="984666" cy="1056104"/>
          </a:xfrm>
          <a:prstGeom prst="chevron">
            <a:avLst/>
          </a:prstGeom>
          <a:gradFill flip="none" rotWithShape="1">
            <a:gsLst>
              <a:gs pos="25000">
                <a:srgbClr val="FF0000"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8123615" y="5194673"/>
            <a:ext cx="984666" cy="1056104"/>
          </a:xfrm>
          <a:prstGeom prst="chevron">
            <a:avLst/>
          </a:prstGeom>
          <a:gradFill flip="none" rotWithShape="1">
            <a:gsLst>
              <a:gs pos="25000">
                <a:srgbClr val="FF0000"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8123615" y="5837615"/>
            <a:ext cx="984666" cy="1056104"/>
          </a:xfrm>
          <a:prstGeom prst="chevron">
            <a:avLst/>
          </a:prstGeom>
          <a:gradFill flip="none" rotWithShape="1">
            <a:gsLst>
              <a:gs pos="25000">
                <a:srgbClr val="FF0000"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5" name="24 Imagen" descr="09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776320" cy="6858000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5891_ma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5849"/>
          </a:xfrm>
          <a:prstGeom prst="rect">
            <a:avLst/>
          </a:prstGeom>
        </p:spPr>
      </p:pic>
      <p:pic>
        <p:nvPicPr>
          <p:cNvPr id="5" name="4 Imagen" descr="105891_ma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93699"/>
          </a:xfrm>
          <a:prstGeom prst="rect">
            <a:avLst/>
          </a:prstGeom>
        </p:spPr>
      </p:pic>
      <p:pic>
        <p:nvPicPr>
          <p:cNvPr id="6" name="5 Imagen" descr="105891_ma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1546"/>
            <a:ext cx="9144000" cy="5000636"/>
          </a:xfrm>
          <a:prstGeom prst="rect">
            <a:avLst/>
          </a:prstGeom>
          <a:ln w="3175">
            <a:noFill/>
          </a:ln>
        </p:spPr>
      </p:pic>
      <p:pic>
        <p:nvPicPr>
          <p:cNvPr id="5" name="4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1546"/>
            <a:ext cx="9144000" cy="5000636"/>
          </a:xfrm>
          <a:prstGeom prst="rect">
            <a:avLst/>
          </a:prstGeom>
          <a:ln w="3175">
            <a:noFill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7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42942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200000">
            <a:off x="-42854" y="42854"/>
            <a:ext cx="1214422" cy="1128714"/>
          </a:xfrm>
          <a:prstGeom prst="moon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-42854" y="1042962"/>
            <a:ext cx="1214422" cy="1128714"/>
          </a:xfrm>
          <a:prstGeom prst="moon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-42854" y="1900242"/>
            <a:ext cx="1214422" cy="1128714"/>
          </a:xfrm>
          <a:prstGeom prst="moon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-42854" y="2900350"/>
            <a:ext cx="1214422" cy="1128714"/>
          </a:xfrm>
          <a:prstGeom prst="moon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-42854" y="3757630"/>
            <a:ext cx="1214422" cy="1128714"/>
          </a:xfrm>
          <a:prstGeom prst="moon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-42854" y="4757738"/>
            <a:ext cx="1214422" cy="1128714"/>
          </a:xfrm>
          <a:prstGeom prst="moon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200000">
            <a:off x="-42854" y="5615018"/>
            <a:ext cx="1214422" cy="1128714"/>
          </a:xfrm>
          <a:prstGeom prst="moon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200000">
            <a:off x="7972432" y="114268"/>
            <a:ext cx="1214422" cy="1128714"/>
          </a:xfrm>
          <a:prstGeom prst="moon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>
            <a:off x="7972432" y="1114376"/>
            <a:ext cx="1214422" cy="1128714"/>
          </a:xfrm>
          <a:prstGeom prst="moon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200000">
            <a:off x="7972432" y="1971656"/>
            <a:ext cx="1214422" cy="1128714"/>
          </a:xfrm>
          <a:prstGeom prst="moon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200000">
            <a:off x="7972432" y="2971764"/>
            <a:ext cx="1214422" cy="1128714"/>
          </a:xfrm>
          <a:prstGeom prst="moon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6200000">
            <a:off x="7972432" y="3829044"/>
            <a:ext cx="1214422" cy="1128714"/>
          </a:xfrm>
          <a:prstGeom prst="moon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6200000">
            <a:off x="7972432" y="4829152"/>
            <a:ext cx="1214422" cy="1128714"/>
          </a:xfrm>
          <a:prstGeom prst="moon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6200000">
            <a:off x="7972432" y="5686432"/>
            <a:ext cx="1214422" cy="1128714"/>
          </a:xfrm>
          <a:prstGeom prst="moon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487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429420" cy="685800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5884_ma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7" name="6 Lágrima"/>
          <p:cNvSpPr/>
          <p:nvPr/>
        </p:nvSpPr>
        <p:spPr>
          <a:xfrm rot="16200000">
            <a:off x="71053" y="43851"/>
            <a:ext cx="1478874" cy="1507259"/>
          </a:xfrm>
          <a:prstGeom prst="teardrop">
            <a:avLst/>
          </a:prstGeom>
          <a:gradFill flip="none" rotWithShape="1">
            <a:gsLst>
              <a:gs pos="0">
                <a:srgbClr val="FFC000">
                  <a:alpha val="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0800000">
            <a:off x="0" y="5350741"/>
            <a:ext cx="1478874" cy="1507259"/>
          </a:xfrm>
          <a:prstGeom prst="teardrop">
            <a:avLst/>
          </a:prstGeom>
          <a:gradFill flip="none" rotWithShape="1">
            <a:gsLst>
              <a:gs pos="0">
                <a:srgbClr val="FFC000">
                  <a:alpha val="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32903">
            <a:off x="7615803" y="48329"/>
            <a:ext cx="1478874" cy="1507259"/>
          </a:xfrm>
          <a:prstGeom prst="teardrop">
            <a:avLst/>
          </a:prstGeom>
          <a:gradFill flip="none" rotWithShape="1">
            <a:gsLst>
              <a:gs pos="0">
                <a:srgbClr val="FFC000">
                  <a:alpha val="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094749">
            <a:off x="7597195" y="5310082"/>
            <a:ext cx="1478874" cy="1507259"/>
          </a:xfrm>
          <a:prstGeom prst="teardrop">
            <a:avLst/>
          </a:prstGeom>
          <a:gradFill flip="none" rotWithShape="1">
            <a:gsLst>
              <a:gs pos="0">
                <a:srgbClr val="FFC000">
                  <a:alpha val="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728541" y="557288"/>
            <a:ext cx="1478874" cy="1507259"/>
          </a:xfrm>
          <a:prstGeom prst="teardrop">
            <a:avLst/>
          </a:prstGeom>
          <a:solidFill>
            <a:srgbClr val="3E1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0800000">
            <a:off x="642910" y="4786322"/>
            <a:ext cx="1478874" cy="1507259"/>
          </a:xfrm>
          <a:prstGeom prst="teardrop">
            <a:avLst/>
          </a:prstGeom>
          <a:solidFill>
            <a:srgbClr val="3E1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32903">
            <a:off x="6835899" y="476933"/>
            <a:ext cx="1478874" cy="1507259"/>
          </a:xfrm>
          <a:prstGeom prst="teardrop">
            <a:avLst/>
          </a:prstGeom>
          <a:solidFill>
            <a:srgbClr val="3E1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193565">
            <a:off x="6915226" y="4744586"/>
            <a:ext cx="1478874" cy="1507259"/>
          </a:xfrm>
          <a:prstGeom prst="teardrop">
            <a:avLst/>
          </a:prstGeom>
          <a:solidFill>
            <a:srgbClr val="3E1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32903">
            <a:off x="6264396" y="976999"/>
            <a:ext cx="1478874" cy="1507259"/>
          </a:xfrm>
          <a:prstGeom prst="teardrop">
            <a:avLst/>
          </a:prstGeom>
          <a:gradFill flip="none" rotWithShape="1">
            <a:gsLst>
              <a:gs pos="0">
                <a:srgbClr val="FFC000">
                  <a:alpha val="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5225163">
            <a:off x="6337321" y="4095105"/>
            <a:ext cx="1478874" cy="1507259"/>
          </a:xfrm>
          <a:prstGeom prst="teardrop">
            <a:avLst/>
          </a:prstGeom>
          <a:gradFill flip="none" rotWithShape="1">
            <a:gsLst>
              <a:gs pos="0">
                <a:srgbClr val="FFC000">
                  <a:alpha val="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200000">
            <a:off x="1499812" y="1186860"/>
            <a:ext cx="1478874" cy="1507259"/>
          </a:xfrm>
          <a:prstGeom prst="teardrop">
            <a:avLst/>
          </a:prstGeom>
          <a:gradFill flip="none" rotWithShape="1">
            <a:gsLst>
              <a:gs pos="0">
                <a:srgbClr val="FFC000">
                  <a:alpha val="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200000">
            <a:off x="2157300" y="1700297"/>
            <a:ext cx="1478874" cy="1507259"/>
          </a:xfrm>
          <a:prstGeom prst="teardrop">
            <a:avLst/>
          </a:prstGeom>
          <a:solidFill>
            <a:srgbClr val="3E1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0800000">
            <a:off x="1285884" y="4422047"/>
            <a:ext cx="1478874" cy="1507259"/>
          </a:xfrm>
          <a:prstGeom prst="teardrop">
            <a:avLst/>
          </a:prstGeom>
          <a:gradFill flip="none" rotWithShape="1">
            <a:gsLst>
              <a:gs pos="0">
                <a:srgbClr val="FFC000">
                  <a:alpha val="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0800000">
            <a:off x="1928794" y="3857628"/>
            <a:ext cx="1478874" cy="1507259"/>
          </a:xfrm>
          <a:prstGeom prst="teardrop">
            <a:avLst/>
          </a:prstGeom>
          <a:solidFill>
            <a:srgbClr val="3E1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232903">
            <a:off x="5550017" y="1548504"/>
            <a:ext cx="1478874" cy="1507259"/>
          </a:xfrm>
          <a:prstGeom prst="teardrop">
            <a:avLst/>
          </a:prstGeom>
          <a:solidFill>
            <a:srgbClr val="3E1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5225163">
            <a:off x="5765816" y="3595039"/>
            <a:ext cx="1478874" cy="1507259"/>
          </a:xfrm>
          <a:prstGeom prst="teardrop">
            <a:avLst/>
          </a:prstGeom>
          <a:solidFill>
            <a:srgbClr val="3E1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4" grpId="0" animBg="1"/>
      <p:bldP spid="24" grpId="1" animBg="1"/>
      <p:bldP spid="24" grpId="2" animBg="1"/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23638216_4406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55414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Marco"/>
          <p:cNvSpPr/>
          <p:nvPr/>
        </p:nvSpPr>
        <p:spPr>
          <a:xfrm>
            <a:off x="571472" y="0"/>
            <a:ext cx="928662" cy="1000108"/>
          </a:xfrm>
          <a:prstGeom prst="frame">
            <a:avLst>
              <a:gd name="adj1" fmla="val 33834"/>
            </a:avLst>
          </a:prstGeom>
          <a:gradFill flip="none" rotWithShape="1">
            <a:gsLst>
              <a:gs pos="33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571472" y="1071546"/>
            <a:ext cx="928662" cy="928694"/>
          </a:xfrm>
          <a:prstGeom prst="frame">
            <a:avLst>
              <a:gd name="adj1" fmla="val 33834"/>
            </a:avLst>
          </a:prstGeom>
          <a:gradFill flip="none" rotWithShape="1">
            <a:gsLst>
              <a:gs pos="33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571472" y="2071678"/>
            <a:ext cx="928662" cy="928694"/>
          </a:xfrm>
          <a:prstGeom prst="frame">
            <a:avLst>
              <a:gd name="adj1" fmla="val 33834"/>
            </a:avLst>
          </a:prstGeom>
          <a:gradFill flip="none" rotWithShape="1">
            <a:gsLst>
              <a:gs pos="33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571472" y="3071810"/>
            <a:ext cx="928662" cy="857256"/>
          </a:xfrm>
          <a:prstGeom prst="frame">
            <a:avLst>
              <a:gd name="adj1" fmla="val 33834"/>
            </a:avLst>
          </a:prstGeom>
          <a:gradFill flip="none" rotWithShape="1">
            <a:gsLst>
              <a:gs pos="33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571472" y="4000504"/>
            <a:ext cx="928662" cy="857256"/>
          </a:xfrm>
          <a:prstGeom prst="frame">
            <a:avLst>
              <a:gd name="adj1" fmla="val 33834"/>
            </a:avLst>
          </a:prstGeom>
          <a:gradFill flip="none" rotWithShape="1">
            <a:gsLst>
              <a:gs pos="33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71472" y="4929198"/>
            <a:ext cx="928662" cy="928694"/>
          </a:xfrm>
          <a:prstGeom prst="frame">
            <a:avLst>
              <a:gd name="adj1" fmla="val 33834"/>
            </a:avLst>
          </a:prstGeom>
          <a:gradFill flip="none" rotWithShape="1">
            <a:gsLst>
              <a:gs pos="33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571472" y="5929306"/>
            <a:ext cx="928662" cy="928694"/>
          </a:xfrm>
          <a:prstGeom prst="frame">
            <a:avLst>
              <a:gd name="adj1" fmla="val 33834"/>
            </a:avLst>
          </a:prstGeom>
          <a:gradFill flip="none" rotWithShape="1">
            <a:gsLst>
              <a:gs pos="33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7572396" y="0"/>
            <a:ext cx="928662" cy="1000108"/>
          </a:xfrm>
          <a:prstGeom prst="frame">
            <a:avLst>
              <a:gd name="adj1" fmla="val 33834"/>
            </a:avLst>
          </a:prstGeom>
          <a:gradFill flip="none" rotWithShape="1">
            <a:gsLst>
              <a:gs pos="33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7572396" y="1071546"/>
            <a:ext cx="928662" cy="928694"/>
          </a:xfrm>
          <a:prstGeom prst="frame">
            <a:avLst>
              <a:gd name="adj1" fmla="val 33834"/>
            </a:avLst>
          </a:prstGeom>
          <a:gradFill flip="none" rotWithShape="1">
            <a:gsLst>
              <a:gs pos="33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7572396" y="2071678"/>
            <a:ext cx="928662" cy="928694"/>
          </a:xfrm>
          <a:prstGeom prst="frame">
            <a:avLst>
              <a:gd name="adj1" fmla="val 33834"/>
            </a:avLst>
          </a:prstGeom>
          <a:gradFill flip="none" rotWithShape="1">
            <a:gsLst>
              <a:gs pos="33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7572396" y="3071810"/>
            <a:ext cx="928662" cy="857256"/>
          </a:xfrm>
          <a:prstGeom prst="frame">
            <a:avLst>
              <a:gd name="adj1" fmla="val 33834"/>
            </a:avLst>
          </a:prstGeom>
          <a:gradFill flip="none" rotWithShape="1">
            <a:gsLst>
              <a:gs pos="33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7572396" y="4000504"/>
            <a:ext cx="928662" cy="857256"/>
          </a:xfrm>
          <a:prstGeom prst="frame">
            <a:avLst>
              <a:gd name="adj1" fmla="val 33834"/>
            </a:avLst>
          </a:prstGeom>
          <a:gradFill flip="none" rotWithShape="1">
            <a:gsLst>
              <a:gs pos="33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7572396" y="4929198"/>
            <a:ext cx="928662" cy="928694"/>
          </a:xfrm>
          <a:prstGeom prst="frame">
            <a:avLst>
              <a:gd name="adj1" fmla="val 33834"/>
            </a:avLst>
          </a:prstGeom>
          <a:gradFill flip="none" rotWithShape="1">
            <a:gsLst>
              <a:gs pos="33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7572396" y="5929306"/>
            <a:ext cx="928662" cy="928694"/>
          </a:xfrm>
          <a:prstGeom prst="frame">
            <a:avLst>
              <a:gd name="adj1" fmla="val 33834"/>
            </a:avLst>
          </a:prstGeom>
          <a:gradFill flip="none" rotWithShape="1">
            <a:gsLst>
              <a:gs pos="33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0033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0033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5887_ma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017"/>
            <a:ext cx="9144000" cy="6837967"/>
          </a:xfrm>
          <a:prstGeom prst="rect">
            <a:avLst/>
          </a:prstGeom>
        </p:spPr>
      </p:pic>
      <p:pic>
        <p:nvPicPr>
          <p:cNvPr id="5" name="4 Imagen" descr="105887_ma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6" name="5 Imagen" descr="105887_ma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3367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13368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-13368"/>
            <a:ext cx="9144000" cy="685800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4E8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8" grpId="0" animBg="1"/>
      <p:bldP spid="8" grpId="1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23638249_4406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072098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16200000">
            <a:off x="500034" y="5715016"/>
            <a:ext cx="1214422" cy="1071546"/>
          </a:xfrm>
          <a:prstGeom prst="chevro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500034" y="4786322"/>
            <a:ext cx="1214422" cy="1071546"/>
          </a:xfrm>
          <a:prstGeom prst="chevro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500034" y="3857628"/>
            <a:ext cx="1214422" cy="1071546"/>
          </a:xfrm>
          <a:prstGeom prst="chevro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500034" y="2928934"/>
            <a:ext cx="1214422" cy="1071546"/>
          </a:xfrm>
          <a:prstGeom prst="chevro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500034" y="2000240"/>
            <a:ext cx="1214422" cy="1071546"/>
          </a:xfrm>
          <a:prstGeom prst="chevro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00034" y="1071546"/>
            <a:ext cx="1214422" cy="1071546"/>
          </a:xfrm>
          <a:prstGeom prst="chevro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500034" y="71438"/>
            <a:ext cx="1214422" cy="1071546"/>
          </a:xfrm>
          <a:prstGeom prst="chevro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7429520" y="5715016"/>
            <a:ext cx="1214422" cy="1071546"/>
          </a:xfrm>
          <a:prstGeom prst="chevro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7429520" y="4786322"/>
            <a:ext cx="1214422" cy="1071546"/>
          </a:xfrm>
          <a:prstGeom prst="chevro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7429520" y="3857628"/>
            <a:ext cx="1214422" cy="1071546"/>
          </a:xfrm>
          <a:prstGeom prst="chevro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429520" y="2928934"/>
            <a:ext cx="1214422" cy="1071546"/>
          </a:xfrm>
          <a:prstGeom prst="chevro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7429520" y="2000240"/>
            <a:ext cx="1214422" cy="1071546"/>
          </a:xfrm>
          <a:prstGeom prst="chevro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429520" y="1071546"/>
            <a:ext cx="1214422" cy="1071546"/>
          </a:xfrm>
          <a:prstGeom prst="chevro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429520" y="71438"/>
            <a:ext cx="1214422" cy="1071546"/>
          </a:xfrm>
          <a:prstGeom prst="chevro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5896_ma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3076500">
            <a:off x="3572279" y="5633745"/>
            <a:ext cx="1500198" cy="1270450"/>
          </a:xfrm>
          <a:prstGeom prst="chevron">
            <a:avLst/>
          </a:prstGeom>
          <a:gradFill flip="none" rotWithShape="1">
            <a:gsLst>
              <a:gs pos="48000">
                <a:schemeClr val="accent6">
                  <a:lumMod val="75000"/>
                  <a:shade val="30000"/>
                  <a:satMod val="115000"/>
                  <a:alpha val="63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7068027">
            <a:off x="4805086" y="5610948"/>
            <a:ext cx="1500198" cy="1270450"/>
          </a:xfrm>
          <a:prstGeom prst="chevron">
            <a:avLst/>
          </a:prstGeom>
          <a:gradFill flip="none" rotWithShape="1">
            <a:gsLst>
              <a:gs pos="48000">
                <a:schemeClr val="accent6">
                  <a:lumMod val="75000"/>
                  <a:shade val="30000"/>
                  <a:satMod val="115000"/>
                  <a:alpha val="63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3076500">
            <a:off x="2929338" y="4776487"/>
            <a:ext cx="1500198" cy="1270450"/>
          </a:xfrm>
          <a:prstGeom prst="chevron">
            <a:avLst/>
          </a:prstGeom>
          <a:gradFill flip="none" rotWithShape="1">
            <a:gsLst>
              <a:gs pos="48000">
                <a:schemeClr val="accent6">
                  <a:lumMod val="75000"/>
                  <a:shade val="30000"/>
                  <a:satMod val="115000"/>
                  <a:alpha val="63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7068027">
            <a:off x="5233713" y="4682254"/>
            <a:ext cx="1500198" cy="1270450"/>
          </a:xfrm>
          <a:prstGeom prst="chevron">
            <a:avLst/>
          </a:prstGeom>
          <a:gradFill flip="none" rotWithShape="1">
            <a:gsLst>
              <a:gs pos="48000">
                <a:schemeClr val="accent6">
                  <a:lumMod val="75000"/>
                  <a:shade val="30000"/>
                  <a:satMod val="115000"/>
                  <a:alpha val="63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3076500">
            <a:off x="2286396" y="3919234"/>
            <a:ext cx="1500198" cy="1270450"/>
          </a:xfrm>
          <a:prstGeom prst="chevron">
            <a:avLst/>
          </a:prstGeom>
          <a:gradFill flip="none" rotWithShape="1">
            <a:gsLst>
              <a:gs pos="48000">
                <a:schemeClr val="accent6">
                  <a:lumMod val="75000"/>
                  <a:shade val="30000"/>
                  <a:satMod val="115000"/>
                  <a:alpha val="63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7068027">
            <a:off x="5662343" y="3753560"/>
            <a:ext cx="1500198" cy="1270450"/>
          </a:xfrm>
          <a:prstGeom prst="chevron">
            <a:avLst/>
          </a:prstGeom>
          <a:gradFill flip="none" rotWithShape="1">
            <a:gsLst>
              <a:gs pos="48000">
                <a:schemeClr val="accent6">
                  <a:lumMod val="75000"/>
                  <a:shade val="30000"/>
                  <a:satMod val="115000"/>
                  <a:alpha val="63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7068027">
            <a:off x="6162408" y="2753429"/>
            <a:ext cx="1500198" cy="1270450"/>
          </a:xfrm>
          <a:prstGeom prst="chevron">
            <a:avLst/>
          </a:prstGeom>
          <a:gradFill flip="none" rotWithShape="1">
            <a:gsLst>
              <a:gs pos="48000">
                <a:schemeClr val="accent6">
                  <a:lumMod val="75000"/>
                  <a:shade val="30000"/>
                  <a:satMod val="115000"/>
                  <a:alpha val="63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3076500">
            <a:off x="1643453" y="3133414"/>
            <a:ext cx="1500198" cy="1270450"/>
          </a:xfrm>
          <a:prstGeom prst="chevron">
            <a:avLst/>
          </a:prstGeom>
          <a:gradFill flip="none" rotWithShape="1">
            <a:gsLst>
              <a:gs pos="48000">
                <a:schemeClr val="accent6">
                  <a:lumMod val="75000"/>
                  <a:shade val="30000"/>
                  <a:satMod val="115000"/>
                  <a:alpha val="63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3076500">
            <a:off x="1000512" y="2347597"/>
            <a:ext cx="1500198" cy="1270450"/>
          </a:xfrm>
          <a:prstGeom prst="chevron">
            <a:avLst/>
          </a:prstGeom>
          <a:gradFill flip="none" rotWithShape="1">
            <a:gsLst>
              <a:gs pos="48000">
                <a:schemeClr val="accent6">
                  <a:lumMod val="75000"/>
                  <a:shade val="30000"/>
                  <a:satMod val="115000"/>
                  <a:alpha val="63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3076500">
            <a:off x="214726" y="1418901"/>
            <a:ext cx="1500198" cy="1270450"/>
          </a:xfrm>
          <a:prstGeom prst="chevron">
            <a:avLst/>
          </a:prstGeom>
          <a:gradFill flip="none" rotWithShape="1">
            <a:gsLst>
              <a:gs pos="48000">
                <a:schemeClr val="accent6">
                  <a:lumMod val="75000"/>
                  <a:shade val="30000"/>
                  <a:satMod val="115000"/>
                  <a:alpha val="63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7068027">
            <a:off x="6662475" y="1896172"/>
            <a:ext cx="1500198" cy="1270450"/>
          </a:xfrm>
          <a:prstGeom prst="chevron">
            <a:avLst/>
          </a:prstGeom>
          <a:gradFill flip="none" rotWithShape="1">
            <a:gsLst>
              <a:gs pos="48000">
                <a:schemeClr val="accent6">
                  <a:lumMod val="75000"/>
                  <a:shade val="30000"/>
                  <a:satMod val="115000"/>
                  <a:alpha val="63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7068027">
            <a:off x="7162539" y="896041"/>
            <a:ext cx="1500198" cy="1270450"/>
          </a:xfrm>
          <a:prstGeom prst="chevron">
            <a:avLst/>
          </a:prstGeom>
          <a:gradFill flip="none" rotWithShape="1">
            <a:gsLst>
              <a:gs pos="48000">
                <a:schemeClr val="accent6">
                  <a:lumMod val="75000"/>
                  <a:shade val="30000"/>
                  <a:satMod val="115000"/>
                  <a:alpha val="63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31892613_461cddaddd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860" y="0"/>
            <a:ext cx="443135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>
            <a:off x="642910" y="2714620"/>
            <a:ext cx="1071570" cy="1785950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214414" y="2714620"/>
            <a:ext cx="1071570" cy="1785950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2714620"/>
            <a:ext cx="1071570" cy="1785950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8143900" y="2643182"/>
            <a:ext cx="1000100" cy="1785950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7500958" y="2643182"/>
            <a:ext cx="1071538" cy="1785950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6858016" y="2643182"/>
            <a:ext cx="1142976" cy="1785950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2" name="11 Imagen" descr="1231892613_461cddaddd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0"/>
            <a:ext cx="442915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3" name="12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8250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5894_ma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5894_ma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1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70855_1000_1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9978" y="0"/>
            <a:ext cx="492404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2071670" cy="6858000"/>
          </a:xfrm>
          <a:prstGeom prst="triangle">
            <a:avLst/>
          </a:prstGeom>
          <a:gradFill flip="none" rotWithShape="1">
            <a:gsLst>
              <a:gs pos="61000">
                <a:schemeClr val="tx2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7072330" y="0"/>
            <a:ext cx="2071670" cy="6858000"/>
          </a:xfrm>
          <a:prstGeom prst="triangle">
            <a:avLst/>
          </a:prstGeom>
          <a:gradFill flip="none" rotWithShape="1">
            <a:gsLst>
              <a:gs pos="61000">
                <a:schemeClr val="tx2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0" y="2786058"/>
            <a:ext cx="2143108" cy="4071942"/>
          </a:xfrm>
          <a:prstGeom prst="triangle">
            <a:avLst/>
          </a:prstGeom>
          <a:gradFill flip="none" rotWithShape="1">
            <a:gsLst>
              <a:gs pos="61000">
                <a:schemeClr val="tx2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7072330" y="2786058"/>
            <a:ext cx="2071670" cy="4071942"/>
          </a:xfrm>
          <a:prstGeom prst="triangle">
            <a:avLst/>
          </a:prstGeom>
          <a:gradFill flip="none" rotWithShape="1">
            <a:gsLst>
              <a:gs pos="61000">
                <a:schemeClr val="tx2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0" y="4500570"/>
            <a:ext cx="2143108" cy="2357430"/>
          </a:xfrm>
          <a:prstGeom prst="triangle">
            <a:avLst/>
          </a:prstGeom>
          <a:solidFill>
            <a:schemeClr val="tx2">
              <a:lumMod val="10000"/>
            </a:schemeClr>
          </a:solidFill>
          <a:ln>
            <a:solidFill>
              <a:schemeClr val="tx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7072330" y="4214818"/>
            <a:ext cx="2071670" cy="2643182"/>
          </a:xfrm>
          <a:prstGeom prst="triangle">
            <a:avLst/>
          </a:prstGeom>
          <a:solidFill>
            <a:schemeClr val="tx2">
              <a:lumMod val="10000"/>
            </a:schemeClr>
          </a:solidFill>
          <a:ln>
            <a:solidFill>
              <a:schemeClr val="tx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19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00034" cy="6858000"/>
          </a:xfrm>
          <a:prstGeom prst="rect">
            <a:avLst/>
          </a:prstGeom>
          <a:gradFill flip="none" rotWithShape="1">
            <a:gsLst>
              <a:gs pos="84000">
                <a:schemeClr val="tx1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472" y="0"/>
            <a:ext cx="500034" cy="6858000"/>
          </a:xfrm>
          <a:prstGeom prst="rect">
            <a:avLst/>
          </a:prstGeom>
          <a:gradFill flip="none" rotWithShape="1">
            <a:gsLst>
              <a:gs pos="84000">
                <a:schemeClr val="tx1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3008" y="0"/>
            <a:ext cx="500034" cy="6858000"/>
          </a:xfrm>
          <a:prstGeom prst="rect">
            <a:avLst/>
          </a:prstGeom>
          <a:gradFill flip="none" rotWithShape="1">
            <a:gsLst>
              <a:gs pos="84000">
                <a:schemeClr val="tx1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714480" y="0"/>
            <a:ext cx="500034" cy="6858000"/>
          </a:xfrm>
          <a:prstGeom prst="rect">
            <a:avLst/>
          </a:prstGeom>
          <a:gradFill flip="none" rotWithShape="1">
            <a:gsLst>
              <a:gs pos="84000">
                <a:schemeClr val="tx1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357454" y="0"/>
            <a:ext cx="500034" cy="6858000"/>
          </a:xfrm>
          <a:prstGeom prst="rect">
            <a:avLst/>
          </a:prstGeom>
          <a:gradFill flip="none" rotWithShape="1">
            <a:gsLst>
              <a:gs pos="84000">
                <a:schemeClr val="tx1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928926" y="0"/>
            <a:ext cx="500034" cy="6858000"/>
          </a:xfrm>
          <a:prstGeom prst="rect">
            <a:avLst/>
          </a:prstGeom>
          <a:gradFill flip="none" rotWithShape="1">
            <a:gsLst>
              <a:gs pos="84000">
                <a:schemeClr val="tx1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500462" y="0"/>
            <a:ext cx="500034" cy="6858000"/>
          </a:xfrm>
          <a:prstGeom prst="rect">
            <a:avLst/>
          </a:prstGeom>
          <a:gradFill flip="none" rotWithShape="1">
            <a:gsLst>
              <a:gs pos="84000">
                <a:schemeClr val="tx1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071934" y="0"/>
            <a:ext cx="500034" cy="6858000"/>
          </a:xfrm>
          <a:prstGeom prst="rect">
            <a:avLst/>
          </a:prstGeom>
          <a:gradFill flip="none" rotWithShape="1">
            <a:gsLst>
              <a:gs pos="84000">
                <a:schemeClr val="tx1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572032" y="0"/>
            <a:ext cx="500034" cy="6858000"/>
          </a:xfrm>
          <a:prstGeom prst="rect">
            <a:avLst/>
          </a:prstGeom>
          <a:gradFill flip="none" rotWithShape="1">
            <a:gsLst>
              <a:gs pos="84000">
                <a:schemeClr val="tx1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04" y="0"/>
            <a:ext cx="500034" cy="6858000"/>
          </a:xfrm>
          <a:prstGeom prst="rect">
            <a:avLst/>
          </a:prstGeom>
          <a:gradFill flip="none" rotWithShape="1">
            <a:gsLst>
              <a:gs pos="84000">
                <a:schemeClr val="tx1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715040" y="0"/>
            <a:ext cx="500034" cy="6858000"/>
          </a:xfrm>
          <a:prstGeom prst="rect">
            <a:avLst/>
          </a:prstGeom>
          <a:gradFill flip="none" rotWithShape="1">
            <a:gsLst>
              <a:gs pos="84000">
                <a:schemeClr val="tx1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286512" y="0"/>
            <a:ext cx="500034" cy="6858000"/>
          </a:xfrm>
          <a:prstGeom prst="rect">
            <a:avLst/>
          </a:prstGeom>
          <a:gradFill flip="none" rotWithShape="1">
            <a:gsLst>
              <a:gs pos="84000">
                <a:schemeClr val="tx1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929486" y="0"/>
            <a:ext cx="500034" cy="6858000"/>
          </a:xfrm>
          <a:prstGeom prst="rect">
            <a:avLst/>
          </a:prstGeom>
          <a:gradFill flip="none" rotWithShape="1">
            <a:gsLst>
              <a:gs pos="84000">
                <a:schemeClr val="tx1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500958" y="0"/>
            <a:ext cx="500034" cy="6858000"/>
          </a:xfrm>
          <a:prstGeom prst="rect">
            <a:avLst/>
          </a:prstGeom>
          <a:gradFill flip="none" rotWithShape="1">
            <a:gsLst>
              <a:gs pos="84000">
                <a:schemeClr val="tx1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8072494" y="0"/>
            <a:ext cx="500034" cy="6858000"/>
          </a:xfrm>
          <a:prstGeom prst="rect">
            <a:avLst/>
          </a:prstGeom>
          <a:gradFill flip="none" rotWithShape="1">
            <a:gsLst>
              <a:gs pos="84000">
                <a:schemeClr val="tx1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643966" y="0"/>
            <a:ext cx="500034" cy="6858000"/>
          </a:xfrm>
          <a:prstGeom prst="rect">
            <a:avLst/>
          </a:prstGeom>
          <a:gradFill flip="none" rotWithShape="1">
            <a:gsLst>
              <a:gs pos="84000">
                <a:schemeClr val="tx1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1761886_41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143536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2143108" cy="6858000"/>
          </a:xfrm>
          <a:prstGeom prst="rtTriangle">
            <a:avLst/>
          </a:prstGeom>
          <a:gradFill flip="none" rotWithShape="1">
            <a:gsLst>
              <a:gs pos="0">
                <a:srgbClr val="0000FF">
                  <a:shade val="30000"/>
                  <a:satMod val="115000"/>
                </a:srgb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7143768" y="0"/>
            <a:ext cx="2000232" cy="6858000"/>
          </a:xfrm>
          <a:prstGeom prst="rtTriangle">
            <a:avLst/>
          </a:prstGeom>
          <a:gradFill flip="none" rotWithShape="1">
            <a:gsLst>
              <a:gs pos="0">
                <a:srgbClr val="0000FF">
                  <a:shade val="30000"/>
                  <a:satMod val="115000"/>
                </a:srgb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2071670" cy="6858000"/>
          </a:xfrm>
          <a:prstGeom prst="rt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7215206" y="0"/>
            <a:ext cx="1928794" cy="6858000"/>
          </a:xfrm>
          <a:prstGeom prst="rt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1761886_11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Lágrima"/>
          <p:cNvSpPr/>
          <p:nvPr/>
        </p:nvSpPr>
        <p:spPr>
          <a:xfrm>
            <a:off x="1500166" y="0"/>
            <a:ext cx="2071702" cy="2071702"/>
          </a:xfrm>
          <a:prstGeom prst="teardrop">
            <a:avLst/>
          </a:prstGeom>
          <a:gradFill flip="none" rotWithShape="1">
            <a:gsLst>
              <a:gs pos="48000">
                <a:srgbClr val="000099">
                  <a:alpha val="27000"/>
                </a:srgb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4E8BE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089597">
            <a:off x="3570077" y="426837"/>
            <a:ext cx="2071702" cy="2071702"/>
          </a:xfrm>
          <a:prstGeom prst="teardrop">
            <a:avLst/>
          </a:prstGeom>
          <a:gradFill flip="none" rotWithShape="1">
            <a:gsLst>
              <a:gs pos="48000">
                <a:srgbClr val="000099">
                  <a:alpha val="27000"/>
                </a:srgb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4E8BE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5572132" y="0"/>
            <a:ext cx="2071702" cy="2071702"/>
          </a:xfrm>
          <a:prstGeom prst="teardrop">
            <a:avLst/>
          </a:prstGeom>
          <a:gradFill flip="none" rotWithShape="1">
            <a:gsLst>
              <a:gs pos="48000">
                <a:srgbClr val="000099">
                  <a:alpha val="27000"/>
                </a:srgb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4E8BE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714348" y="785794"/>
            <a:ext cx="2071702" cy="2071702"/>
          </a:xfrm>
          <a:prstGeom prst="teardrop">
            <a:avLst/>
          </a:prstGeom>
          <a:gradFill>
            <a:gsLst>
              <a:gs pos="49000">
                <a:schemeClr val="tx2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</a:gradFill>
          <a:ln>
            <a:solidFill>
              <a:schemeClr val="tx2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89597">
            <a:off x="3498638" y="1569820"/>
            <a:ext cx="2071702" cy="2071702"/>
          </a:xfrm>
          <a:prstGeom prst="teardrop">
            <a:avLst/>
          </a:prstGeom>
          <a:gradFill>
            <a:gsLst>
              <a:gs pos="49000">
                <a:schemeClr val="tx2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</a:gradFill>
          <a:ln>
            <a:solidFill>
              <a:schemeClr val="tx2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6500826" y="785794"/>
            <a:ext cx="2071702" cy="2071702"/>
          </a:xfrm>
          <a:prstGeom prst="teardrop">
            <a:avLst/>
          </a:prstGeom>
          <a:gradFill flip="none" rotWithShape="1">
            <a:gsLst>
              <a:gs pos="49000">
                <a:schemeClr val="tx2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2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395801">
            <a:off x="57178" y="1628791"/>
            <a:ext cx="2071702" cy="2071702"/>
          </a:xfrm>
          <a:prstGeom prst="teardrop">
            <a:avLst/>
          </a:prstGeom>
          <a:gradFill flip="none" rotWithShape="1">
            <a:gsLst>
              <a:gs pos="48000">
                <a:srgbClr val="000099">
                  <a:alpha val="27000"/>
                </a:srgb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4E8BE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54765">
            <a:off x="7108033" y="1678785"/>
            <a:ext cx="2071702" cy="2000232"/>
          </a:xfrm>
          <a:prstGeom prst="teardrop">
            <a:avLst/>
          </a:prstGeom>
          <a:gradFill flip="none" rotWithShape="1">
            <a:gsLst>
              <a:gs pos="48000">
                <a:srgbClr val="000099">
                  <a:alpha val="27000"/>
                </a:srgb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4E8BE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89597">
            <a:off x="3498639" y="2641389"/>
            <a:ext cx="2071702" cy="2071702"/>
          </a:xfrm>
          <a:prstGeom prst="teardrop">
            <a:avLst/>
          </a:prstGeom>
          <a:gradFill flip="none" rotWithShape="1">
            <a:gsLst>
              <a:gs pos="48000">
                <a:srgbClr val="000099">
                  <a:alpha val="27000"/>
                </a:srgb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4E8BE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23638215_4406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4884" y="0"/>
            <a:ext cx="4501694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0"/>
            <a:ext cx="2428860" cy="6858000"/>
          </a:xfrm>
          <a:prstGeom prst="chevron">
            <a:avLst>
              <a:gd name="adj" fmla="val 68174"/>
            </a:avLst>
          </a:prstGeom>
          <a:gradFill flip="none" rotWithShape="1">
            <a:gsLst>
              <a:gs pos="67000">
                <a:srgbClr val="9F4219">
                  <a:shade val="30000"/>
                  <a:satMod val="115000"/>
                  <a:alpha val="13000"/>
                </a:srgbClr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58250E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6929454" y="0"/>
            <a:ext cx="2214546" cy="6858000"/>
          </a:xfrm>
          <a:prstGeom prst="chevron">
            <a:avLst>
              <a:gd name="adj" fmla="val 67885"/>
            </a:avLst>
          </a:prstGeom>
          <a:gradFill flip="none" rotWithShape="1">
            <a:gsLst>
              <a:gs pos="67000">
                <a:srgbClr val="9F4219">
                  <a:shade val="30000"/>
                  <a:satMod val="115000"/>
                  <a:alpha val="13000"/>
                </a:srgbClr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58250E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Extracto"/>
          <p:cNvSpPr/>
          <p:nvPr/>
        </p:nvSpPr>
        <p:spPr>
          <a:xfrm rot="5400000">
            <a:off x="-2571760" y="2571760"/>
            <a:ext cx="6858000" cy="1714480"/>
          </a:xfrm>
          <a:prstGeom prst="flowChartExtract">
            <a:avLst/>
          </a:prstGeom>
          <a:solidFill>
            <a:srgbClr val="3E1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 rot="5400000" flipV="1">
            <a:off x="4893479" y="2607479"/>
            <a:ext cx="6858000" cy="1643042"/>
          </a:xfrm>
          <a:prstGeom prst="flowChartExtract">
            <a:avLst/>
          </a:prstGeom>
          <a:solidFill>
            <a:srgbClr val="3E1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9" grpId="0" animBg="1"/>
      <p:bldP spid="9" grpId="1" animBg="1"/>
      <p:bldP spid="11" grpId="0" animBg="1"/>
      <p:bldP spid="12" grpId="0" animBg="1"/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23638226_4406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64457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 rot="18991923">
            <a:off x="480272" y="265990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79699">
            <a:off x="480272" y="1051784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91923">
            <a:off x="480581" y="1980811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79699">
            <a:off x="480581" y="2766605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91923">
            <a:off x="480274" y="3694990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879699">
            <a:off x="480274" y="4480784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91923">
            <a:off x="480580" y="5195521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79699">
            <a:off x="480580" y="5981315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91923">
            <a:off x="7266883" y="265991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879699">
            <a:off x="7266883" y="1051785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91923">
            <a:off x="7267192" y="1980812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879699">
            <a:off x="7267192" y="2766606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991923">
            <a:off x="7266885" y="3694991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8879699">
            <a:off x="7266885" y="4480785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991923">
            <a:off x="7267191" y="5195522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8879699">
            <a:off x="7267191" y="5981316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-357214"/>
            <a:ext cx="9715568" cy="77153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23638271_4406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323638271_4406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323638271_4406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23638278_4406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0"/>
            <a:ext cx="442915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una"/>
          <p:cNvSpPr/>
          <p:nvPr/>
        </p:nvSpPr>
        <p:spPr>
          <a:xfrm>
            <a:off x="0" y="0"/>
            <a:ext cx="2214546" cy="1714488"/>
          </a:xfrm>
          <a:prstGeom prst="moon">
            <a:avLst>
              <a:gd name="adj" fmla="val 46151"/>
            </a:avLst>
          </a:prstGeom>
          <a:gradFill flip="none" rotWithShape="1">
            <a:gsLst>
              <a:gs pos="83000">
                <a:schemeClr val="tx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0" y="1785926"/>
            <a:ext cx="2214546" cy="1571636"/>
          </a:xfrm>
          <a:prstGeom prst="moon">
            <a:avLst>
              <a:gd name="adj" fmla="val 46151"/>
            </a:avLst>
          </a:prstGeom>
          <a:gradFill flip="none" rotWithShape="1">
            <a:gsLst>
              <a:gs pos="83000">
                <a:schemeClr val="tx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0" y="3357586"/>
            <a:ext cx="2214546" cy="1714488"/>
          </a:xfrm>
          <a:prstGeom prst="moon">
            <a:avLst>
              <a:gd name="adj" fmla="val 46151"/>
            </a:avLst>
          </a:prstGeom>
          <a:gradFill flip="none" rotWithShape="1">
            <a:gsLst>
              <a:gs pos="83000">
                <a:schemeClr val="tx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0" y="5143512"/>
            <a:ext cx="2214546" cy="1714488"/>
          </a:xfrm>
          <a:prstGeom prst="moon">
            <a:avLst>
              <a:gd name="adj" fmla="val 46151"/>
            </a:avLst>
          </a:prstGeom>
          <a:gradFill flip="none" rotWithShape="1">
            <a:gsLst>
              <a:gs pos="83000">
                <a:schemeClr val="tx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6786578" y="0"/>
            <a:ext cx="2357422" cy="1714488"/>
          </a:xfrm>
          <a:prstGeom prst="moon">
            <a:avLst>
              <a:gd name="adj" fmla="val 46151"/>
            </a:avLst>
          </a:prstGeom>
          <a:gradFill flip="none" rotWithShape="1">
            <a:gsLst>
              <a:gs pos="83000">
                <a:schemeClr val="tx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6786578" y="1714488"/>
            <a:ext cx="2357422" cy="1643073"/>
          </a:xfrm>
          <a:prstGeom prst="moon">
            <a:avLst>
              <a:gd name="adj" fmla="val 46151"/>
            </a:avLst>
          </a:prstGeom>
          <a:gradFill flip="none" rotWithShape="1">
            <a:gsLst>
              <a:gs pos="83000">
                <a:schemeClr val="tx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6786578" y="3357562"/>
            <a:ext cx="2357422" cy="1714512"/>
          </a:xfrm>
          <a:prstGeom prst="moon">
            <a:avLst>
              <a:gd name="adj" fmla="val 46151"/>
            </a:avLst>
          </a:prstGeom>
          <a:gradFill flip="none" rotWithShape="1">
            <a:gsLst>
              <a:gs pos="83000">
                <a:schemeClr val="tx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6786578" y="5143512"/>
            <a:ext cx="2357422" cy="1714488"/>
          </a:xfrm>
          <a:prstGeom prst="moon">
            <a:avLst>
              <a:gd name="adj" fmla="val 46151"/>
            </a:avLst>
          </a:prstGeom>
          <a:gradFill flip="none" rotWithShape="1">
            <a:gsLst>
              <a:gs pos="83000">
                <a:schemeClr val="tx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-357214"/>
            <a:ext cx="9715568" cy="721521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31193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31193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36761006-217211-0088669_www.nevseoboi.com.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680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53928116_u10244_1531_body_a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7" name="6 Lágrima"/>
          <p:cNvSpPr/>
          <p:nvPr/>
        </p:nvSpPr>
        <p:spPr>
          <a:xfrm rot="2523222">
            <a:off x="6937504" y="1192672"/>
            <a:ext cx="1873708" cy="1713914"/>
          </a:xfrm>
          <a:prstGeom prst="teardrop">
            <a:avLst/>
          </a:prstGeom>
          <a:gradFill flip="none" rotWithShape="1">
            <a:gsLst>
              <a:gs pos="40000">
                <a:schemeClr val="accent6">
                  <a:lumMod val="50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732016">
            <a:off x="5760236" y="1197724"/>
            <a:ext cx="1873708" cy="1713913"/>
          </a:xfrm>
          <a:prstGeom prst="teardrop">
            <a:avLst/>
          </a:prstGeom>
          <a:gradFill flip="none" rotWithShape="1">
            <a:gsLst>
              <a:gs pos="40000">
                <a:schemeClr val="accent6">
                  <a:lumMod val="50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643366">
            <a:off x="4610783" y="1198961"/>
            <a:ext cx="1873707" cy="1713913"/>
          </a:xfrm>
          <a:prstGeom prst="teardrop">
            <a:avLst/>
          </a:prstGeom>
          <a:gradFill flip="none" rotWithShape="1">
            <a:gsLst>
              <a:gs pos="40000">
                <a:schemeClr val="accent6">
                  <a:lumMod val="50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358680">
            <a:off x="3831345" y="1185406"/>
            <a:ext cx="1873708" cy="1713913"/>
          </a:xfrm>
          <a:prstGeom prst="teardrop">
            <a:avLst/>
          </a:prstGeom>
          <a:gradFill flip="none" rotWithShape="1">
            <a:gsLst>
              <a:gs pos="40000">
                <a:schemeClr val="accent6">
                  <a:lumMod val="50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564762">
            <a:off x="2508624" y="1142633"/>
            <a:ext cx="1987921" cy="1855007"/>
          </a:xfrm>
          <a:prstGeom prst="teardrop">
            <a:avLst/>
          </a:prstGeom>
          <a:gradFill flip="none" rotWithShape="1">
            <a:gsLst>
              <a:gs pos="40000">
                <a:schemeClr val="accent6">
                  <a:lumMod val="50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412471">
            <a:off x="1109176" y="1165047"/>
            <a:ext cx="1873708" cy="1909030"/>
          </a:xfrm>
          <a:prstGeom prst="teardrop">
            <a:avLst/>
          </a:prstGeom>
          <a:gradFill flip="none" rotWithShape="1">
            <a:gsLst>
              <a:gs pos="40000">
                <a:schemeClr val="accent6">
                  <a:lumMod val="50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535419">
            <a:off x="-104273" y="1214350"/>
            <a:ext cx="1873707" cy="1901326"/>
          </a:xfrm>
          <a:prstGeom prst="teardrop">
            <a:avLst/>
          </a:prstGeom>
          <a:gradFill flip="none" rotWithShape="1">
            <a:gsLst>
              <a:gs pos="40000">
                <a:schemeClr val="accent6">
                  <a:lumMod val="50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395594">
            <a:off x="6783222" y="3625503"/>
            <a:ext cx="1873708" cy="1713914"/>
          </a:xfrm>
          <a:prstGeom prst="teardrop">
            <a:avLst/>
          </a:prstGeom>
          <a:gradFill flip="none" rotWithShape="1">
            <a:gsLst>
              <a:gs pos="40000">
                <a:schemeClr val="accent6">
                  <a:lumMod val="50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550968">
            <a:off x="5613844" y="3628965"/>
            <a:ext cx="1873708" cy="1713912"/>
          </a:xfrm>
          <a:prstGeom prst="teardrop">
            <a:avLst/>
          </a:prstGeom>
          <a:gradFill flip="none" rotWithShape="1">
            <a:gsLst>
              <a:gs pos="40000">
                <a:schemeClr val="accent6">
                  <a:lumMod val="50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2519646">
            <a:off x="4476151" y="3621436"/>
            <a:ext cx="1873708" cy="1713913"/>
          </a:xfrm>
          <a:prstGeom prst="teardrop">
            <a:avLst/>
          </a:prstGeom>
          <a:gradFill flip="none" rotWithShape="1">
            <a:gsLst>
              <a:gs pos="40000">
                <a:schemeClr val="accent6">
                  <a:lumMod val="50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466630">
            <a:off x="3187649" y="3772784"/>
            <a:ext cx="1873708" cy="1713913"/>
          </a:xfrm>
          <a:prstGeom prst="teardrop">
            <a:avLst/>
          </a:prstGeom>
          <a:gradFill flip="none" rotWithShape="1">
            <a:gsLst>
              <a:gs pos="40000">
                <a:schemeClr val="accent6">
                  <a:lumMod val="50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2617945">
            <a:off x="2217525" y="3730195"/>
            <a:ext cx="1873708" cy="1713913"/>
          </a:xfrm>
          <a:prstGeom prst="teardrop">
            <a:avLst/>
          </a:prstGeom>
          <a:gradFill flip="none" rotWithShape="1">
            <a:gsLst>
              <a:gs pos="40000">
                <a:schemeClr val="accent6">
                  <a:lumMod val="50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550375">
            <a:off x="1037048" y="3626150"/>
            <a:ext cx="1962944" cy="1929188"/>
          </a:xfrm>
          <a:prstGeom prst="teardrop">
            <a:avLst/>
          </a:prstGeom>
          <a:gradFill flip="none" rotWithShape="1">
            <a:gsLst>
              <a:gs pos="40000">
                <a:schemeClr val="accent6">
                  <a:lumMod val="50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2498350">
            <a:off x="-109572" y="3680919"/>
            <a:ext cx="1920371" cy="1925055"/>
          </a:xfrm>
          <a:prstGeom prst="teardrop">
            <a:avLst/>
          </a:prstGeom>
          <a:gradFill flip="none" rotWithShape="1">
            <a:gsLst>
              <a:gs pos="40000">
                <a:schemeClr val="accent6">
                  <a:lumMod val="50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000"/>
                            </p:stCondLst>
                            <p:childTnLst>
                              <p:par>
                                <p:cTn id="135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23638294_4406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4884" y="0"/>
            <a:ext cx="4574232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2285984" cy="6858000"/>
          </a:xfrm>
          <a:prstGeom prst="diamond">
            <a:avLst/>
          </a:prstGeom>
          <a:gradFill flip="none" rotWithShape="1">
            <a:gsLst>
              <a:gs pos="57000">
                <a:schemeClr val="bg1">
                  <a:alpha val="12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6858016" y="0"/>
            <a:ext cx="2285984" cy="6858000"/>
          </a:xfrm>
          <a:prstGeom prst="diamond">
            <a:avLst/>
          </a:prstGeom>
          <a:gradFill flip="none" rotWithShape="1">
            <a:gsLst>
              <a:gs pos="57000">
                <a:schemeClr val="bg1">
                  <a:alpha val="12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1323638294_4406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4574232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23638315_440623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071670" y="0"/>
            <a:ext cx="5000644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57158" y="0"/>
            <a:ext cx="1285884" cy="1214422"/>
          </a:xfrm>
          <a:prstGeom prst="donut">
            <a:avLst/>
          </a:prstGeom>
          <a:gradFill flip="none" rotWithShape="1">
            <a:gsLst>
              <a:gs pos="46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85720" y="1285860"/>
            <a:ext cx="1285884" cy="1285884"/>
          </a:xfrm>
          <a:prstGeom prst="donut">
            <a:avLst/>
          </a:prstGeom>
          <a:gradFill flip="none" rotWithShape="1">
            <a:gsLst>
              <a:gs pos="46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85720" y="2714620"/>
            <a:ext cx="1285852" cy="1285884"/>
          </a:xfrm>
          <a:prstGeom prst="donut">
            <a:avLst/>
          </a:prstGeom>
          <a:gradFill flip="none" rotWithShape="1">
            <a:gsLst>
              <a:gs pos="46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85720" y="4143380"/>
            <a:ext cx="1285852" cy="1214446"/>
          </a:xfrm>
          <a:prstGeom prst="donut">
            <a:avLst/>
          </a:prstGeom>
          <a:gradFill flip="none" rotWithShape="1">
            <a:gsLst>
              <a:gs pos="46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85720" y="5643554"/>
            <a:ext cx="1285852" cy="1214446"/>
          </a:xfrm>
          <a:prstGeom prst="donut">
            <a:avLst/>
          </a:prstGeom>
          <a:gradFill flip="none" rotWithShape="1">
            <a:gsLst>
              <a:gs pos="46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7572396" y="0"/>
            <a:ext cx="1285884" cy="1214422"/>
          </a:xfrm>
          <a:prstGeom prst="donut">
            <a:avLst/>
          </a:prstGeom>
          <a:gradFill flip="none" rotWithShape="1">
            <a:gsLst>
              <a:gs pos="46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500958" y="1285860"/>
            <a:ext cx="1285884" cy="1285884"/>
          </a:xfrm>
          <a:prstGeom prst="donut">
            <a:avLst/>
          </a:prstGeom>
          <a:gradFill flip="none" rotWithShape="1">
            <a:gsLst>
              <a:gs pos="46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500958" y="2714620"/>
            <a:ext cx="1285852" cy="1285884"/>
          </a:xfrm>
          <a:prstGeom prst="donut">
            <a:avLst/>
          </a:prstGeom>
          <a:gradFill flip="none" rotWithShape="1">
            <a:gsLst>
              <a:gs pos="46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500958" y="4143380"/>
            <a:ext cx="1285852" cy="1214446"/>
          </a:xfrm>
          <a:prstGeom prst="donut">
            <a:avLst/>
          </a:prstGeom>
          <a:gradFill flip="none" rotWithShape="1">
            <a:gsLst>
              <a:gs pos="46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500958" y="5643554"/>
            <a:ext cx="1285852" cy="1214446"/>
          </a:xfrm>
          <a:prstGeom prst="donut">
            <a:avLst/>
          </a:prstGeom>
          <a:gradFill flip="none" rotWithShape="1">
            <a:gsLst>
              <a:gs pos="46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715568" cy="792959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75740771_6872a9c864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mpagnie-Tibodypaint-body-painting.jpg"/>
          <p:cNvPicPr>
            <a:picLocks noChangeAspect="1"/>
          </p:cNvPicPr>
          <p:nvPr/>
        </p:nvPicPr>
        <p:blipFill>
          <a:blip r:embed="rId2"/>
          <a:srcRect l="9001" r="7001"/>
          <a:stretch>
            <a:fillRect/>
          </a:stretch>
        </p:blipFill>
        <p:spPr>
          <a:xfrm>
            <a:off x="1643042" y="0"/>
            <a:ext cx="6000792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1428728" cy="2428868"/>
          </a:xfrm>
          <a:prstGeom prst="diamond">
            <a:avLst/>
          </a:prstGeom>
          <a:gradFill flip="none" rotWithShape="1">
            <a:gsLst>
              <a:gs pos="57000">
                <a:schemeClr val="bg1">
                  <a:alpha val="12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0" y="1643050"/>
            <a:ext cx="1428728" cy="2428868"/>
          </a:xfrm>
          <a:prstGeom prst="diamond">
            <a:avLst/>
          </a:prstGeom>
          <a:gradFill flip="none" rotWithShape="1">
            <a:gsLst>
              <a:gs pos="57000">
                <a:schemeClr val="bg1">
                  <a:alpha val="12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3071834"/>
            <a:ext cx="1428728" cy="2428868"/>
          </a:xfrm>
          <a:prstGeom prst="diamond">
            <a:avLst/>
          </a:prstGeom>
          <a:gradFill flip="none" rotWithShape="1">
            <a:gsLst>
              <a:gs pos="57000">
                <a:schemeClr val="bg1">
                  <a:alpha val="12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0" y="4429132"/>
            <a:ext cx="1428728" cy="2428868"/>
          </a:xfrm>
          <a:prstGeom prst="diamond">
            <a:avLst/>
          </a:prstGeom>
          <a:gradFill flip="none" rotWithShape="1">
            <a:gsLst>
              <a:gs pos="57000">
                <a:schemeClr val="bg1">
                  <a:alpha val="12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7715272" y="0"/>
            <a:ext cx="1428728" cy="2428868"/>
          </a:xfrm>
          <a:prstGeom prst="diamond">
            <a:avLst/>
          </a:prstGeom>
          <a:gradFill flip="none" rotWithShape="1">
            <a:gsLst>
              <a:gs pos="57000">
                <a:schemeClr val="bg1">
                  <a:alpha val="12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7715272" y="1643050"/>
            <a:ext cx="1428728" cy="2428868"/>
          </a:xfrm>
          <a:prstGeom prst="diamond">
            <a:avLst/>
          </a:prstGeom>
          <a:gradFill flip="none" rotWithShape="1">
            <a:gsLst>
              <a:gs pos="57000">
                <a:schemeClr val="bg1">
                  <a:alpha val="12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7715272" y="3071834"/>
            <a:ext cx="1428728" cy="2428868"/>
          </a:xfrm>
          <a:prstGeom prst="diamond">
            <a:avLst/>
          </a:prstGeom>
          <a:gradFill flip="none" rotWithShape="1">
            <a:gsLst>
              <a:gs pos="57000">
                <a:schemeClr val="bg1">
                  <a:alpha val="12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7715272" y="4429132"/>
            <a:ext cx="1428728" cy="2428868"/>
          </a:xfrm>
          <a:prstGeom prst="diamond">
            <a:avLst/>
          </a:prstGeom>
          <a:gradFill flip="none" rotWithShape="1">
            <a:gsLst>
              <a:gs pos="57000">
                <a:schemeClr val="bg1">
                  <a:alpha val="12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715568" cy="87868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53927678_ixf0a.jpg"/>
          <p:cNvPicPr>
            <a:picLocks noChangeAspect="1"/>
          </p:cNvPicPr>
          <p:nvPr/>
        </p:nvPicPr>
        <p:blipFill>
          <a:blip r:embed="rId2"/>
          <a:srcRect l="12980"/>
          <a:stretch>
            <a:fillRect/>
          </a:stretch>
        </p:blipFill>
        <p:spPr>
          <a:xfrm>
            <a:off x="1928794" y="0"/>
            <a:ext cx="52683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gradFill flip="none" rotWithShape="1">
            <a:gsLst>
              <a:gs pos="63000">
                <a:srgbClr val="A87A58">
                  <a:shade val="30000"/>
                  <a:satMod val="115000"/>
                  <a:alpha val="0"/>
                </a:srgbClr>
              </a:gs>
              <a:gs pos="50000">
                <a:srgbClr val="A87A58">
                  <a:shade val="67500"/>
                  <a:satMod val="115000"/>
                </a:srgbClr>
              </a:gs>
              <a:gs pos="100000">
                <a:srgbClr val="A87A5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643966" y="0"/>
            <a:ext cx="500034" cy="6858000"/>
          </a:xfrm>
          <a:prstGeom prst="rect">
            <a:avLst/>
          </a:prstGeom>
          <a:gradFill flip="none" rotWithShape="1">
            <a:gsLst>
              <a:gs pos="61000">
                <a:srgbClr val="A87A58">
                  <a:shade val="30000"/>
                  <a:satMod val="115000"/>
                  <a:alpha val="0"/>
                </a:srgbClr>
              </a:gs>
              <a:gs pos="50000">
                <a:srgbClr val="A87A58">
                  <a:shade val="67500"/>
                  <a:satMod val="115000"/>
                </a:srgbClr>
              </a:gs>
              <a:gs pos="100000">
                <a:srgbClr val="A87A5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14348" y="571480"/>
            <a:ext cx="571504" cy="5572140"/>
          </a:xfrm>
          <a:prstGeom prst="rect">
            <a:avLst/>
          </a:prstGeom>
          <a:gradFill flip="none" rotWithShape="1">
            <a:gsLst>
              <a:gs pos="63000">
                <a:srgbClr val="A87A58">
                  <a:shade val="30000"/>
                  <a:satMod val="115000"/>
                  <a:alpha val="0"/>
                </a:srgbClr>
              </a:gs>
              <a:gs pos="50000">
                <a:srgbClr val="A87A58">
                  <a:shade val="67500"/>
                  <a:satMod val="115000"/>
                </a:srgbClr>
              </a:gs>
              <a:gs pos="100000">
                <a:srgbClr val="A87A5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929586" y="785794"/>
            <a:ext cx="571504" cy="5357850"/>
          </a:xfrm>
          <a:prstGeom prst="rect">
            <a:avLst/>
          </a:prstGeom>
          <a:gradFill flip="none" rotWithShape="1">
            <a:gsLst>
              <a:gs pos="61000">
                <a:srgbClr val="A87A58">
                  <a:shade val="30000"/>
                  <a:satMod val="115000"/>
                  <a:alpha val="0"/>
                </a:srgbClr>
              </a:gs>
              <a:gs pos="50000">
                <a:srgbClr val="A87A58">
                  <a:shade val="67500"/>
                  <a:satMod val="115000"/>
                </a:srgbClr>
              </a:gs>
              <a:gs pos="100000">
                <a:srgbClr val="A87A5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428728" y="1214422"/>
            <a:ext cx="500066" cy="4357694"/>
          </a:xfrm>
          <a:prstGeom prst="rect">
            <a:avLst/>
          </a:prstGeom>
          <a:gradFill flip="none" rotWithShape="1">
            <a:gsLst>
              <a:gs pos="63000">
                <a:srgbClr val="A87A58">
                  <a:shade val="30000"/>
                  <a:satMod val="115000"/>
                  <a:alpha val="0"/>
                </a:srgbClr>
              </a:gs>
              <a:gs pos="50000">
                <a:srgbClr val="A87A58">
                  <a:shade val="67500"/>
                  <a:satMod val="115000"/>
                </a:srgbClr>
              </a:gs>
              <a:gs pos="100000">
                <a:srgbClr val="A87A5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286644" y="1357298"/>
            <a:ext cx="500066" cy="4357718"/>
          </a:xfrm>
          <a:prstGeom prst="rect">
            <a:avLst/>
          </a:prstGeom>
          <a:gradFill flip="none" rotWithShape="1">
            <a:gsLst>
              <a:gs pos="61000">
                <a:srgbClr val="A87A58">
                  <a:shade val="30000"/>
                  <a:satMod val="115000"/>
                  <a:alpha val="0"/>
                </a:srgbClr>
              </a:gs>
              <a:gs pos="50000">
                <a:srgbClr val="A87A58">
                  <a:shade val="67500"/>
                  <a:satMod val="115000"/>
                </a:srgbClr>
              </a:gs>
              <a:gs pos="100000">
                <a:srgbClr val="A87A5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14820096_13fdc1991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9144000" cy="5143536"/>
          </a:xfrm>
          <a:prstGeom prst="rect">
            <a:avLst/>
          </a:prstGeom>
        </p:spPr>
      </p:pic>
      <p:pic>
        <p:nvPicPr>
          <p:cNvPr id="6" name="5 Imagen" descr="2514820096_13fdc1991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14353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513337781_77723aa7b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4593" y="0"/>
            <a:ext cx="4214813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5400000">
            <a:off x="-2750649" y="2821501"/>
            <a:ext cx="6858000" cy="1215003"/>
          </a:xfrm>
          <a:prstGeom prst="triangle">
            <a:avLst/>
          </a:prstGeom>
          <a:gradFill flip="none" rotWithShape="1">
            <a:gsLst>
              <a:gs pos="52000">
                <a:schemeClr val="bg1">
                  <a:alpha val="6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5219697" y="2933696"/>
            <a:ext cx="6858000" cy="990607"/>
          </a:xfrm>
          <a:prstGeom prst="triangle">
            <a:avLst/>
          </a:prstGeom>
          <a:gradFill flip="none" rotWithShape="1">
            <a:gsLst>
              <a:gs pos="52000">
                <a:schemeClr val="bg1">
                  <a:alpha val="6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2250027" y="2821498"/>
            <a:ext cx="6858000" cy="1215003"/>
          </a:xfrm>
          <a:prstGeom prst="triangle">
            <a:avLst/>
          </a:prstGeom>
          <a:gradFill flip="none" rotWithShape="1">
            <a:gsLst>
              <a:gs pos="52000">
                <a:schemeClr val="bg1">
                  <a:alpha val="6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4781576" y="2933698"/>
            <a:ext cx="6858000" cy="990607"/>
          </a:xfrm>
          <a:prstGeom prst="triangle">
            <a:avLst/>
          </a:prstGeom>
          <a:gradFill flip="none" rotWithShape="1">
            <a:gsLst>
              <a:gs pos="52000">
                <a:schemeClr val="bg1">
                  <a:alpha val="6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-1749960" y="2821498"/>
            <a:ext cx="6858000" cy="1215003"/>
          </a:xfrm>
          <a:prstGeom prst="triangle">
            <a:avLst/>
          </a:prstGeom>
          <a:gradFill flip="none" rotWithShape="1">
            <a:gsLst>
              <a:gs pos="52000">
                <a:schemeClr val="bg1">
                  <a:alpha val="6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 flipV="1">
            <a:off x="4352948" y="2933697"/>
            <a:ext cx="6858000" cy="990607"/>
          </a:xfrm>
          <a:prstGeom prst="triangle">
            <a:avLst/>
          </a:prstGeom>
          <a:gradFill flip="none" rotWithShape="1">
            <a:gsLst>
              <a:gs pos="52000">
                <a:schemeClr val="bg1">
                  <a:alpha val="6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513411633_69b21c2c56_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513411633_69b21c2c56_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8513411633_69b21c2c56_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71438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71438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-new-Life-Body-Art-Yvonne-Zonnenberg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-new-Life-Body-Art-Yvonne-Zonnenberg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5784" y="0"/>
            <a:ext cx="9429784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571568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0335394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929" y="0"/>
            <a:ext cx="5184142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91923">
            <a:off x="480272" y="265990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79699">
            <a:off x="480272" y="1051784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91923">
            <a:off x="480581" y="1980811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79699">
            <a:off x="480581" y="2766605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91923">
            <a:off x="480274" y="3694990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879699">
            <a:off x="480274" y="4480784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91923">
            <a:off x="480580" y="5195521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79699">
            <a:off x="480580" y="5981315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91923">
            <a:off x="7591508" y="265991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879699">
            <a:off x="7591508" y="1051785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91923">
            <a:off x="7591817" y="1980812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879699">
            <a:off x="7591817" y="2766606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991923">
            <a:off x="7591510" y="3694991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8879699">
            <a:off x="7591510" y="4480785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991923">
            <a:off x="7591816" y="5195522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8879699">
            <a:off x="7591816" y="5981316"/>
            <a:ext cx="1285884" cy="1285884"/>
          </a:xfrm>
          <a:prstGeom prst="teardrop">
            <a:avLst/>
          </a:prstGeom>
          <a:gradFill flip="none" rotWithShape="1">
            <a:gsLst>
              <a:gs pos="10000">
                <a:srgbClr val="F7EECD"/>
              </a:gs>
              <a:gs pos="50000">
                <a:srgbClr val="9F4219">
                  <a:shade val="67500"/>
                  <a:satMod val="115000"/>
                </a:srgbClr>
              </a:gs>
              <a:gs pos="100000">
                <a:srgbClr val="9F42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715568" cy="73580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s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is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is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rset_ii_by_tonyaldridge-d5dm9v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010065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1428728" cy="2428868"/>
          </a:xfrm>
          <a:prstGeom prst="diamond">
            <a:avLst/>
          </a:prstGeom>
          <a:gradFill flip="none" rotWithShape="1">
            <a:gsLst>
              <a:gs pos="57000">
                <a:schemeClr val="bg1">
                  <a:alpha val="12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0" y="1643050"/>
            <a:ext cx="1428728" cy="2428868"/>
          </a:xfrm>
          <a:prstGeom prst="diamond">
            <a:avLst/>
          </a:prstGeom>
          <a:gradFill flip="none" rotWithShape="1">
            <a:gsLst>
              <a:gs pos="57000">
                <a:schemeClr val="bg1">
                  <a:alpha val="12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3071834"/>
            <a:ext cx="1428728" cy="2428868"/>
          </a:xfrm>
          <a:prstGeom prst="diamond">
            <a:avLst/>
          </a:prstGeom>
          <a:gradFill flip="none" rotWithShape="1">
            <a:gsLst>
              <a:gs pos="57000">
                <a:schemeClr val="bg1">
                  <a:alpha val="12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0" y="4429132"/>
            <a:ext cx="1428728" cy="2428868"/>
          </a:xfrm>
          <a:prstGeom prst="diamond">
            <a:avLst/>
          </a:prstGeom>
          <a:gradFill flip="none" rotWithShape="1">
            <a:gsLst>
              <a:gs pos="57000">
                <a:schemeClr val="bg1">
                  <a:alpha val="12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7715272" y="0"/>
            <a:ext cx="1428728" cy="2428868"/>
          </a:xfrm>
          <a:prstGeom prst="diamond">
            <a:avLst/>
          </a:prstGeom>
          <a:gradFill flip="none" rotWithShape="1">
            <a:gsLst>
              <a:gs pos="57000">
                <a:schemeClr val="bg1">
                  <a:alpha val="12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7715272" y="1643050"/>
            <a:ext cx="1428728" cy="2428868"/>
          </a:xfrm>
          <a:prstGeom prst="diamond">
            <a:avLst/>
          </a:prstGeom>
          <a:gradFill flip="none" rotWithShape="1">
            <a:gsLst>
              <a:gs pos="57000">
                <a:schemeClr val="bg1">
                  <a:alpha val="12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7715272" y="3071834"/>
            <a:ext cx="1428728" cy="2428868"/>
          </a:xfrm>
          <a:prstGeom prst="diamond">
            <a:avLst/>
          </a:prstGeom>
          <a:gradFill flip="none" rotWithShape="1">
            <a:gsLst>
              <a:gs pos="57000">
                <a:schemeClr val="bg1">
                  <a:alpha val="12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7715272" y="4429132"/>
            <a:ext cx="1428728" cy="2428868"/>
          </a:xfrm>
          <a:prstGeom prst="diamond">
            <a:avLst/>
          </a:prstGeom>
          <a:gradFill flip="none" rotWithShape="1">
            <a:gsLst>
              <a:gs pos="57000">
                <a:schemeClr val="bg1">
                  <a:alpha val="12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715568" cy="87154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veriny-bodiart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zveriny-bodiart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pic>
        <p:nvPicPr>
          <p:cNvPr id="6" name="5 Imagen" descr="zveriny-bodiart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eatures_of_the_night_by_kevinroberts-d4i8k0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4572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642910" y="785794"/>
            <a:ext cx="1071570" cy="1785950"/>
          </a:xfrm>
          <a:prstGeom prst="chevron">
            <a:avLst/>
          </a:prstGeom>
          <a:gradFill flip="none" rotWithShape="1">
            <a:gsLst>
              <a:gs pos="32000">
                <a:srgbClr val="4F2717"/>
              </a:gs>
              <a:gs pos="50000">
                <a:srgbClr val="A87A58">
                  <a:shade val="67500"/>
                  <a:satMod val="115000"/>
                </a:srgbClr>
              </a:gs>
              <a:gs pos="100000">
                <a:srgbClr val="A87A5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1214414" y="785794"/>
            <a:ext cx="1214446" cy="1785950"/>
          </a:xfrm>
          <a:prstGeom prst="chevron">
            <a:avLst/>
          </a:prstGeom>
          <a:gradFill flip="none" rotWithShape="1">
            <a:gsLst>
              <a:gs pos="32000">
                <a:srgbClr val="4F2717"/>
              </a:gs>
              <a:gs pos="50000">
                <a:srgbClr val="A87A58">
                  <a:shade val="67500"/>
                  <a:satMod val="115000"/>
                </a:srgbClr>
              </a:gs>
              <a:gs pos="100000">
                <a:srgbClr val="A87A5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785794"/>
            <a:ext cx="1071570" cy="1785950"/>
          </a:xfrm>
          <a:prstGeom prst="chevron">
            <a:avLst/>
          </a:prstGeom>
          <a:gradFill flip="none" rotWithShape="1">
            <a:gsLst>
              <a:gs pos="32000">
                <a:srgbClr val="4F2717"/>
              </a:gs>
              <a:gs pos="50000">
                <a:srgbClr val="A87A58">
                  <a:shade val="67500"/>
                  <a:satMod val="115000"/>
                </a:srgbClr>
              </a:gs>
              <a:gs pos="100000">
                <a:srgbClr val="A87A5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42910" y="3714752"/>
            <a:ext cx="1071570" cy="1785950"/>
          </a:xfrm>
          <a:prstGeom prst="chevron">
            <a:avLst/>
          </a:prstGeom>
          <a:gradFill flip="none" rotWithShape="1">
            <a:gsLst>
              <a:gs pos="32000">
                <a:srgbClr val="4F2717"/>
              </a:gs>
              <a:gs pos="50000">
                <a:srgbClr val="A87A58">
                  <a:shade val="67500"/>
                  <a:satMod val="115000"/>
                </a:srgbClr>
              </a:gs>
              <a:gs pos="100000">
                <a:srgbClr val="A87A5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214414" y="3714752"/>
            <a:ext cx="1143008" cy="1785950"/>
          </a:xfrm>
          <a:prstGeom prst="chevron">
            <a:avLst/>
          </a:prstGeom>
          <a:gradFill flip="none" rotWithShape="1">
            <a:gsLst>
              <a:gs pos="32000">
                <a:srgbClr val="4F2717"/>
              </a:gs>
              <a:gs pos="50000">
                <a:srgbClr val="A87A58">
                  <a:shade val="67500"/>
                  <a:satMod val="115000"/>
                </a:srgbClr>
              </a:gs>
              <a:gs pos="100000">
                <a:srgbClr val="A87A5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3714752"/>
            <a:ext cx="1071570" cy="1785950"/>
          </a:xfrm>
          <a:prstGeom prst="chevron">
            <a:avLst/>
          </a:prstGeom>
          <a:gradFill flip="none" rotWithShape="1">
            <a:gsLst>
              <a:gs pos="32000">
                <a:srgbClr val="4F2717"/>
              </a:gs>
              <a:gs pos="50000">
                <a:srgbClr val="A87A58">
                  <a:shade val="67500"/>
                  <a:satMod val="115000"/>
                </a:srgbClr>
              </a:gs>
              <a:gs pos="100000">
                <a:srgbClr val="A87A5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7286644" y="785794"/>
            <a:ext cx="1285916" cy="1785950"/>
          </a:xfrm>
          <a:prstGeom prst="chevron">
            <a:avLst>
              <a:gd name="adj" fmla="val 57485"/>
            </a:avLst>
          </a:prstGeom>
          <a:gradFill flip="none" rotWithShape="1">
            <a:gsLst>
              <a:gs pos="32000">
                <a:srgbClr val="4F2717"/>
              </a:gs>
              <a:gs pos="50000">
                <a:srgbClr val="A87A58">
                  <a:shade val="67500"/>
                  <a:satMod val="115000"/>
                </a:srgbClr>
              </a:gs>
              <a:gs pos="100000">
                <a:srgbClr val="A87A5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flipH="1">
            <a:off x="7929586" y="785794"/>
            <a:ext cx="1214414" cy="1785950"/>
          </a:xfrm>
          <a:prstGeom prst="chevron">
            <a:avLst>
              <a:gd name="adj" fmla="val 57018"/>
            </a:avLst>
          </a:prstGeom>
          <a:gradFill flip="none" rotWithShape="1">
            <a:gsLst>
              <a:gs pos="32000">
                <a:srgbClr val="4F2717"/>
              </a:gs>
              <a:gs pos="50000">
                <a:srgbClr val="A87A58">
                  <a:shade val="67500"/>
                  <a:satMod val="115000"/>
                </a:srgbClr>
              </a:gs>
              <a:gs pos="100000">
                <a:srgbClr val="A87A5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6643702" y="785794"/>
            <a:ext cx="1285884" cy="1785950"/>
          </a:xfrm>
          <a:prstGeom prst="chevron">
            <a:avLst>
              <a:gd name="adj" fmla="val 55614"/>
            </a:avLst>
          </a:prstGeom>
          <a:gradFill flip="none" rotWithShape="1">
            <a:gsLst>
              <a:gs pos="32000">
                <a:srgbClr val="4F2717"/>
              </a:gs>
              <a:gs pos="50000">
                <a:srgbClr val="A87A58">
                  <a:shade val="67500"/>
                  <a:satMod val="115000"/>
                </a:srgbClr>
              </a:gs>
              <a:gs pos="100000">
                <a:srgbClr val="A87A5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>
            <a:off x="7286644" y="3786190"/>
            <a:ext cx="1285916" cy="1785950"/>
          </a:xfrm>
          <a:prstGeom prst="chevron">
            <a:avLst>
              <a:gd name="adj" fmla="val 57485"/>
            </a:avLst>
          </a:prstGeom>
          <a:gradFill flip="none" rotWithShape="1">
            <a:gsLst>
              <a:gs pos="32000">
                <a:srgbClr val="4F2717"/>
              </a:gs>
              <a:gs pos="50000">
                <a:srgbClr val="A87A58">
                  <a:shade val="67500"/>
                  <a:satMod val="115000"/>
                </a:srgbClr>
              </a:gs>
              <a:gs pos="100000">
                <a:srgbClr val="A87A5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7929586" y="3786190"/>
            <a:ext cx="1214414" cy="1785950"/>
          </a:xfrm>
          <a:prstGeom prst="chevron">
            <a:avLst>
              <a:gd name="adj" fmla="val 57018"/>
            </a:avLst>
          </a:prstGeom>
          <a:gradFill flip="none" rotWithShape="1">
            <a:gsLst>
              <a:gs pos="32000">
                <a:srgbClr val="4F2717"/>
              </a:gs>
              <a:gs pos="50000">
                <a:srgbClr val="A87A58">
                  <a:shade val="67500"/>
                  <a:satMod val="115000"/>
                </a:srgbClr>
              </a:gs>
              <a:gs pos="100000">
                <a:srgbClr val="A87A5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6643702" y="3786190"/>
            <a:ext cx="1285884" cy="1785950"/>
          </a:xfrm>
          <a:prstGeom prst="chevron">
            <a:avLst>
              <a:gd name="adj" fmla="val 55614"/>
            </a:avLst>
          </a:prstGeom>
          <a:gradFill flip="none" rotWithShape="1">
            <a:gsLst>
              <a:gs pos="32000">
                <a:srgbClr val="4F2717"/>
              </a:gs>
              <a:gs pos="50000">
                <a:srgbClr val="A87A58">
                  <a:shade val="67500"/>
                  <a:satMod val="115000"/>
                </a:srgbClr>
              </a:gs>
              <a:gs pos="100000">
                <a:srgbClr val="A87A5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uerpos-Pintados-Gesine-Marwedel-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262562"/>
          </a:xfrm>
          <a:prstGeom prst="rect">
            <a:avLst/>
          </a:prstGeom>
        </p:spPr>
      </p:pic>
      <p:pic>
        <p:nvPicPr>
          <p:cNvPr id="5" name="4 Imagen" descr="Cuerpos-Pintados-Gesine-Marwedel-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334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esterwal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29"/>
            <a:ext cx="9144000" cy="6840141"/>
          </a:xfrm>
          <a:prstGeom prst="rect">
            <a:avLst/>
          </a:prstGeom>
        </p:spPr>
      </p:pic>
      <p:pic>
        <p:nvPicPr>
          <p:cNvPr id="5" name="4 Imagen" descr="Duesterwal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40141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IN2013040113160001671551783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MAIN2013040113160001671551783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MAIN2013040113160001671551783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stival-bodi-art-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5299758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428596" y="0"/>
            <a:ext cx="1428728" cy="2428868"/>
          </a:xfrm>
          <a:prstGeom prst="diamond">
            <a:avLst/>
          </a:prstGeom>
          <a:gradFill flip="none" rotWithShape="1">
            <a:gsLst>
              <a:gs pos="35000">
                <a:srgbClr val="00B050">
                  <a:shade val="30000"/>
                  <a:satMod val="115000"/>
                  <a:alpha val="10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28596" y="1643050"/>
            <a:ext cx="1428728" cy="2428868"/>
          </a:xfrm>
          <a:prstGeom prst="diamond">
            <a:avLst/>
          </a:prstGeom>
          <a:gradFill flip="none" rotWithShape="1">
            <a:gsLst>
              <a:gs pos="35000">
                <a:srgbClr val="00B050">
                  <a:shade val="30000"/>
                  <a:satMod val="115000"/>
                  <a:alpha val="10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428596" y="3071834"/>
            <a:ext cx="1428728" cy="2428868"/>
          </a:xfrm>
          <a:prstGeom prst="diamond">
            <a:avLst/>
          </a:prstGeom>
          <a:gradFill flip="none" rotWithShape="1">
            <a:gsLst>
              <a:gs pos="35000">
                <a:srgbClr val="00B050">
                  <a:shade val="30000"/>
                  <a:satMod val="115000"/>
                  <a:alpha val="10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28596" y="4429132"/>
            <a:ext cx="1428728" cy="2428868"/>
          </a:xfrm>
          <a:prstGeom prst="diamond">
            <a:avLst/>
          </a:prstGeom>
          <a:gradFill flip="none" rotWithShape="1">
            <a:gsLst>
              <a:gs pos="35000">
                <a:srgbClr val="00B050">
                  <a:shade val="30000"/>
                  <a:satMod val="115000"/>
                  <a:alpha val="10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7715272" y="0"/>
            <a:ext cx="1428728" cy="2428868"/>
          </a:xfrm>
          <a:prstGeom prst="diamond">
            <a:avLst/>
          </a:prstGeom>
          <a:gradFill flip="none" rotWithShape="1">
            <a:gsLst>
              <a:gs pos="35000">
                <a:srgbClr val="00B050">
                  <a:shade val="30000"/>
                  <a:satMod val="115000"/>
                  <a:alpha val="10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7715272" y="1643050"/>
            <a:ext cx="1428728" cy="2428868"/>
          </a:xfrm>
          <a:prstGeom prst="diamond">
            <a:avLst/>
          </a:prstGeom>
          <a:gradFill flip="none" rotWithShape="1">
            <a:gsLst>
              <a:gs pos="35000">
                <a:srgbClr val="00B050">
                  <a:shade val="30000"/>
                  <a:satMod val="115000"/>
                  <a:alpha val="10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7715272" y="3071834"/>
            <a:ext cx="1428728" cy="2428868"/>
          </a:xfrm>
          <a:prstGeom prst="diamond">
            <a:avLst/>
          </a:prstGeom>
          <a:gradFill flip="none" rotWithShape="1">
            <a:gsLst>
              <a:gs pos="35000">
                <a:srgbClr val="00B050">
                  <a:shade val="30000"/>
                  <a:satMod val="115000"/>
                  <a:alpha val="10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7715272" y="4429132"/>
            <a:ext cx="1428728" cy="2428868"/>
          </a:xfrm>
          <a:prstGeom prst="diamond">
            <a:avLst/>
          </a:prstGeom>
          <a:gradFill flip="none" rotWithShape="1">
            <a:gsLst>
              <a:gs pos="35000">
                <a:srgbClr val="00B050">
                  <a:shade val="30000"/>
                  <a:satMod val="115000"/>
                  <a:alpha val="10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715568" cy="792959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veriny-bodiart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zveriny-bodiart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zveriny-bodiart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softEdge rad="3175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softEdge rad="3175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7" name="6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orld-bodypainting-champions-johannes-stoetter-92277-650x8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7084" y="0"/>
            <a:ext cx="560674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gradFill flip="none" rotWithShape="1">
            <a:gsLst>
              <a:gs pos="63000">
                <a:srgbClr val="A87A58">
                  <a:shade val="30000"/>
                  <a:satMod val="115000"/>
                  <a:alpha val="0"/>
                </a:srgbClr>
              </a:gs>
              <a:gs pos="50000">
                <a:srgbClr val="A87A58">
                  <a:shade val="67500"/>
                  <a:satMod val="115000"/>
                </a:srgbClr>
              </a:gs>
              <a:gs pos="100000">
                <a:srgbClr val="A87A5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14348" y="571480"/>
            <a:ext cx="571504" cy="5572140"/>
          </a:xfrm>
          <a:prstGeom prst="rect">
            <a:avLst/>
          </a:prstGeom>
          <a:gradFill flip="none" rotWithShape="1">
            <a:gsLst>
              <a:gs pos="63000">
                <a:srgbClr val="A87A58">
                  <a:shade val="30000"/>
                  <a:satMod val="115000"/>
                  <a:alpha val="0"/>
                </a:srgbClr>
              </a:gs>
              <a:gs pos="50000">
                <a:srgbClr val="A87A58">
                  <a:shade val="67500"/>
                  <a:satMod val="115000"/>
                </a:srgbClr>
              </a:gs>
              <a:gs pos="100000">
                <a:srgbClr val="A87A5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428728" y="1214422"/>
            <a:ext cx="500066" cy="4357694"/>
          </a:xfrm>
          <a:prstGeom prst="rect">
            <a:avLst/>
          </a:prstGeom>
          <a:gradFill flip="none" rotWithShape="1">
            <a:gsLst>
              <a:gs pos="63000">
                <a:srgbClr val="A87A58">
                  <a:shade val="30000"/>
                  <a:satMod val="115000"/>
                  <a:alpha val="0"/>
                </a:srgbClr>
              </a:gs>
              <a:gs pos="50000">
                <a:srgbClr val="A87A58">
                  <a:shade val="67500"/>
                  <a:satMod val="115000"/>
                </a:srgbClr>
              </a:gs>
              <a:gs pos="100000">
                <a:srgbClr val="A87A5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643966" y="0"/>
            <a:ext cx="500034" cy="6858000"/>
          </a:xfrm>
          <a:prstGeom prst="rect">
            <a:avLst/>
          </a:prstGeom>
          <a:gradFill flip="none" rotWithShape="1">
            <a:gsLst>
              <a:gs pos="61000">
                <a:srgbClr val="A87A58">
                  <a:shade val="30000"/>
                  <a:satMod val="115000"/>
                  <a:alpha val="0"/>
                </a:srgbClr>
              </a:gs>
              <a:gs pos="50000">
                <a:srgbClr val="A87A58">
                  <a:shade val="67500"/>
                  <a:satMod val="115000"/>
                </a:srgbClr>
              </a:gs>
              <a:gs pos="100000">
                <a:srgbClr val="A87A5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929586" y="785794"/>
            <a:ext cx="571504" cy="5357850"/>
          </a:xfrm>
          <a:prstGeom prst="rect">
            <a:avLst/>
          </a:prstGeom>
          <a:gradFill flip="none" rotWithShape="1">
            <a:gsLst>
              <a:gs pos="61000">
                <a:srgbClr val="A87A58">
                  <a:shade val="30000"/>
                  <a:satMod val="115000"/>
                  <a:alpha val="0"/>
                </a:srgbClr>
              </a:gs>
              <a:gs pos="50000">
                <a:srgbClr val="A87A58">
                  <a:shade val="67500"/>
                  <a:satMod val="115000"/>
                </a:srgbClr>
              </a:gs>
              <a:gs pos="100000">
                <a:srgbClr val="A87A5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286644" y="1357298"/>
            <a:ext cx="500066" cy="4357718"/>
          </a:xfrm>
          <a:prstGeom prst="rect">
            <a:avLst/>
          </a:prstGeom>
          <a:gradFill flip="none" rotWithShape="1">
            <a:gsLst>
              <a:gs pos="61000">
                <a:srgbClr val="A87A58">
                  <a:shade val="30000"/>
                  <a:satMod val="115000"/>
                  <a:alpha val="0"/>
                </a:srgbClr>
              </a:gs>
              <a:gs pos="50000">
                <a:srgbClr val="A87A58">
                  <a:shade val="67500"/>
                  <a:satMod val="115000"/>
                </a:srgbClr>
              </a:gs>
              <a:gs pos="100000">
                <a:srgbClr val="A87A5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oi-Tia-Adams-body-painting-Ko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816" y="0"/>
            <a:ext cx="4570367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91923">
            <a:off x="480272" y="265990"/>
            <a:ext cx="1285884" cy="1285884"/>
          </a:xfrm>
          <a:prstGeom prst="teardrop">
            <a:avLst/>
          </a:prstGeom>
          <a:gradFill flip="none" rotWithShape="1">
            <a:gsLst>
              <a:gs pos="39000">
                <a:srgbClr val="993366">
                  <a:shade val="30000"/>
                  <a:satMod val="115000"/>
                  <a:alpha val="600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79699">
            <a:off x="480272" y="1051784"/>
            <a:ext cx="1285884" cy="1285884"/>
          </a:xfrm>
          <a:prstGeom prst="teardrop">
            <a:avLst/>
          </a:prstGeom>
          <a:gradFill flip="none" rotWithShape="1">
            <a:gsLst>
              <a:gs pos="39000">
                <a:srgbClr val="993366">
                  <a:shade val="30000"/>
                  <a:satMod val="115000"/>
                  <a:alpha val="600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91923">
            <a:off x="480581" y="1980811"/>
            <a:ext cx="1285884" cy="1285884"/>
          </a:xfrm>
          <a:prstGeom prst="teardrop">
            <a:avLst/>
          </a:prstGeom>
          <a:gradFill flip="none" rotWithShape="1">
            <a:gsLst>
              <a:gs pos="39000">
                <a:srgbClr val="993366">
                  <a:shade val="30000"/>
                  <a:satMod val="115000"/>
                  <a:alpha val="600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79699">
            <a:off x="480581" y="2766605"/>
            <a:ext cx="1285884" cy="1285884"/>
          </a:xfrm>
          <a:prstGeom prst="teardrop">
            <a:avLst/>
          </a:prstGeom>
          <a:gradFill flip="none" rotWithShape="1">
            <a:gsLst>
              <a:gs pos="39000">
                <a:srgbClr val="993366">
                  <a:shade val="30000"/>
                  <a:satMod val="115000"/>
                  <a:alpha val="600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91923">
            <a:off x="480274" y="3694990"/>
            <a:ext cx="1285884" cy="1285884"/>
          </a:xfrm>
          <a:prstGeom prst="teardrop">
            <a:avLst/>
          </a:prstGeom>
          <a:gradFill flip="none" rotWithShape="1">
            <a:gsLst>
              <a:gs pos="39000">
                <a:srgbClr val="993366">
                  <a:shade val="30000"/>
                  <a:satMod val="115000"/>
                  <a:alpha val="600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879699">
            <a:off x="480274" y="4480784"/>
            <a:ext cx="1285884" cy="1285884"/>
          </a:xfrm>
          <a:prstGeom prst="teardrop">
            <a:avLst/>
          </a:prstGeom>
          <a:gradFill flip="none" rotWithShape="1">
            <a:gsLst>
              <a:gs pos="39000">
                <a:srgbClr val="993366">
                  <a:shade val="30000"/>
                  <a:satMod val="115000"/>
                  <a:alpha val="600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91923">
            <a:off x="480580" y="5195521"/>
            <a:ext cx="1285884" cy="1285884"/>
          </a:xfrm>
          <a:prstGeom prst="teardrop">
            <a:avLst/>
          </a:prstGeom>
          <a:gradFill flip="none" rotWithShape="1">
            <a:gsLst>
              <a:gs pos="39000">
                <a:srgbClr val="993366">
                  <a:shade val="30000"/>
                  <a:satMod val="115000"/>
                  <a:alpha val="600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79699">
            <a:off x="480580" y="5981315"/>
            <a:ext cx="1285884" cy="1285884"/>
          </a:xfrm>
          <a:prstGeom prst="teardrop">
            <a:avLst/>
          </a:prstGeom>
          <a:gradFill flip="none" rotWithShape="1">
            <a:gsLst>
              <a:gs pos="39000">
                <a:srgbClr val="993366">
                  <a:shade val="30000"/>
                  <a:satMod val="115000"/>
                  <a:alpha val="600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91923">
            <a:off x="7591509" y="265990"/>
            <a:ext cx="1285884" cy="1285884"/>
          </a:xfrm>
          <a:prstGeom prst="teardrop">
            <a:avLst/>
          </a:prstGeom>
          <a:gradFill flip="none" rotWithShape="1">
            <a:gsLst>
              <a:gs pos="39000">
                <a:srgbClr val="993366">
                  <a:shade val="30000"/>
                  <a:satMod val="115000"/>
                  <a:alpha val="600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879699">
            <a:off x="7591509" y="1051784"/>
            <a:ext cx="1285884" cy="1285884"/>
          </a:xfrm>
          <a:prstGeom prst="teardrop">
            <a:avLst/>
          </a:prstGeom>
          <a:gradFill flip="none" rotWithShape="1">
            <a:gsLst>
              <a:gs pos="39000">
                <a:srgbClr val="993366">
                  <a:shade val="30000"/>
                  <a:satMod val="115000"/>
                  <a:alpha val="600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91923">
            <a:off x="7591818" y="1980811"/>
            <a:ext cx="1285884" cy="1285884"/>
          </a:xfrm>
          <a:prstGeom prst="teardrop">
            <a:avLst/>
          </a:prstGeom>
          <a:gradFill flip="none" rotWithShape="1">
            <a:gsLst>
              <a:gs pos="39000">
                <a:srgbClr val="993366">
                  <a:shade val="30000"/>
                  <a:satMod val="115000"/>
                  <a:alpha val="600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879699">
            <a:off x="7591818" y="2766605"/>
            <a:ext cx="1285884" cy="1285884"/>
          </a:xfrm>
          <a:prstGeom prst="teardrop">
            <a:avLst/>
          </a:prstGeom>
          <a:gradFill flip="none" rotWithShape="1">
            <a:gsLst>
              <a:gs pos="39000">
                <a:srgbClr val="993366">
                  <a:shade val="30000"/>
                  <a:satMod val="115000"/>
                  <a:alpha val="600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991923">
            <a:off x="7591511" y="3694990"/>
            <a:ext cx="1285884" cy="1285884"/>
          </a:xfrm>
          <a:prstGeom prst="teardrop">
            <a:avLst/>
          </a:prstGeom>
          <a:gradFill flip="none" rotWithShape="1">
            <a:gsLst>
              <a:gs pos="39000">
                <a:srgbClr val="993366">
                  <a:shade val="30000"/>
                  <a:satMod val="115000"/>
                  <a:alpha val="600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8879699">
            <a:off x="7591511" y="4480784"/>
            <a:ext cx="1285884" cy="1285884"/>
          </a:xfrm>
          <a:prstGeom prst="teardrop">
            <a:avLst/>
          </a:prstGeom>
          <a:gradFill flip="none" rotWithShape="1">
            <a:gsLst>
              <a:gs pos="39000">
                <a:srgbClr val="993366">
                  <a:shade val="30000"/>
                  <a:satMod val="115000"/>
                  <a:alpha val="600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991923">
            <a:off x="7591817" y="5195521"/>
            <a:ext cx="1285884" cy="1285884"/>
          </a:xfrm>
          <a:prstGeom prst="teardrop">
            <a:avLst/>
          </a:prstGeom>
          <a:gradFill flip="none" rotWithShape="1">
            <a:gsLst>
              <a:gs pos="39000">
                <a:srgbClr val="993366">
                  <a:shade val="30000"/>
                  <a:satMod val="115000"/>
                  <a:alpha val="600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8879699">
            <a:off x="7591817" y="5981315"/>
            <a:ext cx="1285884" cy="1285884"/>
          </a:xfrm>
          <a:prstGeom prst="teardrop">
            <a:avLst/>
          </a:prstGeom>
          <a:gradFill flip="none" rotWithShape="1">
            <a:gsLst>
              <a:gs pos="39000">
                <a:srgbClr val="993366">
                  <a:shade val="30000"/>
                  <a:satMod val="115000"/>
                  <a:alpha val="600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715568" cy="74295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orld-bodypainting-champions-johannes-stoetter-81321-1170x7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world-bodypainting-champions-johannes-stoetter-81321-1170x7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world-bodypainting-champions-johannes-stoetter-81321-1170x7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veriny-bodiart-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zveriny-bodiart-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zveriny-bodiart-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veriny-bodiart-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5040831"/>
          </a:xfrm>
          <a:prstGeom prst="rect">
            <a:avLst/>
          </a:prstGeom>
        </p:spPr>
      </p:pic>
      <p:pic>
        <p:nvPicPr>
          <p:cNvPr id="5" name="4 Imagen" descr="zveriny-bodiart-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5040831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veriny-bodiart-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530761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" name="4 Imagen" descr="zveriny-bodiart-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530761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0962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5286388"/>
            <a:ext cx="4895850" cy="57150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715568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42</Words>
  <Application>Microsoft Office PowerPoint</Application>
  <PresentationFormat>Presentación en pantalla (4:3)</PresentationFormat>
  <Paragraphs>17</Paragraphs>
  <Slides>52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</cp:revision>
  <dcterms:created xsi:type="dcterms:W3CDTF">2013-08-11T21:53:31Z</dcterms:created>
  <dcterms:modified xsi:type="dcterms:W3CDTF">2013-08-11T22:04:15Z</dcterms:modified>
</cp:coreProperties>
</file>