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2" r:id="rId2"/>
  </p:sldMasterIdLst>
  <p:sldIdLst>
    <p:sldId id="267" r:id="rId3"/>
    <p:sldId id="256" r:id="rId4"/>
    <p:sldId id="282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8" r:id="rId15"/>
    <p:sldId id="270" r:id="rId16"/>
    <p:sldId id="271" r:id="rId17"/>
    <p:sldId id="272" r:id="rId18"/>
    <p:sldId id="273" r:id="rId19"/>
    <p:sldId id="275" r:id="rId20"/>
    <p:sldId id="276" r:id="rId21"/>
    <p:sldId id="277" r:id="rId22"/>
    <p:sldId id="278" r:id="rId23"/>
    <p:sldId id="279" r:id="rId24"/>
    <p:sldId id="285" r:id="rId25"/>
    <p:sldId id="280" r:id="rId26"/>
    <p:sldId id="283" r:id="rId27"/>
    <p:sldId id="284" r:id="rId28"/>
    <p:sldId id="281" r:id="rId29"/>
    <p:sldId id="274" r:id="rId30"/>
    <p:sldId id="288" r:id="rId3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Xovnqjw8ZqSnbQcpjnFIA" hashData="egxSQPLmr5x0ZPOnp7Ws0PVpDv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A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815" autoAdjust="0"/>
    <p:restoredTop sz="94660"/>
  </p:normalViewPr>
  <p:slideViewPr>
    <p:cSldViewPr>
      <p:cViewPr varScale="1">
        <p:scale>
          <a:sx n="63" d="100"/>
          <a:sy n="63" d="100"/>
        </p:scale>
        <p:origin x="-318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B1DBB-6447-405B-A990-C778869F20E5}" type="datetimeFigureOut">
              <a:rPr lang="es-ES" smtClean="0"/>
              <a:pPr/>
              <a:t>11/10/2012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57863-CBC9-4355-AA80-148454BF2E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B1DBB-6447-405B-A990-C778869F20E5}" type="datetimeFigureOut">
              <a:rPr lang="es-ES" smtClean="0"/>
              <a:pPr/>
              <a:t>11/10/2012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57863-CBC9-4355-AA80-148454BF2E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B1DBB-6447-405B-A990-C778869F20E5}" type="datetimeFigureOut">
              <a:rPr lang="es-ES" smtClean="0"/>
              <a:pPr/>
              <a:t>11/10/2012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57863-CBC9-4355-AA80-148454BF2E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B1DBB-6447-405B-A990-C778869F20E5}" type="datetimeFigureOut">
              <a:rPr lang="es-ES" smtClean="0"/>
              <a:pPr/>
              <a:t>11/10/2012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57863-CBC9-4355-AA80-148454BF2E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B1DBB-6447-405B-A990-C778869F20E5}" type="datetimeFigureOut">
              <a:rPr lang="es-ES" smtClean="0"/>
              <a:pPr/>
              <a:t>11/10/2012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57863-CBC9-4355-AA80-148454BF2E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B1DBB-6447-405B-A990-C778869F20E5}" type="datetimeFigureOut">
              <a:rPr lang="es-ES" smtClean="0"/>
              <a:pPr/>
              <a:t>11/10/2012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57863-CBC9-4355-AA80-148454BF2E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B1DBB-6447-405B-A990-C778869F20E5}" type="datetimeFigureOut">
              <a:rPr lang="es-ES" smtClean="0"/>
              <a:pPr/>
              <a:t>11/10/2012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57863-CBC9-4355-AA80-148454BF2E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B1DBB-6447-405B-A990-C778869F20E5}" type="datetimeFigureOut">
              <a:rPr lang="es-ES" smtClean="0"/>
              <a:pPr/>
              <a:t>11/10/2012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57863-CBC9-4355-AA80-148454BF2E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B1DBB-6447-405B-A990-C778869F20E5}" type="datetimeFigureOut">
              <a:rPr lang="es-ES" smtClean="0"/>
              <a:pPr/>
              <a:t>11/10/2012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57863-CBC9-4355-AA80-148454BF2E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B1DBB-6447-405B-A990-C778869F20E5}" type="datetimeFigureOut">
              <a:rPr lang="es-ES" smtClean="0"/>
              <a:pPr/>
              <a:t>11/10/2012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57863-CBC9-4355-AA80-148454BF2E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B1DBB-6447-405B-A990-C778869F20E5}" type="datetimeFigureOut">
              <a:rPr lang="es-ES" smtClean="0"/>
              <a:pPr/>
              <a:t>11/10/2012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57863-CBC9-4355-AA80-148454BF2E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21209-30E3-4A7A-B2AA-4170450F6274}" type="datetimeFigureOut">
              <a:rPr lang="es-ES" smtClean="0"/>
              <a:pPr/>
              <a:t>11/10/2012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2A8A1-486F-4FEC-BE65-3BAB61FB42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8B1DBB-6447-405B-A990-C778869F20E5}" type="datetimeFigureOut">
              <a:rPr lang="es-ES" smtClean="0"/>
              <a:pPr/>
              <a:t>11/10/2012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F57863-CBC9-4355-AA80-148454BF2E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21209-30E3-4A7A-B2AA-4170450F6274}" type="datetimeFigureOut">
              <a:rPr lang="es-ES" smtClean="0"/>
              <a:pPr/>
              <a:t>11/10/2012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2A8A1-486F-4FEC-BE65-3BAB61FB42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ransition advTm="2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785787" y="0"/>
            <a:ext cx="2357454" cy="13234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endParaRPr lang="es-ES" sz="8000" dirty="0">
              <a:latin typeface="Broadway" pitchFamily="82" charset="0"/>
            </a:endParaRPr>
          </a:p>
        </p:txBody>
      </p:sp>
      <p:pic>
        <p:nvPicPr>
          <p:cNvPr id="9" name="8 Imagen" descr="Imagen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10 Imagen" descr="Imagen2.jpg"/>
          <p:cNvPicPr>
            <a:picLocks noChangeAspect="1"/>
          </p:cNvPicPr>
          <p:nvPr/>
        </p:nvPicPr>
        <p:blipFill>
          <a:blip r:embed="rId4"/>
          <a:srcRect l="3906" t="3125" r="2343" b="312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2" name="11 CuadroTexto"/>
          <p:cNvSpPr txBox="1"/>
          <p:nvPr/>
        </p:nvSpPr>
        <p:spPr>
          <a:xfrm>
            <a:off x="357158" y="214290"/>
            <a:ext cx="4594528" cy="286232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196850" h="190500" prst="softRound"/>
            </a:sp3d>
          </a:bodyPr>
          <a:lstStyle/>
          <a:p>
            <a:r>
              <a:rPr lang="es-ES" sz="60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U</a:t>
            </a:r>
            <a:r>
              <a:rPr lang="es-ES" sz="6000" b="1" dirty="0" smtClean="0">
                <a:ln>
                  <a:solidFill>
                    <a:schemeClr val="tx1"/>
                  </a:solidFill>
                </a:ln>
                <a:solidFill>
                  <a:srgbClr val="D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n</a:t>
            </a:r>
            <a:r>
              <a:rPr lang="es-ES" sz="60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 To</a:t>
            </a:r>
            <a:r>
              <a:rPr lang="es-ES" sz="6000" b="1" dirty="0" smtClean="0">
                <a:ln>
                  <a:solidFill>
                    <a:schemeClr val="tx1"/>
                  </a:solidFill>
                </a:ln>
                <a:solidFill>
                  <a:srgbClr val="D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q</a:t>
            </a:r>
            <a:r>
              <a:rPr lang="es-ES" sz="60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ue</a:t>
            </a:r>
          </a:p>
          <a:p>
            <a:r>
              <a:rPr lang="es-ES" sz="60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 D</a:t>
            </a:r>
            <a:r>
              <a:rPr lang="es-ES" sz="6000" b="1" dirty="0" smtClean="0">
                <a:ln>
                  <a:solidFill>
                    <a:schemeClr val="tx1"/>
                  </a:solidFill>
                </a:ln>
                <a:solidFill>
                  <a:srgbClr val="D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e</a:t>
            </a:r>
            <a:r>
              <a:rPr lang="es-ES" sz="60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 Co</a:t>
            </a:r>
            <a:r>
              <a:rPr lang="es-ES" sz="6000" b="1" dirty="0" smtClean="0">
                <a:ln>
                  <a:solidFill>
                    <a:schemeClr val="tx1"/>
                  </a:solidFill>
                </a:ln>
                <a:solidFill>
                  <a:srgbClr val="D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l</a:t>
            </a:r>
            <a:r>
              <a:rPr lang="es-ES" sz="60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or</a:t>
            </a:r>
          </a:p>
          <a:p>
            <a:r>
              <a:rPr lang="es-ES" sz="60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       •</a:t>
            </a:r>
            <a:r>
              <a:rPr lang="es-ES" sz="6000" b="1" dirty="0" smtClean="0">
                <a:ln>
                  <a:solidFill>
                    <a:schemeClr val="tx1"/>
                  </a:solidFill>
                </a:ln>
                <a:solidFill>
                  <a:srgbClr val="D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2</a:t>
            </a:r>
            <a:r>
              <a:rPr lang="es-ES" sz="60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•        </a:t>
            </a:r>
            <a:endParaRPr lang="es-ES" sz="6000" b="1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adway" pitchFamily="82" charset="0"/>
            </a:endParaRPr>
          </a:p>
        </p:txBody>
      </p:sp>
      <p:pic>
        <p:nvPicPr>
          <p:cNvPr id="8" name="7 Imagen" descr="signature_13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6090733"/>
            <a:ext cx="3681405" cy="767267"/>
          </a:xfrm>
          <a:prstGeom prst="rect">
            <a:avLst/>
          </a:prstGeom>
        </p:spPr>
      </p:pic>
    </p:spTree>
  </p:cSld>
  <p:clrMapOvr>
    <a:masterClrMapping/>
  </p:clrMapOvr>
  <p:transition advTm="20000">
    <p:sndAc>
      <p:stSnd loop="1">
        <p:snd r:embed="rId2" name="Celine Dion inmensit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0"/>
                            </p:stCondLst>
                            <p:childTnLst>
                              <p:par>
                                <p:cTn id="24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gelina-jolie-sensu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angelina-jolie-fres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43006" y="0"/>
            <a:ext cx="978700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Bellez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03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B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descarg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BN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0"/>
            <a:ext cx="500066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207167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072330" y="0"/>
            <a:ext cx="207167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DSC_012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71670" y="0"/>
            <a:ext cx="5000660" cy="683468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BN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2625731142_small_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orBNCOLO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08" y="0"/>
            <a:ext cx="500066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bn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32" y="0"/>
            <a:ext cx="514353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2000232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768" y="0"/>
            <a:ext cx="2000232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9" name="8 Imagen" descr="DESNUDOS ARTISTICOS FOTOGRAFIA DIGITAL EN BLANCO Y NEGRO FOTOGRAFIA ARTISTICA DE MUJERES 8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3" name="12 Marcador de contenido" descr="Imagen1.jpg"/>
          <p:cNvPicPr>
            <a:picLocks noGrp="1" noChangeAspect="1"/>
          </p:cNvPicPr>
          <p:nvPr>
            <p:ph idx="1"/>
          </p:nvPr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2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20000"/>
          </a:blip>
          <a:srcRect t="6250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Imagen3.jp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-542508" y="-48"/>
            <a:ext cx="9686508" cy="685804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coches-de-carreras-tuneados-268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N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0"/>
            <a:ext cx="528641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hilary-duff-ojos-azule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32" y="0"/>
            <a:ext cx="528641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2000232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7215206" y="0"/>
            <a:ext cx="1928794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6980011404_4c2afd2e08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BN1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1256fondogriscolorinzt6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-1" y="0"/>
            <a:ext cx="9115495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fondo-cisne.jp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haut_filarakia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mafia_times_by_G_puff.jpg"/>
          <p:cNvPicPr>
            <a:picLocks noChangeAspect="1"/>
          </p:cNvPicPr>
          <p:nvPr/>
        </p:nvPicPr>
        <p:blipFill>
          <a:blip r:embed="rId3">
            <a:lum contrast="10000"/>
          </a:blip>
          <a:srcRect l="4688" t="5856" r="3906" b="5125"/>
          <a:stretch>
            <a:fillRect/>
          </a:stretch>
        </p:blipFill>
        <p:spPr>
          <a:xfrm>
            <a:off x="0" y="0"/>
            <a:ext cx="9128013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P900440294-Smal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noir-blanc-couleurs-1.jpg"/>
          <p:cNvPicPr>
            <a:picLocks noChangeAspect="1"/>
          </p:cNvPicPr>
          <p:nvPr/>
        </p:nvPicPr>
        <p:blipFill>
          <a:blip r:embed="rId3">
            <a:lum bright="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usic000284vipic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lisboa-018_bn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mantik_w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romantik_w5.jpg"/>
          <p:cNvPicPr>
            <a:picLocks noChangeAspect="1"/>
          </p:cNvPicPr>
          <p:nvPr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jo-mariquitita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1714480" y="0"/>
            <a:ext cx="578647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1643042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500958" y="0"/>
            <a:ext cx="1643042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Imagen1.jpg"/>
          <p:cNvPicPr>
            <a:picLocks noChangeAspect="1"/>
          </p:cNvPicPr>
          <p:nvPr/>
        </p:nvPicPr>
        <p:blipFill>
          <a:blip r:embed="rId4"/>
          <a:srcRect r="1205"/>
          <a:stretch>
            <a:fillRect/>
          </a:stretch>
        </p:blipFill>
        <p:spPr>
          <a:xfrm>
            <a:off x="1643042" y="0"/>
            <a:ext cx="5857916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91896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img0364u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5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0"/>
            <a:ext cx="550072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33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356" y="0"/>
            <a:ext cx="542928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1857356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286644" y="0"/>
            <a:ext cx="1857356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Imagen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fin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7624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Imagen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3853695cf758a1fb19bf7424d8a5de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57357" y="0"/>
            <a:ext cx="5643601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ROSA EN MAN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04" y="0"/>
            <a:ext cx="600079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uadroTexto"/>
          <p:cNvSpPr txBox="1"/>
          <p:nvPr/>
        </p:nvSpPr>
        <p:spPr>
          <a:xfrm>
            <a:off x="5143504" y="6215082"/>
            <a:ext cx="184731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sz="1050" dirty="0">
              <a:solidFill>
                <a:schemeClr val="tx1">
                  <a:lumMod val="75000"/>
                </a:schemeClr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1500166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7643834" y="0"/>
            <a:ext cx="1500166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Imagen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76"/>
            <a:ext cx="9144000" cy="685324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Imagen1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-2359882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La-Pecera-a2818235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9P.jpg"/>
          <p:cNvPicPr>
            <a:picLocks noGrp="1" noChangeAspect="1"/>
          </p:cNvPicPr>
          <p:nvPr>
            <p:ph idx="1"/>
          </p:nvPr>
        </p:nvPicPr>
        <p:blipFill>
          <a:blip r:embed="rId2"/>
          <a:srcRect t="3125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music-wallpaper-1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" name="9 Imagen" descr="8043941721_e97a2640f0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1" name="10 Imagen" descr="Imagen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sa-roja-Rosa-blan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touche-de-couleu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uadroTexto"/>
          <p:cNvSpPr txBox="1"/>
          <p:nvPr/>
        </p:nvSpPr>
        <p:spPr>
          <a:xfrm>
            <a:off x="5572132" y="6072206"/>
            <a:ext cx="28777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Francisco del Olmo-Jazmín</a:t>
            </a:r>
            <a:endParaRPr lang="es-E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33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20000"/>
</p:sld>
</file>

<file path=ppt/theme/theme1.xml><?xml version="1.0" encoding="utf-8"?>
<a:theme xmlns:a="http://schemas.openxmlformats.org/drawingml/2006/main" name="UN TOQUE DE COLO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UN TOQUE DE COLOR</Template>
  <TotalTime>0</TotalTime>
  <Words>12</Words>
  <Application>Microsoft Office PowerPoint</Application>
  <PresentationFormat>Presentación en pantalla (4:3)</PresentationFormat>
  <Paragraphs>4</Paragraphs>
  <Slides>29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1" baseType="lpstr">
      <vt:lpstr>UN TOQUE DE COLOR</vt:lpstr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2012-10-11T17:35:48Z</dcterms:created>
  <dcterms:modified xsi:type="dcterms:W3CDTF">2012-10-11T17:43:08Z</dcterms:modified>
</cp:coreProperties>
</file>