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06" r:id="rId3"/>
    <p:sldId id="301" r:id="rId4"/>
    <p:sldId id="278" r:id="rId5"/>
    <p:sldId id="274" r:id="rId6"/>
    <p:sldId id="276" r:id="rId7"/>
    <p:sldId id="282" r:id="rId8"/>
    <p:sldId id="273" r:id="rId9"/>
    <p:sldId id="272" r:id="rId10"/>
    <p:sldId id="256" r:id="rId11"/>
    <p:sldId id="281" r:id="rId12"/>
    <p:sldId id="280" r:id="rId13"/>
    <p:sldId id="270" r:id="rId14"/>
    <p:sldId id="279" r:id="rId15"/>
    <p:sldId id="267" r:id="rId16"/>
    <p:sldId id="291" r:id="rId17"/>
    <p:sldId id="268" r:id="rId18"/>
    <p:sldId id="277" r:id="rId19"/>
    <p:sldId id="265" r:id="rId20"/>
    <p:sldId id="269" r:id="rId21"/>
    <p:sldId id="261" r:id="rId22"/>
    <p:sldId id="266" r:id="rId23"/>
    <p:sldId id="264" r:id="rId24"/>
    <p:sldId id="283" r:id="rId25"/>
    <p:sldId id="262" r:id="rId26"/>
    <p:sldId id="260" r:id="rId27"/>
    <p:sldId id="287" r:id="rId28"/>
    <p:sldId id="292" r:id="rId29"/>
    <p:sldId id="290" r:id="rId30"/>
    <p:sldId id="285" r:id="rId31"/>
    <p:sldId id="289" r:id="rId32"/>
    <p:sldId id="303" r:id="rId33"/>
    <p:sldId id="302" r:id="rId34"/>
    <p:sldId id="307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AwNt3pEJJTrKpe8222E2A" hashData="UrjoEDEeu5HyCM2zXBXjDaceM0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572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8F4F6-321B-4EFA-8F5B-88A62A162E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7EE9A-03B8-4204-B7D0-02AE3D4F1EC3}" type="datetimeFigureOut">
              <a:rPr lang="es-ES" smtClean="0"/>
              <a:pPr/>
              <a:t>03/10/2014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0149B-0CC2-46AB-9D66-57A03CDDC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C7913D-E6F3-49F0-BF81-3B8E84443D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11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11.png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14.png"/><Relationship Id="rId4" Type="http://schemas.openxmlformats.org/officeDocument/2006/relationships/image" Target="../media/image3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gif"/><Relationship Id="rId5" Type="http://schemas.openxmlformats.org/officeDocument/2006/relationships/image" Target="../media/image7.gif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8.png"/><Relationship Id="rId7" Type="http://schemas.openxmlformats.org/officeDocument/2006/relationships/image" Target="../media/image8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EBLA GI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7376" y="0"/>
            <a:ext cx="9521376" cy="7072338"/>
          </a:xfrm>
          <a:prstGeom prst="rect">
            <a:avLst/>
          </a:prstGeom>
        </p:spPr>
      </p:pic>
      <p:pic>
        <p:nvPicPr>
          <p:cNvPr id="6" name="5 Imagen" descr="mini50089651.png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 rot="20358984">
            <a:off x="4239030" y="77745"/>
            <a:ext cx="3566322" cy="6046578"/>
          </a:xfrm>
          <a:prstGeom prst="rect">
            <a:avLst/>
          </a:prstGeom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0" y="428604"/>
            <a:ext cx="1772970" cy="1281115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000232" y="500042"/>
            <a:ext cx="2653127" cy="1204915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214414" y="1857364"/>
            <a:ext cx="1869388" cy="1162052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00034" y="2857496"/>
            <a:ext cx="3609980" cy="1804991"/>
          </a:xfrm>
          <a:prstGeom prst="rect">
            <a:avLst/>
          </a:prstGeom>
          <a:noFill/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1571612"/>
            <a:ext cx="4476750" cy="885825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480" y="500042"/>
            <a:ext cx="4476750" cy="885825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00098" y="500042"/>
            <a:ext cx="3119428" cy="885825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4357694"/>
            <a:ext cx="4476750" cy="885825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57222" y="2714620"/>
            <a:ext cx="4476750" cy="885825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0" y="6143644"/>
            <a:ext cx="357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musical: sueño de hadas</a:t>
            </a:r>
          </a:p>
          <a:p>
            <a:r>
              <a:rPr lang="es-ES_tradnl" sz="1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</a:t>
            </a:r>
            <a:r>
              <a:rPr lang="es-ES_tradnl" sz="14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Enya</a:t>
            </a:r>
            <a:endParaRPr lang="es-ES" sz="1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572132" y="6072206"/>
            <a:ext cx="334899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24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Raquel</a:t>
            </a:r>
            <a:endParaRPr lang="es-ES" sz="24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4000">
    <p:sndAc>
      <p:stSnd loop="1">
        <p:snd r:embed="rId2" name="El Sueño de las Hadas ~ En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907 -0.17875 C 0.46077 -0.13372 0.43282 -0.08845 0.42622 -0.01824 C 0.41962 0.05196 0.46285 0.21571 0.44983 0.24319 C 0.43664 0.27067 0.37691 0.20485 0.34775 0.14688 C 0.31858 0.08892 0.30625 -0.08476 0.27448 -0.10531 C 0.24289 -0.12587 0.17639 -0.0388 0.15678 0.0231 C 0.13716 0.08499 0.18299 0.26998 0.15678 0.26605 C 0.13056 0.26213 0.06528 0.13095 -4.72222E-6 -7.15935E-7 " pathEditMode="relative" rAng="0" ptsTypes="aaaaaaaA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" y="2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143040" y="0"/>
            <a:ext cx="12215898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50178" name="Picture 2" descr="http://a51.idata.over-blog.com/4/20/46/52/gifs/Tubes/fee2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19146333">
            <a:off x="1071538" y="571480"/>
            <a:ext cx="3390900" cy="5715000"/>
          </a:xfrm>
          <a:prstGeom prst="rect">
            <a:avLst/>
          </a:prstGeom>
          <a:noFill/>
        </p:spPr>
      </p:pic>
      <p:pic>
        <p:nvPicPr>
          <p:cNvPr id="7" name="6 Imagen" descr="ANGELES Y DUENDES (637)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rot="1730330">
            <a:off x="4630258" y="1561303"/>
            <a:ext cx="3976883" cy="520610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7686" y="571480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28604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2" y="3286124"/>
            <a:ext cx="4548188" cy="2071702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2500306"/>
            <a:ext cx="5262568" cy="214311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49999 0.32125 C -0.51579 0.3418 -0.53159 0.36258 -0.47586 0.38545 C -0.42013 0.40831 -0.24183 0.47344 -0.16544 0.45889 C -0.08905 0.44434 0.00817 0.34111 -0.01718 0.29838 C -0.04253 0.25566 -0.26944 0.26004 -0.31718 0.20185 C -0.36492 0.14365 -0.35624 -0.01663 -0.30346 -0.05035 C -0.25069 -0.08407 -0.12534 -0.04203 6.38889E-6 -2.77136E-6 " pathEditMode="relative" ptsTypes="aaaaaaA">
                                      <p:cBhvr>
                                        <p:cTn id="24" dur="10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869 -0.6284 C 0.46858 -0.62494 0.37865 -0.62147 0.31372 -0.5963 C 0.24879 -0.57113 0.16667 -0.51293 0.16893 -0.47713 C 0.17119 -0.44134 0.30869 -0.43672 0.32761 -0.38083 C 0.34653 -0.32494 0.33976 -0.18499 0.28282 -0.14226 C 0.22587 -0.09953 0.03334 -0.1478 -0.01388 -0.12402 C -0.0611 -0.10023 -0.03055 -0.05011 8.61111E-6 3.9261E-7 " pathEditMode="relative" ptsTypes="aaaaaaA">
                                      <p:cBhvr>
                                        <p:cTn id="2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gifs-animados-ciervo-96385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572000" y="4096501"/>
            <a:ext cx="2714612" cy="2761499"/>
          </a:xfrm>
          <a:prstGeom prst="rect">
            <a:avLst/>
          </a:prstGeom>
        </p:spPr>
      </p:pic>
      <p:pic>
        <p:nvPicPr>
          <p:cNvPr id="7" name="6 Imagen" descr="stock___autumn_fairy_by_jassy2012-d5bu0j8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 rot="21313370">
            <a:off x="-1031456" y="-292064"/>
            <a:ext cx="5188158" cy="461169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3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42413 -0.30278 C 0.4059 -0.31363 0.38784 -0.32425 0.37239 -0.3074 C 0.35694 -0.29054 0.35173 -0.2201 0.33107 -0.20185 C 0.31041 -0.18361 0.2644 -0.21248 0.24826 -0.19723 C 0.23211 -0.18199 0.2552 -0.1231 0.23454 -0.11017 C 0.21388 -0.09723 0.15051 -0.13465 0.12413 -0.1194 C 0.09774 -0.10416 0.09652 -0.03834 0.07586 -0.01848 C 0.0552 0.00138 0.0276 0.00069 -6.38889E-6 1.59353E-6 " pathEditMode="relative" ptsTypes="aaaaaaaA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7.77778E-6 4.73441E-6 C -0.029 -0.01201 -0.05799 -0.02379 -0.07587 -0.00924 C -0.09376 0.00531 -0.1323 0.06328 -0.10695 0.08707 C -0.0816 0.11085 0.04652 0.11155 0.07586 0.13302 C 0.1052 0.1545 0.09826 0.20092 0.06892 0.21547 C 0.03958 0.23002 -0.08386 0.20254 -0.10001 0.22009 C -0.11615 0.23764 -0.05747 0.29584 -0.02761 0.32101 C 0.00225 0.34619 0.06527 0.36605 0.07916 0.37136 C 0.09288 0.37667 0.05677 0.35543 0.05503 0.35312 " pathEditMode="relative" ptsTypes="aaaaaaaaA">
                                      <p:cBhvr>
                                        <p:cTn id="30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8914" name="Picture 2" descr="http://choupie33.c.h.pic.centerblog.net/w59g3o4e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357950" y="0"/>
            <a:ext cx="2786050" cy="2920963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42918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642918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32" y="0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28660" y="1785926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2214554"/>
            <a:ext cx="3762370" cy="128586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928726" y="-428652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7" name="6 Imagen" descr="HADAk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572132" y="3036143"/>
            <a:ext cx="3571868" cy="3530403"/>
          </a:xfrm>
          <a:prstGeom prst="rect">
            <a:avLst/>
          </a:prstGeom>
        </p:spPr>
      </p:pic>
      <p:pic>
        <p:nvPicPr>
          <p:cNvPr id="41986" name="Picture 2" descr="http://www.officialpsds.com/images/thumbs/Deer-psd9017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5500702"/>
            <a:ext cx="1682077" cy="135729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26866857po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1500174"/>
            <a:ext cx="3143272" cy="400048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1000108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2071678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500042"/>
            <a:ext cx="4476750" cy="885825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3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7" name="6 Imagen" descr="ANGELES Y DUENDES (742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572000" y="1000108"/>
            <a:ext cx="2371725" cy="304800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428604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571480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884" y="1857364"/>
            <a:ext cx="4476750" cy="8858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643370" y="-4572056"/>
            <a:ext cx="16287864" cy="15930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39791 -0.06906 C 0.38055 -0.1104 0.36337 -0.15174 0.33923 -0.14712 C 0.3151 -0.1425 0.26684 -0.10647 0.25312 -0.04157 C 0.23941 0.02332 0.3026 0.16882 0.25659 0.24295 C 0.21059 0.31709 0.03472 0.42863 -0.02275 0.40346 C -0.08021 0.37829 -0.06025 0.1672 -0.08837 0.09145 C -0.1165 0.0157 -0.17466 -0.02703 -0.19184 -0.05081 " pathEditMode="relative" ptsTypes="aaaaaaA">
                                      <p:cBhvr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6887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71441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9938" name="Picture 2" descr="1293007516_feerie_nikit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143000"/>
            <a:ext cx="5572125" cy="571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7" name="6 Imagen" descr="218.png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-579390" y="1571612"/>
            <a:ext cx="4554426" cy="5286388"/>
          </a:xfrm>
          <a:prstGeom prst="rect">
            <a:avLst/>
          </a:prstGeom>
        </p:spPr>
      </p:pic>
      <p:pic>
        <p:nvPicPr>
          <p:cNvPr id="8" name="7 Imagen" descr="gifs-animados-ciervo-2335101.pn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 flipH="1">
            <a:off x="6000760" y="3357562"/>
            <a:ext cx="2500329" cy="2857496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472" y="428604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050" y="1928802"/>
            <a:ext cx="3762370" cy="128586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46082" name="Picture 2" descr="http://cristalline1960.c.r.pic.centerblog.net/4645351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69027">
            <a:off x="2078647" y="80722"/>
            <a:ext cx="4210050" cy="57816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24827 -0.85773 C -0.20156 -0.86443 -0.15469 -0.87089 -0.17934 -0.83948 C -0.20399 -0.80808 -0.43351 -0.72932 -0.3967 -0.66974 C -0.3599 -0.61015 0.00798 -0.54895 0.04132 -0.48175 C 0.07465 -0.41454 -0.12136 -0.32193 -0.1967 -0.26604 C -0.27205 -0.21015 -0.44323 -0.19122 -0.41042 -0.14687 C -0.37761 -0.10253 -0.18889 -0.05126 -2.77778E-7 6.14319E-6 " pathEditMode="relative" ptsTypes="aaaaaaA">
                                      <p:cBhvr>
                                        <p:cTn id="25" dur="9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45058" name="Picture 2" descr="http://cristalline1960.c.r.pic.centerblog.net/8973770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23633">
            <a:off x="4172963" y="625056"/>
            <a:ext cx="2402011" cy="264513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3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41719 -0.5321 C -0.41181 -0.54134 -0.40625 -0.55035 -0.4 -0.51825 C -0.39375 -0.48614 -0.404 -0.38153 -0.37934 -0.33972 C -0.35469 -0.29746 -0.3 -0.27991 -0.25174 -0.26605 C -0.20347 -0.2522 -0.11771 -0.27852 -0.08959 -0.25704 C -0.06146 -0.23534 -0.07813 -0.18037 -0.08264 -0.13765 C -0.08716 -0.09492 -0.13091 -0.02286 -0.11719 4.75751E-6 C -0.10347 0.02286 -0.05174 0.01132 2.5E-6 4.75751E-6 " pathEditMode="relative" ptsTypes="aaaaaaaA">
                                      <p:cBhvr>
                                        <p:cTn id="25" dur="9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9945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4820" name="Picture 4" descr="http://ancoco.a.n.pic.centerblog.net/6jqr5tk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643182"/>
            <a:ext cx="4214818" cy="4214818"/>
          </a:xfrm>
          <a:prstGeom prst="rect">
            <a:avLst/>
          </a:prstGeom>
          <a:noFill/>
        </p:spPr>
      </p:pic>
      <p:pic>
        <p:nvPicPr>
          <p:cNvPr id="7" name="6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571480"/>
            <a:ext cx="1476375" cy="952500"/>
          </a:xfrm>
          <a:prstGeom prst="rect">
            <a:avLst/>
          </a:prstGeom>
        </p:spPr>
      </p:pic>
      <p:pic>
        <p:nvPicPr>
          <p:cNvPr id="8" name="7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1643050"/>
            <a:ext cx="1476375" cy="952500"/>
          </a:xfrm>
          <a:prstGeom prst="rect">
            <a:avLst/>
          </a:prstGeom>
        </p:spPr>
      </p:pic>
      <p:pic>
        <p:nvPicPr>
          <p:cNvPr id="9" name="8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428604"/>
            <a:ext cx="1476375" cy="952500"/>
          </a:xfrm>
          <a:prstGeom prst="rect">
            <a:avLst/>
          </a:prstGeom>
        </p:spPr>
      </p:pic>
      <p:pic>
        <p:nvPicPr>
          <p:cNvPr id="10" name="9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1480"/>
            <a:ext cx="1476375" cy="952500"/>
          </a:xfrm>
          <a:prstGeom prst="rect">
            <a:avLst/>
          </a:prstGeom>
        </p:spPr>
      </p:pic>
      <p:pic>
        <p:nvPicPr>
          <p:cNvPr id="11" name="10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642918"/>
            <a:ext cx="1476375" cy="952500"/>
          </a:xfrm>
          <a:prstGeom prst="rect">
            <a:avLst/>
          </a:prstGeom>
        </p:spPr>
      </p:pic>
      <p:pic>
        <p:nvPicPr>
          <p:cNvPr id="12" name="11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1357298"/>
            <a:ext cx="1476375" cy="952500"/>
          </a:xfrm>
          <a:prstGeom prst="rect">
            <a:avLst/>
          </a:prstGeom>
        </p:spPr>
      </p:pic>
      <p:pic>
        <p:nvPicPr>
          <p:cNvPr id="13" name="12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0"/>
            <a:ext cx="1476375" cy="952500"/>
          </a:xfrm>
          <a:prstGeom prst="rect">
            <a:avLst/>
          </a:prstGeom>
        </p:spPr>
      </p:pic>
      <p:pic>
        <p:nvPicPr>
          <p:cNvPr id="14" name="13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7625" y="500042"/>
            <a:ext cx="1476375" cy="952500"/>
          </a:xfrm>
          <a:prstGeom prst="rect">
            <a:avLst/>
          </a:prstGeom>
        </p:spPr>
      </p:pic>
      <p:pic>
        <p:nvPicPr>
          <p:cNvPr id="15" name="14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1214422"/>
            <a:ext cx="1476375" cy="952500"/>
          </a:xfrm>
          <a:prstGeom prst="rect">
            <a:avLst/>
          </a:prstGeom>
        </p:spPr>
      </p:pic>
      <p:pic>
        <p:nvPicPr>
          <p:cNvPr id="16" name="15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2643182"/>
            <a:ext cx="1476375" cy="952500"/>
          </a:xfrm>
          <a:prstGeom prst="rect">
            <a:avLst/>
          </a:prstGeom>
        </p:spPr>
      </p:pic>
      <p:pic>
        <p:nvPicPr>
          <p:cNvPr id="17" name="16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3714752"/>
            <a:ext cx="1476375" cy="952500"/>
          </a:xfrm>
          <a:prstGeom prst="rect">
            <a:avLst/>
          </a:prstGeom>
        </p:spPr>
      </p:pic>
      <p:pic>
        <p:nvPicPr>
          <p:cNvPr id="18" name="17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2500306"/>
            <a:ext cx="1476375" cy="952500"/>
          </a:xfrm>
          <a:prstGeom prst="rect">
            <a:avLst/>
          </a:prstGeom>
        </p:spPr>
      </p:pic>
      <p:pic>
        <p:nvPicPr>
          <p:cNvPr id="19" name="18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643182"/>
            <a:ext cx="1476375" cy="952500"/>
          </a:xfrm>
          <a:prstGeom prst="rect">
            <a:avLst/>
          </a:prstGeom>
        </p:spPr>
      </p:pic>
      <p:pic>
        <p:nvPicPr>
          <p:cNvPr id="20" name="19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2714620"/>
            <a:ext cx="1476375" cy="952500"/>
          </a:xfrm>
          <a:prstGeom prst="rect">
            <a:avLst/>
          </a:prstGeom>
        </p:spPr>
      </p:pic>
      <p:pic>
        <p:nvPicPr>
          <p:cNvPr id="21" name="20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3429000"/>
            <a:ext cx="1476375" cy="952500"/>
          </a:xfrm>
          <a:prstGeom prst="rect">
            <a:avLst/>
          </a:prstGeom>
        </p:spPr>
      </p:pic>
      <p:pic>
        <p:nvPicPr>
          <p:cNvPr id="22" name="21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2143116"/>
            <a:ext cx="1476375" cy="952500"/>
          </a:xfrm>
          <a:prstGeom prst="rect">
            <a:avLst/>
          </a:prstGeom>
        </p:spPr>
      </p:pic>
      <p:pic>
        <p:nvPicPr>
          <p:cNvPr id="23" name="22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7625" y="2571744"/>
            <a:ext cx="1476375" cy="952500"/>
          </a:xfrm>
          <a:prstGeom prst="rect">
            <a:avLst/>
          </a:prstGeom>
        </p:spPr>
      </p:pic>
      <p:pic>
        <p:nvPicPr>
          <p:cNvPr id="24" name="23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3286124"/>
            <a:ext cx="1476375" cy="952500"/>
          </a:xfrm>
          <a:prstGeom prst="rect">
            <a:avLst/>
          </a:prstGeom>
        </p:spPr>
      </p:pic>
      <p:pic>
        <p:nvPicPr>
          <p:cNvPr id="25" name="24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4833930"/>
            <a:ext cx="1476375" cy="952500"/>
          </a:xfrm>
          <a:prstGeom prst="rect">
            <a:avLst/>
          </a:prstGeom>
        </p:spPr>
      </p:pic>
      <p:pic>
        <p:nvPicPr>
          <p:cNvPr id="26" name="25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5905500"/>
            <a:ext cx="1476375" cy="952500"/>
          </a:xfrm>
          <a:prstGeom prst="rect">
            <a:avLst/>
          </a:prstGeom>
        </p:spPr>
      </p:pic>
      <p:pic>
        <p:nvPicPr>
          <p:cNvPr id="27" name="26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4691054"/>
            <a:ext cx="1476375" cy="952500"/>
          </a:xfrm>
          <a:prstGeom prst="rect">
            <a:avLst/>
          </a:prstGeom>
        </p:spPr>
      </p:pic>
      <p:pic>
        <p:nvPicPr>
          <p:cNvPr id="28" name="27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33930"/>
            <a:ext cx="1476375" cy="952500"/>
          </a:xfrm>
          <a:prstGeom prst="rect">
            <a:avLst/>
          </a:prstGeom>
        </p:spPr>
      </p:pic>
      <p:pic>
        <p:nvPicPr>
          <p:cNvPr id="29" name="28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4905368"/>
            <a:ext cx="1476375" cy="952500"/>
          </a:xfrm>
          <a:prstGeom prst="rect">
            <a:avLst/>
          </a:prstGeom>
        </p:spPr>
      </p:pic>
      <p:pic>
        <p:nvPicPr>
          <p:cNvPr id="30" name="29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5619748"/>
            <a:ext cx="1476375" cy="952500"/>
          </a:xfrm>
          <a:prstGeom prst="rect">
            <a:avLst/>
          </a:prstGeom>
        </p:spPr>
      </p:pic>
      <p:pic>
        <p:nvPicPr>
          <p:cNvPr id="31" name="30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262450"/>
            <a:ext cx="1476375" cy="952500"/>
          </a:xfrm>
          <a:prstGeom prst="rect">
            <a:avLst/>
          </a:prstGeom>
        </p:spPr>
      </p:pic>
      <p:pic>
        <p:nvPicPr>
          <p:cNvPr id="32" name="31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7625" y="4762492"/>
            <a:ext cx="1476375" cy="952500"/>
          </a:xfrm>
          <a:prstGeom prst="rect">
            <a:avLst/>
          </a:prstGeom>
        </p:spPr>
      </p:pic>
      <p:pic>
        <p:nvPicPr>
          <p:cNvPr id="33" name="32 Imagen" descr="_hojasyflores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5357826"/>
            <a:ext cx="1476375" cy="952500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2413 -0.79353 C -0.03472 -0.77898 -0.09358 -0.76443 -0.08611 -0.72471 C -0.07865 -0.68522 0.06632 -0.60762 0.06909 -0.55496 C 0.07187 -0.50231 -0.06719 -0.46628 -0.06893 -0.40808 C -0.07066 -0.34988 0.04722 -0.27413 0.05868 -0.20623 C 0.07014 -0.13833 0.00972 -0.03279 1.66667E-6 -3.78753E-6 " pathEditMode="relative" ptsTypes="aaaaaA">
                                      <p:cBhvr>
                                        <p:cTn id="24" dur="9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Ciervo_mach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71538" y="4000504"/>
            <a:ext cx="3898997" cy="2857496"/>
          </a:xfrm>
          <a:prstGeom prst="rect">
            <a:avLst/>
          </a:prstGeom>
        </p:spPr>
      </p:pic>
      <p:pic>
        <p:nvPicPr>
          <p:cNvPr id="7" name="6 Imagen" descr="ANGELES Y DUENDES (637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30330">
            <a:off x="5009464" y="636288"/>
            <a:ext cx="3976883" cy="520610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976" y="642918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546" y="1785926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571480"/>
            <a:ext cx="3762370" cy="128586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40347 -0.00924 C -0.40556 -0.02841 -0.40747 -0.04758 -0.37587 -0.04596 C -0.34427 -0.04435 -0.2625 0.0023 -0.21372 -5.75058E-6 C -0.16493 -0.00232 -0.1184 -0.05982 -0.08281 -0.05982 C -0.04722 -0.05982 -0.01372 -0.00994 4.16667E-6 -5.75058E-6 " pathEditMode="relative" ptsTypes="aaaaA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042 -0.51316 C 0.38611 -0.51016 0.31198 -0.50739 0.25851 -0.48683 C 0.20504 -0.46628 0.13733 -0.41893 0.13906 -0.38984 C 0.14097 -0.36051 0.25434 -0.35681 0.26997 -0.31108 C 0.28542 -0.26536 0.27986 -0.15127 0.23299 -0.11639 C 0.18611 -0.08129 0.02743 -0.12078 -0.01146 -0.10138 C -0.05035 -0.08198 -0.02517 -0.04111 -1.38889E-6 -2.93303E-6 " pathEditMode="relative" rAng="0" ptsTypes="aaaaaaA">
                                      <p:cBhvr>
                                        <p:cTn id="3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1746" name="Picture 2" descr="Fé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14499"/>
            <a:ext cx="4457700" cy="5143501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571480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642918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1630" y="1357298"/>
            <a:ext cx="4262468" cy="164305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gifs-animados-ciervo-889914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786446" y="3296890"/>
            <a:ext cx="2714644" cy="2922894"/>
          </a:xfrm>
          <a:prstGeom prst="rect">
            <a:avLst/>
          </a:prstGeom>
        </p:spPr>
      </p:pic>
      <p:pic>
        <p:nvPicPr>
          <p:cNvPr id="7" name="6 Imagen" descr="hadas coquetas (19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81856"/>
            <a:ext cx="3214710" cy="342688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78" y="35716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1630" y="1071546"/>
            <a:ext cx="3762370" cy="128586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71493 -0.57459 C 0.68351 -0.46905 0.65226 -0.36351 0.61493 -0.34065 C 0.5776 -0.31778 0.55121 -0.39215 0.4908 -0.43718 C 0.43038 -0.48222 0.26944 -0.65035 0.25278 -0.61132 C 0.23611 -0.57229 0.38455 -0.27506 0.3908 -0.20323 C 0.39705 -0.13141 0.32934 -0.16189 0.2908 -0.18037 C 0.25226 -0.19838 0.19306 -0.32379 0.15972 -0.31316 C 0.12639 -0.30254 0.09201 -0.18776 0.0908 -0.11593 C 0.08958 -0.04411 0.17691 0.10808 0.15278 0.11801 C 0.12865 0.12795 0.03733 0.03557 -0.05399 -0.05635 " pathEditMode="relative" rAng="0" ptsTypes="aaaaaaaaaA">
                                      <p:cBhvr>
                                        <p:cTn id="2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" y="3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4806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7" name="6 Imagen" descr="jzzep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929322" y="2285992"/>
            <a:ext cx="3857652" cy="4572008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00174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2974" y="500042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422" y="714356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2500306"/>
            <a:ext cx="3762370" cy="128586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428660" y="-428652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BdA1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6288">
            <a:off x="2112548" y="1244772"/>
            <a:ext cx="2918481" cy="4513114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571480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642918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857232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571480"/>
            <a:ext cx="3762370" cy="128586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3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58629 0.35797 C -0.53577 0.48199 -0.48525 0.60624 -0.4415 0.63303 C -0.39775 0.65982 -0.32136 0.59423 -0.32414 0.51848 C -0.32692 0.44273 -0.48282 0.20578 -0.45869 0.17899 C -0.43438 0.1522 -0.27188 0.35266 -0.17935 0.35797 C -0.08682 0.36328 0.06667 0.27067 0.09653 0.21109 C 0.12639 0.1515 0.06319 0.07575 4.72222E-6 -3.69515E-6 " pathEditMode="relative" ptsTypes="aaaaaaA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1746" name="Picture 2" descr="http://1.bp.blogspot.com/-sA_FyqDBkHc/U6asQa10sSI/AAAAAAAAAvY/xZtrVM9guuI/s1600/s1_ardilla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422160"/>
            <a:ext cx="3429024" cy="2435840"/>
          </a:xfrm>
          <a:prstGeom prst="rect">
            <a:avLst/>
          </a:prstGeom>
          <a:noFill/>
        </p:spPr>
      </p:pic>
      <p:pic>
        <p:nvPicPr>
          <p:cNvPr id="7" name="6 Imagen" descr="TeLOZQ7TSJYa5VioFI-GJHxo0r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67475">
            <a:off x="473854" y="1235505"/>
            <a:ext cx="2801875" cy="2653572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124" y="71435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976" y="642918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1857364"/>
            <a:ext cx="3762370" cy="128586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41718 -0.55497 C -0.47361 -0.36051 -0.52986 -0.16582 -0.47239 -0.12379 C -0.41493 -0.08176 -0.14079 -0.31109 -0.07239 -0.30277 C -0.00399 -0.29446 -0.05121 -0.13672 -0.06215 -0.07321 C -0.07309 -0.0097 -0.14843 0.06582 -0.13802 0.07806 C -0.1276 0.0903 -0.06388 0.04503 -3.05556E-6 4.84988E-7 " pathEditMode="relative" ptsTypes="aaaaaA">
                                      <p:cBhvr>
                                        <p:cTn id="2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ANGELES Y DUENDES (63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0"/>
            <a:ext cx="2291951" cy="3000372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604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571480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920" y="1785926"/>
            <a:ext cx="4807492" cy="164305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84 -0.50461 C -0.08419 -0.49561 -0.13037 -0.48637 -0.16892 -0.44041 C -0.20746 -0.39445 -0.32117 -0.26604 -0.26892 -0.22932 C -0.21666 -0.1926 0.12813 -0.23718 0.1448 -0.22032 C 0.16147 -0.20346 -0.10624 -0.16512 -0.16892 -0.1284 C -0.23159 -0.09191 -0.25919 -0.02147 -0.23107 8.29099E-6 C -0.20294 0.02148 -0.10155 0.01063 6.94444E-6 8.29099E-6 " pathEditMode="relative" ptsTypes="aaaaaaA">
                                      <p:cBhvr>
                                        <p:cTn id="2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27656" name="Picture 8" descr="http://i389.photobucket.com/albums/oo335/high_day/fantasy/kasha_faer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42048">
            <a:off x="0" y="0"/>
            <a:ext cx="5781675" cy="5781676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1630" y="428604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214311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815" y="1000108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22" y="0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1714512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7907" y="571504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1857364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1064" y="3571876"/>
            <a:ext cx="3762370" cy="128586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215 -0.48637 C -0.48785 -0.40531 -0.61337 -0.32425 -0.61389 -0.28453 C -0.61441 -0.2448 -0.45347 -0.25312 -0.36563 -0.24781 C -0.27778 -0.24249 -0.08351 -0.2806 -0.08629 -0.25242 C -0.08906 -0.22425 -0.35816 -0.12841 -0.38281 -0.07806 C -0.40747 -0.02771 -0.29827 0.03741 -0.23455 0.05035 C -0.17083 0.06328 -0.08542 0.03164 -2.77778E-6 3.41801E-6 " pathEditMode="relative" ptsTypes="aaaaaaA">
                                      <p:cBhvr>
                                        <p:cTn id="21" dur="9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7" name="Picture 2" descr="http://th04.deviantart.net/fs70/200H/i/2013/170/3/b/bambi___png_by_fumar_porros-d69otf8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142975" y="3744588"/>
            <a:ext cx="2544633" cy="1803725"/>
          </a:xfrm>
          <a:prstGeom prst="rect">
            <a:avLst/>
          </a:prstGeom>
          <a:noFill/>
        </p:spPr>
      </p:pic>
      <p:pic>
        <p:nvPicPr>
          <p:cNvPr id="8" name="7 Imagen" descr="mini5008965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47752">
            <a:off x="5300881" y="-64016"/>
            <a:ext cx="2773798" cy="4371947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00042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568" y="2214554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1185" y="1071546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6765" y="785794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7333" y="2500306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1357298"/>
            <a:ext cx="3762370" cy="128586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3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85 0.48152 C -0.03699 0.49307 -0.03612 0.50461 0.01041 0.5 C 0.05694 0.49538 0.18958 0.50762 0.24131 0.45404 C 0.29305 0.40046 0.34878 0.22147 0.32065 0.17875 C 0.29253 0.13602 0.14704 0.18729 0.07239 0.19722 C -0.00226 0.20716 -0.10122 0.24919 -0.12761 0.23856 C -0.154 0.22794 -0.12466 0.16443 -0.08612 0.13302 C -0.04758 0.10161 0.08906 0.07251 0.10347 0.05034 C 0.11788 0.02817 0.05885 0.01408 -5.27778E-6 3.71824E-6 " pathEditMode="relative" ptsTypes="aaaaaaaaA">
                                      <p:cBhvr>
                                        <p:cTn id="29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25602" name="Picture 2" descr="http://poser4u.jalbum.net/DeliverMesTubes/Delivermes%20Tubes/AngelFae/pink%20%289%2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39132">
            <a:off x="2970615" y="571480"/>
            <a:ext cx="6173385" cy="5500725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1630" y="428604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214311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815" y="1000108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675" y="500042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8243" y="2214554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8860" y="1071546"/>
            <a:ext cx="3762370" cy="128586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173 0.41755 C 0.44617 0.38915 0.34079 0.36097 0.30346 0.32125 C 0.26614 0.28153 0.30225 0.23326 0.3276 0.17898 C 0.35294 0.12471 0.45902 0.03534 0.45503 -0.00439 C 0.45103 -0.04411 0.35121 -0.06882 0.30346 -0.05958 C 0.25572 -0.05035 0.21944 0.04065 0.16892 0.05058 C 0.1184 0.06051 0.05919 0.03026 -6.11111E-6 -1.38568E-7 " pathEditMode="relative" ptsTypes="aaaaaaA">
                                      <p:cBhvr>
                                        <p:cTn id="29" dur="9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0" y="0"/>
            <a:ext cx="915292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714412" y="-714404"/>
            <a:ext cx="11787270" cy="821537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8" name="7 Imagen" descr="BdA1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6288">
            <a:off x="2112548" y="1244772"/>
            <a:ext cx="2918481" cy="4513114"/>
          </a:xfrm>
          <a:prstGeom prst="rect">
            <a:avLst/>
          </a:prstGeom>
        </p:spPr>
      </p:pic>
      <p:pic>
        <p:nvPicPr>
          <p:cNvPr id="10" name="9 Imagen" descr="mini5008965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47752">
            <a:off x="6308560" y="1866787"/>
            <a:ext cx="3332266" cy="5252181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7686" y="571480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4572008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00098" y="571480"/>
            <a:ext cx="3762370" cy="128586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112 -0.4127 C -0.51615 -0.40901 -0.52119 -0.40508 -0.51112 -0.33649 C -0.50122 -0.26813 -0.49376 -0.03372 -0.45139 -0.00093 C -0.40886 0.03187 -0.29462 -0.15404 -0.25695 -0.13972 C -0.21928 -0.12564 -0.25 0.0187 -0.22553 0.08452 C -0.20087 0.15011 -0.1125 0.31432 -0.10921 0.2545 C -0.10608 0.19469 -0.2066 -0.20601 -0.2066 -0.27391 C -0.2066 -0.3418 -0.14306 -0.22933 -0.10921 -0.15312 C -0.07534 -0.07691 -0.02969 0.15912 -0.00243 0.18291 C 0.02483 0.20693 0.03924 0.09838 0.05417 -0.00993 " pathEditMode="relative" rAng="0" ptsTypes="aaaaaaaaaA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36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85 0.48152 C -0.03699 0.49307 -0.03612 0.50461 0.01041 0.5 C 0.05694 0.49538 0.18958 0.50762 0.24131 0.45404 C 0.29305 0.40046 0.34878 0.22147 0.32065 0.17875 C 0.29253 0.13602 0.14704 0.18729 0.07239 0.19722 C -0.00226 0.20716 -0.10122 0.24919 -0.12761 0.23856 C -0.154 0.22794 -0.12466 0.16443 -0.08612 0.13302 C -0.04758 0.10161 0.08906 0.07251 0.10347 0.05034 C 0.11788 0.02817 0.05885 0.01408 -5.27778E-6 3.71824E-6 " pathEditMode="relative" ptsTypes="aaaaaaaaA">
                                      <p:cBhvr>
                                        <p:cTn id="31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428652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219um2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48557">
            <a:off x="4317477" y="4349094"/>
            <a:ext cx="3565328" cy="2194048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1630" y="428604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2143116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815" y="1000108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7232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568" y="2571744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1185" y="1428736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253" y="0"/>
            <a:ext cx="3762370" cy="128586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2821" y="1714512"/>
            <a:ext cx="3762370" cy="1285860"/>
          </a:xfrm>
          <a:prstGeom prst="rect">
            <a:avLst/>
          </a:prstGeom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571504"/>
            <a:ext cx="3762370" cy="128586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3724 -0.47713 C 0.33038 -0.47829 0.28837 -0.47944 0.26198 -0.46328 C 0.23559 -0.44711 0.21198 -0.42794 0.21372 -0.3806 C 0.21545 -0.33325 0.30104 -0.22332 0.2724 -0.17898 C 0.24375 -0.13464 0.08663 -0.14434 0.04132 -0.11455 C -0.00399 -0.08476 -0.00208 -0.04249 -3.05556E-6 -3.11778E-6 " pathEditMode="relative" ptsTypes="aaaaaA">
                                      <p:cBhvr>
                                        <p:cTn id="2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23554" name="Picture 2" descr="http://dc614.4shared.com/img/yCtnPTy4/s7/13a44c0b190/Fallow_Deer_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9604" y="3500438"/>
            <a:ext cx="5011451" cy="3357562"/>
          </a:xfrm>
          <a:prstGeom prst="rect">
            <a:avLst/>
          </a:prstGeom>
          <a:noFill/>
        </p:spPr>
      </p:pic>
      <p:pic>
        <p:nvPicPr>
          <p:cNvPr id="7" name="6 Imagen" descr="ANGELES Y DUENDES (637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62084">
            <a:off x="-175383" y="-1945362"/>
            <a:ext cx="5836032" cy="6386193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0430" y="857232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0998" y="2571744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28604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568" y="2143116"/>
            <a:ext cx="3762370" cy="128586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172" y="-2000288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44341 -0.18129 C -0.40816 -0.12633 -0.37275 -0.07113 -0.32275 -0.04365 C -0.27257 -0.01617 -0.19688 -0.04642 -0.14341 -0.01594 C -0.08993 0.01455 -0.00608 0.07737 -0.00209 0.13995 C 0.00191 0.20254 -0.12379 0.31732 -0.11927 0.36005 C -0.11476 0.40277 -0.04462 0.39977 0.02552 0.39677 " pathEditMode="relative" ptsTypes="aaaaaA">
                                      <p:cBhvr>
                                        <p:cTn id="2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5 -0.00924 C 0.45799 -0.04412 0.41597 -0.07876 0.38264 -0.07806 C 0.34931 -0.07737 0.32413 -0.02287 0.3 -0.00462 C 0.27587 0.01362 0.25573 0.03903 0.23785 0.0321 C 0.21997 0.02517 0.21372 -0.03765 0.19306 -0.04596 C 0.1724 -0.05428 0.13906 -0.03603 0.11372 -0.01848 C 0.08837 -0.00093 0.06024 0.05658 0.04132 0.05958 C 0.0224 0.06258 0.01111 0.03117 -1.38778E-17 3.57968E-6 " pathEditMode="relative" ptsTypes="aaaaaaaA">
                                      <p:cBhvr>
                                        <p:cTn id="31" dur="9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BdA1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9382">
            <a:off x="2541175" y="387538"/>
            <a:ext cx="2918481" cy="4513114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642918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214311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2815" y="1000108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7232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568" y="2571744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1185" y="1428736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2870" y="1714488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3429000"/>
            <a:ext cx="3762370" cy="128586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4055" y="2285992"/>
            <a:ext cx="3762370" cy="128586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55955 -0.19723 C -0.53142 -0.00393 -0.5033 0.1896 -0.46806 0.23395 C -0.43299 0.27829 -0.39288 0.08568 -0.34826 0.06882 C -0.30347 0.05196 -0.23924 0.15981 -0.19965 0.13302 C -0.16007 0.10623 -0.14167 -0.07344 -0.11128 -0.09169 C -0.08073 -0.10993 -0.03542 0.00785 -0.01684 0.02309 C 0.00174 0.03833 0.00087 0.01917 0.00017 3.44111E-6 " pathEditMode="relative" rAng="0" ptsTypes="aaaaaaA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" y="2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714412" y="-357214"/>
            <a:ext cx="12358774" cy="7715304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mini5008965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10592" flipH="1">
            <a:off x="792266" y="408812"/>
            <a:ext cx="2898275" cy="4371947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68" y="1357298"/>
            <a:ext cx="7003844" cy="1385867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9575" y="571480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0143" y="2285992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1142984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90568" y="714356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28868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0617" y="1285860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4997" y="357166"/>
            <a:ext cx="3762370" cy="128586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5565" y="2071678"/>
            <a:ext cx="3762370" cy="1285860"/>
          </a:xfrm>
          <a:prstGeom prst="rect">
            <a:avLst/>
          </a:prstGeom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928670"/>
            <a:ext cx="3762370" cy="128586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6 0.30785 C -0.06198 0.31732 -0.06511 0.32633 -0.02326 0.35381 C 0.0184 0.38198 0.12882 0.48014 0.1908 0.47459 C 0.25312 0.46998 0.35937 0.37459 0.34861 0.32379 C 0.33837 0.27321 0.19618 0.21409 0.1283 0.17136 C 0.06111 0.1284 -0.0382 0.09376 -0.05764 0.06767 C -0.07691 0.04226 -0.03108 0.01501 0.01267 0.01755 C 0.0559 0.02009 0.18351 0.09007 0.20312 0.08314 C 0.22257 0.07621 0.17621 0.02633 0.12986 -0.02333 " pathEditMode="relative" rAng="1816123" ptsTypes="aaaaaaaaA">
                                      <p:cBhvr>
                                        <p:cTn id="2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" y="-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45" y="571480"/>
            <a:ext cx="3762370" cy="1285860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13" y="2285992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630" y="1142984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23961" y="428604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33393" y="2143116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1000108"/>
            <a:ext cx="3762370" cy="1285860"/>
          </a:xfrm>
          <a:prstGeom prst="rect">
            <a:avLst/>
          </a:prstGeom>
        </p:spPr>
      </p:pic>
      <p:pic>
        <p:nvPicPr>
          <p:cNvPr id="21506" name="Picture 2" descr="http://www.imperial-library.info/sites/default/files/beast_oblivion_dee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643446"/>
            <a:ext cx="2541384" cy="2214554"/>
          </a:xfrm>
          <a:prstGeom prst="rect">
            <a:avLst/>
          </a:prstGeom>
          <a:noFill/>
        </p:spPr>
      </p:pic>
      <p:pic>
        <p:nvPicPr>
          <p:cNvPr id="13" name="12 Imagen" descr="GIFS GRANDES (9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3570" y="515220"/>
            <a:ext cx="2610742" cy="3599569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2071678"/>
            <a:ext cx="3762370" cy="128586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552" y="3786190"/>
            <a:ext cx="3762370" cy="128586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24 -0.51802 C -0.19914 -0.42518 -0.12587 -0.33233 -0.06563 -0.30716 C -0.00539 -0.28222 0.0901 -0.39815 0.08958 -0.36675 C 0.08906 -0.33534 -0.054 -0.18014 -0.06893 -0.11894 C -0.08386 -0.05797 -0.04202 -0.02887 -5.55556E-7 2.6097E-6 " pathEditMode="relative" ptsTypes="aaaaA">
                                      <p:cBhvr>
                                        <p:cTn id="28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571480"/>
            <a:ext cx="1476375" cy="952500"/>
          </a:xfrm>
          <a:prstGeom prst="rect">
            <a:avLst/>
          </a:prstGeom>
        </p:spPr>
      </p:pic>
      <p:pic>
        <p:nvPicPr>
          <p:cNvPr id="7" name="6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643050"/>
            <a:ext cx="1476375" cy="952500"/>
          </a:xfrm>
          <a:prstGeom prst="rect">
            <a:avLst/>
          </a:prstGeom>
        </p:spPr>
      </p:pic>
      <p:pic>
        <p:nvPicPr>
          <p:cNvPr id="8" name="7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428604"/>
            <a:ext cx="1476375" cy="952500"/>
          </a:xfrm>
          <a:prstGeom prst="rect">
            <a:avLst/>
          </a:prstGeom>
        </p:spPr>
      </p:pic>
      <p:pic>
        <p:nvPicPr>
          <p:cNvPr id="9" name="8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1476375" cy="952500"/>
          </a:xfrm>
          <a:prstGeom prst="rect">
            <a:avLst/>
          </a:prstGeom>
        </p:spPr>
      </p:pic>
      <p:pic>
        <p:nvPicPr>
          <p:cNvPr id="10" name="9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2643182"/>
            <a:ext cx="1476375" cy="952500"/>
          </a:xfrm>
          <a:prstGeom prst="rect">
            <a:avLst/>
          </a:prstGeom>
        </p:spPr>
      </p:pic>
      <p:pic>
        <p:nvPicPr>
          <p:cNvPr id="11" name="10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3714752"/>
            <a:ext cx="1476375" cy="952500"/>
          </a:xfrm>
          <a:prstGeom prst="rect">
            <a:avLst/>
          </a:prstGeom>
        </p:spPr>
      </p:pic>
      <p:pic>
        <p:nvPicPr>
          <p:cNvPr id="12" name="11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2500306"/>
            <a:ext cx="1476375" cy="952500"/>
          </a:xfrm>
          <a:prstGeom prst="rect">
            <a:avLst/>
          </a:prstGeom>
        </p:spPr>
      </p:pic>
      <p:pic>
        <p:nvPicPr>
          <p:cNvPr id="13" name="12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43182"/>
            <a:ext cx="1476375" cy="952500"/>
          </a:xfrm>
          <a:prstGeom prst="rect">
            <a:avLst/>
          </a:prstGeom>
        </p:spPr>
      </p:pic>
      <p:pic>
        <p:nvPicPr>
          <p:cNvPr id="14" name="13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4833930"/>
            <a:ext cx="1476375" cy="952500"/>
          </a:xfrm>
          <a:prstGeom prst="rect">
            <a:avLst/>
          </a:prstGeom>
        </p:spPr>
      </p:pic>
      <p:pic>
        <p:nvPicPr>
          <p:cNvPr id="15" name="14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5905500"/>
            <a:ext cx="1476375" cy="952500"/>
          </a:xfrm>
          <a:prstGeom prst="rect">
            <a:avLst/>
          </a:prstGeom>
        </p:spPr>
      </p:pic>
      <p:pic>
        <p:nvPicPr>
          <p:cNvPr id="16" name="15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4691054"/>
            <a:ext cx="1476375" cy="952500"/>
          </a:xfrm>
          <a:prstGeom prst="rect">
            <a:avLst/>
          </a:prstGeom>
        </p:spPr>
      </p:pic>
      <p:pic>
        <p:nvPicPr>
          <p:cNvPr id="17" name="16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33930"/>
            <a:ext cx="1476375" cy="952500"/>
          </a:xfrm>
          <a:prstGeom prst="rect">
            <a:avLst/>
          </a:prstGeom>
        </p:spPr>
      </p:pic>
      <p:pic>
        <p:nvPicPr>
          <p:cNvPr id="18" name="17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51" y="571480"/>
            <a:ext cx="1476375" cy="952500"/>
          </a:xfrm>
          <a:prstGeom prst="rect">
            <a:avLst/>
          </a:prstGeom>
        </p:spPr>
      </p:pic>
      <p:pic>
        <p:nvPicPr>
          <p:cNvPr id="19" name="18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369" y="1643050"/>
            <a:ext cx="1476375" cy="952500"/>
          </a:xfrm>
          <a:prstGeom prst="rect">
            <a:avLst/>
          </a:prstGeom>
        </p:spPr>
      </p:pic>
      <p:pic>
        <p:nvPicPr>
          <p:cNvPr id="20" name="19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625" y="428604"/>
            <a:ext cx="1476375" cy="952500"/>
          </a:xfrm>
          <a:prstGeom prst="rect">
            <a:avLst/>
          </a:prstGeom>
        </p:spPr>
      </p:pic>
      <p:pic>
        <p:nvPicPr>
          <p:cNvPr id="21" name="20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95" y="571480"/>
            <a:ext cx="1476375" cy="952500"/>
          </a:xfrm>
          <a:prstGeom prst="rect">
            <a:avLst/>
          </a:prstGeom>
        </p:spPr>
      </p:pic>
      <p:pic>
        <p:nvPicPr>
          <p:cNvPr id="22" name="21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51" y="2643182"/>
            <a:ext cx="1476375" cy="952500"/>
          </a:xfrm>
          <a:prstGeom prst="rect">
            <a:avLst/>
          </a:prstGeom>
        </p:spPr>
      </p:pic>
      <p:pic>
        <p:nvPicPr>
          <p:cNvPr id="23" name="22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369" y="3714752"/>
            <a:ext cx="1476375" cy="952500"/>
          </a:xfrm>
          <a:prstGeom prst="rect">
            <a:avLst/>
          </a:prstGeom>
        </p:spPr>
      </p:pic>
      <p:pic>
        <p:nvPicPr>
          <p:cNvPr id="24" name="23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625" y="2500306"/>
            <a:ext cx="1476375" cy="952500"/>
          </a:xfrm>
          <a:prstGeom prst="rect">
            <a:avLst/>
          </a:prstGeom>
        </p:spPr>
      </p:pic>
      <p:pic>
        <p:nvPicPr>
          <p:cNvPr id="25" name="24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95" y="2643182"/>
            <a:ext cx="1476375" cy="952500"/>
          </a:xfrm>
          <a:prstGeom prst="rect">
            <a:avLst/>
          </a:prstGeom>
        </p:spPr>
      </p:pic>
      <p:pic>
        <p:nvPicPr>
          <p:cNvPr id="26" name="25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551" y="4833930"/>
            <a:ext cx="1476375" cy="952500"/>
          </a:xfrm>
          <a:prstGeom prst="rect">
            <a:avLst/>
          </a:prstGeom>
        </p:spPr>
      </p:pic>
      <p:pic>
        <p:nvPicPr>
          <p:cNvPr id="27" name="26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369" y="5905500"/>
            <a:ext cx="1476375" cy="952500"/>
          </a:xfrm>
          <a:prstGeom prst="rect">
            <a:avLst/>
          </a:prstGeom>
        </p:spPr>
      </p:pic>
      <p:pic>
        <p:nvPicPr>
          <p:cNvPr id="28" name="27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625" y="4691054"/>
            <a:ext cx="1476375" cy="952500"/>
          </a:xfrm>
          <a:prstGeom prst="rect">
            <a:avLst/>
          </a:prstGeom>
        </p:spPr>
      </p:pic>
      <p:pic>
        <p:nvPicPr>
          <p:cNvPr id="29" name="28 Imagen" descr="_hojasyflores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95" y="4833930"/>
            <a:ext cx="1476375" cy="952500"/>
          </a:xfrm>
          <a:prstGeom prst="rect">
            <a:avLst/>
          </a:prstGeom>
        </p:spPr>
      </p:pic>
      <p:pic>
        <p:nvPicPr>
          <p:cNvPr id="30" name="29 Imagen" descr="stock___autumn_fairy_by_jassy2012-d5bu0j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13370">
            <a:off x="-1031456" y="-292064"/>
            <a:ext cx="5188158" cy="4611696"/>
          </a:xfrm>
          <a:prstGeom prst="rect">
            <a:avLst/>
          </a:prstGeom>
        </p:spPr>
      </p:pic>
      <p:pic>
        <p:nvPicPr>
          <p:cNvPr id="19458" name="Picture 2" descr="http://i287.photobucket.com/albums/ll124/falk826/Indian%20Summer/DCD_Deer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4214810" y="4786322"/>
            <a:ext cx="3339914" cy="2071678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7.77778E-6 4.73441E-6 C -0.029 -0.01201 -0.05799 -0.02379 -0.07587 -0.00924 C -0.09376 0.00531 -0.1323 0.06328 -0.10695 0.08707 C -0.0816 0.11085 0.04652 0.11155 0.07586 0.13302 C 0.1052 0.1545 0.09826 0.20092 0.06892 0.21547 C 0.03958 0.23002 -0.08386 0.20254 -0.10001 0.22009 C -0.11615 0.23764 -0.05747 0.29584 -0.02761 0.32101 C 0.00225 0.34619 0.06527 0.36605 0.07916 0.37136 C 0.09288 0.37667 0.05677 0.35543 0.05503 0.35312 " pathEditMode="relative" ptsTypes="aaaaaaaaA">
                                      <p:cBhvr>
                                        <p:cTn id="25" dur="9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9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413 -0.05035 C 0.37031 -0.05219 0.31649 -0.05404 0.28611 -0.04573 C 0.25573 -0.03741 0.25625 -0.00531 0.24132 1.20092E-6 C 0.22639 0.00531 0.21041 -0.006 0.19652 -0.01362 C 0.18264 -0.02125 0.17396 -0.04873 0.1585 -0.04573 C 0.14305 -0.04272 0.12118 -0.00531 0.1033 0.00462 C 0.08541 0.01455 0.06718 0.02217 0.05173 0.01386 C 0.03628 0.00554 0.01892 -0.04342 0.01024 -0.04573 C 0.00156 -0.04804 0.00069 -0.02402 -2.77778E-7 1.20092E-6 " pathEditMode="relative" ptsTypes="aaaaaaaaA">
                                      <p:cBhvr>
                                        <p:cTn id="32" dur="9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17410" name="Picture 2" descr="http://dc373.4shared.com/img/P8DlJVZY/s3/12c10f65198/SD_DTH_DEE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71942"/>
            <a:ext cx="2777328" cy="2357430"/>
          </a:xfrm>
          <a:prstGeom prst="rect">
            <a:avLst/>
          </a:prstGeom>
          <a:noFill/>
        </p:spPr>
      </p:pic>
      <p:pic>
        <p:nvPicPr>
          <p:cNvPr id="7" name="6 Imagen" descr="ANGELES Y DUENDES (638)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2093" y="2143116"/>
            <a:ext cx="4201907" cy="5500678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23961" y="428604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33393" y="2143116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224" y="1000108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2253" y="571480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2821" y="2285992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1142984"/>
            <a:ext cx="3762370" cy="128586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ANGELES Y DUENDES (637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62084">
            <a:off x="539029" y="-2016800"/>
            <a:ext cx="5836032" cy="6386193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23961" y="428604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285749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1000108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253" y="571480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2821" y="2285992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1142984"/>
            <a:ext cx="3762370" cy="1285860"/>
          </a:xfrm>
          <a:prstGeom prst="rect">
            <a:avLst/>
          </a:prstGeom>
        </p:spPr>
      </p:pic>
      <p:pic>
        <p:nvPicPr>
          <p:cNvPr id="13" name="12 Imagen" descr="ijqiklus367741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1142984"/>
            <a:ext cx="3533522" cy="571501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357486" y="-2286040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9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44514 -0.17113 C -0.4099 -0.11616 -0.37448 -0.06097 -0.32448 -0.03349 C -0.27431 -0.006 -0.19862 -0.03626 -0.14514 -0.00577 C -0.09166 0.02471 -0.00781 0.08753 -0.00381 0.15012 C 0.00018 0.2127 -0.12553 0.32748 -0.12101 0.37021 C -0.1165 0.41293 -0.04635 0.40993 0.02379 0.40693 " pathEditMode="relative" rAng="0" ptsTypes="aaaaaA">
                                      <p:cBhvr>
                                        <p:cTn id="2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29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17239 -0.20831 C 0.12205 -0.34688 0.07187 -0.48545 0.04149 -0.52079 C 0.01111 -0.55589 0.0059 -0.47344 -0.01025 -0.42056 C -0.02639 -0.36767 -0.02049 -0.25266 -0.05504 -0.20439 C -0.08959 -0.15635 -0.22639 -0.16628 -0.21719 -0.1321 C -0.20799 -0.09815 -0.104 -0.04919 2.77778E-6 8.54503E-7 " pathEditMode="relative" rAng="0" ptsTypes="aaaaaA">
                                      <p:cBhvr>
                                        <p:cTn id="31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-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er_et10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1071602" y="-357214"/>
            <a:ext cx="12358774" cy="7715280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04"/>
            <a:ext cx="3762370" cy="1285860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33393" y="2143116"/>
            <a:ext cx="3762370" cy="1285860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630" y="1785926"/>
            <a:ext cx="3762370" cy="1285860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3" y="571480"/>
            <a:ext cx="3762370" cy="1285860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2821" y="2285992"/>
            <a:ext cx="3762370" cy="1285860"/>
          </a:xfrm>
          <a:prstGeom prst="rect">
            <a:avLst/>
          </a:prstGeom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0"/>
            <a:ext cx="3762370" cy="1285860"/>
          </a:xfrm>
          <a:prstGeom prst="rect">
            <a:avLst/>
          </a:prstGeom>
        </p:spPr>
      </p:pic>
      <p:pic>
        <p:nvPicPr>
          <p:cNvPr id="12" name="11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69" y="2857496"/>
            <a:ext cx="3762370" cy="1285860"/>
          </a:xfrm>
          <a:prstGeom prst="rect">
            <a:avLst/>
          </a:prstGeom>
        </p:spPr>
      </p:pic>
      <p:pic>
        <p:nvPicPr>
          <p:cNvPr id="13" name="12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799" y="4572008"/>
            <a:ext cx="3762370" cy="1285860"/>
          </a:xfrm>
          <a:prstGeom prst="rect">
            <a:avLst/>
          </a:prstGeom>
        </p:spPr>
      </p:pic>
      <p:pic>
        <p:nvPicPr>
          <p:cNvPr id="14" name="13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5416" y="3429000"/>
            <a:ext cx="3762370" cy="1285860"/>
          </a:xfrm>
          <a:prstGeom prst="rect">
            <a:avLst/>
          </a:prstGeom>
        </p:spPr>
      </p:pic>
      <p:pic>
        <p:nvPicPr>
          <p:cNvPr id="15" name="14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45" y="3000372"/>
            <a:ext cx="3762370" cy="1285860"/>
          </a:xfrm>
          <a:prstGeom prst="rect">
            <a:avLst/>
          </a:prstGeom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13" y="4714884"/>
            <a:ext cx="3762370" cy="1285860"/>
          </a:xfrm>
          <a:prstGeom prst="rect">
            <a:avLst/>
          </a:prstGeom>
        </p:spPr>
      </p:pic>
      <p:pic>
        <p:nvPicPr>
          <p:cNvPr id="17" name="1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630" y="3571876"/>
            <a:ext cx="3762370" cy="128586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20496231">
            <a:off x="5643570" y="4643446"/>
            <a:ext cx="2324100" cy="1476375"/>
          </a:xfrm>
          <a:prstGeom prst="rect">
            <a:avLst/>
          </a:prstGeom>
          <a:noFill/>
        </p:spPr>
      </p:pic>
      <p:pic>
        <p:nvPicPr>
          <p:cNvPr id="2056" name="Picture 8" descr="http://i47.tinypic.com/2vmzrps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701301" flipH="1">
            <a:off x="2053025" y="451889"/>
            <a:ext cx="5000005" cy="5264491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2357486" y="-1000156"/>
            <a:ext cx="15787798" cy="11858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9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167 0.33333 C -0.45885 0.48171 -0.42604 0.63009 -0.38333 0.66389 C -0.34062 0.69769 -0.23819 0.60741 -0.23559 0.53611 C -0.23281 0.46482 -0.38403 0.28565 -0.36667 0.23611 C -0.34948 0.18658 -0.19271 0.24954 -0.13125 0.23889 C -0.06979 0.22824 0.01667 0.19954 0.00208 0.17222 C -0.0125 0.14491 -0.2184 0.1037 -0.21875 0.075 C -0.21927 0.0463 -0.10955 0.02315 4.16667E-6 -2.59259E-6 " pathEditMode="relative" ptsTypes="aaaaaaaA">
                                      <p:cBhvr>
                                        <p:cTn id="25" dur="9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UN SUEÑO DE HAD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UN SUEÑO DE HADAS-</Template>
  <TotalTime>0</TotalTime>
  <Words>55</Words>
  <Application>Microsoft Office PowerPoint</Application>
  <PresentationFormat>Presentación en pantalla (4:3)</PresentationFormat>
  <Paragraphs>18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- UN SUEÑO DE HADAS-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2014-10-03T14:14:23Z</dcterms:created>
  <dcterms:modified xsi:type="dcterms:W3CDTF">2014-10-03T14:15:41Z</dcterms:modified>
</cp:coreProperties>
</file>