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4" r:id="rId3"/>
    <p:sldId id="258" r:id="rId4"/>
    <p:sldId id="284" r:id="rId5"/>
    <p:sldId id="279" r:id="rId6"/>
    <p:sldId id="278" r:id="rId7"/>
    <p:sldId id="283" r:id="rId8"/>
    <p:sldId id="272" r:id="rId9"/>
    <p:sldId id="277" r:id="rId10"/>
    <p:sldId id="274" r:id="rId11"/>
    <p:sldId id="280" r:id="rId12"/>
    <p:sldId id="275" r:id="rId13"/>
    <p:sldId id="268" r:id="rId14"/>
    <p:sldId id="271" r:id="rId15"/>
    <p:sldId id="269" r:id="rId16"/>
    <p:sldId id="302" r:id="rId17"/>
    <p:sldId id="265" r:id="rId18"/>
    <p:sldId id="266" r:id="rId19"/>
    <p:sldId id="276" r:id="rId20"/>
    <p:sldId id="304" r:id="rId21"/>
    <p:sldId id="303" r:id="rId22"/>
    <p:sldId id="298" r:id="rId23"/>
    <p:sldId id="300" r:id="rId24"/>
    <p:sldId id="294" r:id="rId25"/>
    <p:sldId id="295" r:id="rId26"/>
    <p:sldId id="293" r:id="rId27"/>
    <p:sldId id="292" r:id="rId28"/>
    <p:sldId id="291" r:id="rId29"/>
    <p:sldId id="290" r:id="rId30"/>
    <p:sldId id="289" r:id="rId31"/>
    <p:sldId id="288" r:id="rId32"/>
    <p:sldId id="320" r:id="rId33"/>
    <p:sldId id="287" r:id="rId34"/>
    <p:sldId id="312" r:id="rId35"/>
    <p:sldId id="318" r:id="rId36"/>
    <p:sldId id="309" r:id="rId37"/>
    <p:sldId id="311" r:id="rId38"/>
    <p:sldId id="310" r:id="rId39"/>
    <p:sldId id="296" r:id="rId40"/>
    <p:sldId id="308" r:id="rId41"/>
    <p:sldId id="307" r:id="rId42"/>
    <p:sldId id="305" r:id="rId43"/>
    <p:sldId id="262" r:id="rId44"/>
    <p:sldId id="324" r:id="rId45"/>
    <p:sldId id="257" r:id="rId46"/>
    <p:sldId id="323" r:id="rId47"/>
    <p:sldId id="326" r:id="rId48"/>
    <p:sldId id="329" r:id="rId49"/>
    <p:sldId id="316" r:id="rId50"/>
    <p:sldId id="330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5bD8gPyTgm16C89J6usXw" hashData="vUio1OKJaWC9ItxlYQEACNWN8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B3305"/>
    <a:srgbClr val="CC9900"/>
    <a:srgbClr val="CC00CC"/>
    <a:srgbClr val="8C3BF7"/>
    <a:srgbClr val="002776"/>
    <a:srgbClr val="D68E24"/>
    <a:srgbClr val="FF6600"/>
    <a:srgbClr val="7E7B00"/>
    <a:srgbClr val="8E8B00"/>
    <a:srgbClr val="0029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91" autoAdjust="0"/>
    <p:restoredTop sz="94660"/>
  </p:normalViewPr>
  <p:slideViewPr>
    <p:cSldViewPr>
      <p:cViewPr>
        <p:scale>
          <a:sx n="100" d="100"/>
          <a:sy n="100" d="100"/>
        </p:scale>
        <p:origin x="486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D826B-3DCF-46FB-94CE-96C4B90F2475}" type="datetimeFigureOut">
              <a:rPr lang="es-ES" smtClean="0"/>
              <a:pPr/>
              <a:t>10/06/2015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3112A-C654-47F5-B8B3-9F72AE9F84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ke-wallpapper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7" name="6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714380"/>
            <a:ext cx="2747585" cy="2143116"/>
          </a:xfrm>
          <a:prstGeom prst="rect">
            <a:avLst/>
          </a:prstGeom>
          <a:effectLst/>
        </p:spPr>
      </p:pic>
      <p:pic>
        <p:nvPicPr>
          <p:cNvPr id="8" name="7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858016" y="714380"/>
            <a:ext cx="2571736" cy="2000240"/>
          </a:xfrm>
          <a:prstGeom prst="rect">
            <a:avLst/>
          </a:prstGeom>
          <a:effectLst/>
        </p:spPr>
      </p:pic>
      <p:pic>
        <p:nvPicPr>
          <p:cNvPr id="9" name="8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1500174"/>
            <a:ext cx="2747585" cy="2143116"/>
          </a:xfrm>
          <a:prstGeom prst="rect">
            <a:avLst/>
          </a:prstGeom>
          <a:effectLst/>
        </p:spPr>
      </p:pic>
      <p:pic>
        <p:nvPicPr>
          <p:cNvPr id="10" name="9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286512" y="1357298"/>
            <a:ext cx="2571736" cy="2000240"/>
          </a:xfrm>
          <a:prstGeom prst="rect">
            <a:avLst/>
          </a:prstGeom>
          <a:effectLst/>
        </p:spPr>
      </p:pic>
      <p:pic>
        <p:nvPicPr>
          <p:cNvPr id="11" name="10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2214554"/>
            <a:ext cx="2747585" cy="2143116"/>
          </a:xfrm>
          <a:prstGeom prst="rect">
            <a:avLst/>
          </a:prstGeom>
          <a:effectLst/>
        </p:spPr>
      </p:pic>
      <p:pic>
        <p:nvPicPr>
          <p:cNvPr id="12" name="11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5643570" y="2143116"/>
            <a:ext cx="2571736" cy="2000240"/>
          </a:xfrm>
          <a:prstGeom prst="rect">
            <a:avLst/>
          </a:prstGeom>
          <a:effectLst/>
        </p:spPr>
      </p:pic>
      <p:pic>
        <p:nvPicPr>
          <p:cNvPr id="13" name="12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5286380" y="2786082"/>
            <a:ext cx="2571736" cy="2000240"/>
          </a:xfrm>
          <a:prstGeom prst="rect">
            <a:avLst/>
          </a:prstGeom>
          <a:effectLst/>
        </p:spPr>
      </p:pic>
      <p:pic>
        <p:nvPicPr>
          <p:cNvPr id="14" name="13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714876" y="3429000"/>
            <a:ext cx="2571736" cy="2000240"/>
          </a:xfrm>
          <a:prstGeom prst="rect">
            <a:avLst/>
          </a:prstGeom>
          <a:effectLst/>
        </p:spPr>
      </p:pic>
      <p:pic>
        <p:nvPicPr>
          <p:cNvPr id="15" name="14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071934" y="4214818"/>
            <a:ext cx="2571736" cy="2000240"/>
          </a:xfrm>
          <a:prstGeom prst="rect">
            <a:avLst/>
          </a:prstGeom>
          <a:effectLst/>
        </p:spPr>
      </p:pic>
      <p:pic>
        <p:nvPicPr>
          <p:cNvPr id="16" name="15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60" y="2643206"/>
            <a:ext cx="2747585" cy="2143116"/>
          </a:xfrm>
          <a:prstGeom prst="rect">
            <a:avLst/>
          </a:prstGeom>
          <a:effectLst/>
        </p:spPr>
      </p:pic>
      <p:pic>
        <p:nvPicPr>
          <p:cNvPr id="17" name="16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429000"/>
            <a:ext cx="2747585" cy="2143116"/>
          </a:xfrm>
          <a:prstGeom prst="rect">
            <a:avLst/>
          </a:prstGeom>
          <a:effectLst/>
        </p:spPr>
      </p:pic>
      <p:pic>
        <p:nvPicPr>
          <p:cNvPr id="18" name="17 Imagen" descr="color-wheel-of-circles-psd-42675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214818"/>
            <a:ext cx="2747585" cy="2143116"/>
          </a:xfrm>
          <a:prstGeom prst="rect">
            <a:avLst/>
          </a:prstGeom>
          <a:effectLst/>
        </p:spPr>
      </p:pic>
      <p:sp>
        <p:nvSpPr>
          <p:cNvPr id="21" name="20 CuadroTexto"/>
          <p:cNvSpPr txBox="1"/>
          <p:nvPr/>
        </p:nvSpPr>
        <p:spPr>
          <a:xfrm>
            <a:off x="1357290" y="1785926"/>
            <a:ext cx="15001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U N</a:t>
            </a:r>
            <a:endParaRPr lang="es-ES" sz="4400" b="1" dirty="0">
              <a:ln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nbow Spots" pitchFamily="82" charset="0"/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5786446" y="1214422"/>
            <a:ext cx="3930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_tradnl" sz="3600" dirty="0" smtClean="0">
              <a:solidFill>
                <a:schemeClr val="bg1"/>
              </a:solidFill>
            </a:endParaRPr>
          </a:p>
          <a:p>
            <a:r>
              <a:rPr lang="es-ES_tradnl" sz="3600" dirty="0" smtClean="0">
                <a:solidFill>
                  <a:schemeClr val="bg1"/>
                </a:solidFill>
              </a:rPr>
              <a:t>  </a:t>
            </a:r>
            <a:endParaRPr lang="es-ES" sz="3600" dirty="0">
              <a:solidFill>
                <a:schemeClr val="bg1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357290" y="4214818"/>
            <a:ext cx="12858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4400" b="1" dirty="0" smtClean="0">
                <a:ln w="3175"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EN</a:t>
            </a:r>
            <a:endParaRPr lang="es-ES" sz="4400" b="1" dirty="0">
              <a:ln w="3175"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nbow Spots" pitchFamily="82" charset="0"/>
            </a:endParaRPr>
          </a:p>
        </p:txBody>
      </p:sp>
      <p:sp>
        <p:nvSpPr>
          <p:cNvPr id="27" name="26 CuadroTexto"/>
          <p:cNvSpPr txBox="1"/>
          <p:nvPr/>
        </p:nvSpPr>
        <p:spPr>
          <a:xfrm>
            <a:off x="2285984" y="50720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28" name="27 CuadroTexto"/>
          <p:cNvSpPr txBox="1"/>
          <p:nvPr/>
        </p:nvSpPr>
        <p:spPr>
          <a:xfrm>
            <a:off x="928662" y="2857496"/>
            <a:ext cx="229716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PASEO</a:t>
            </a:r>
            <a:endParaRPr lang="es-ES" sz="4400" b="1" dirty="0">
              <a:ln>
                <a:solidFill>
                  <a:schemeClr val="bg1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nbow Spots" pitchFamily="82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6786578" y="285728"/>
            <a:ext cx="70564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B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I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C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I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C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L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E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T</a:t>
            </a:r>
          </a:p>
          <a:p>
            <a:r>
              <a:rPr lang="es-ES_tradnl" sz="44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nbow Spots" pitchFamily="82" charset="0"/>
              </a:rPr>
              <a:t>A</a:t>
            </a:r>
            <a:endParaRPr lang="es-ES" sz="4400" b="1" dirty="0">
              <a:ln>
                <a:solidFill>
                  <a:schemeClr val="bg1"/>
                </a:solidFill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nbow Spots" pitchFamily="82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0" y="5214950"/>
            <a:ext cx="27146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 musical :  Andar En Bicicleta</a:t>
            </a:r>
          </a:p>
          <a:p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Pablo </a:t>
            </a:r>
            <a:r>
              <a:rPr lang="es-ES_tradnl" sz="1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Galbusera</a:t>
            </a:r>
            <a:r>
              <a:rPr lang="es-ES_tradnl" sz="1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0" y="5715016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3200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3200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</p:txBody>
      </p:sp>
      <p:pic>
        <p:nvPicPr>
          <p:cNvPr id="25" name="24 Imagen" descr="bike-wallpapper-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Tm="31000">
    <p:sndAc>
      <p:stSnd loop="1">
        <p:snd r:embed="rId2" name="Pablo Galbusera  Andar en bicicle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2" dur="20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1200"/>
                            </p:stCondLst>
                            <p:childTnLst>
                              <p:par>
                                <p:cTn id="27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2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8" dur="20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16200"/>
                            </p:stCondLst>
                            <p:childTnLst>
                              <p:par>
                                <p:cTn id="29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20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19800"/>
                            </p:stCondLst>
                            <p:childTnLst>
                              <p:par>
                                <p:cTn id="29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21800"/>
                            </p:stCondLst>
                            <p:childTnLst>
                              <p:par>
                                <p:cTn id="30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0" dur="20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4" grpId="0"/>
      <p:bldP spid="28" grpId="0"/>
      <p:bldP spid="29" grpId="0"/>
      <p:bldP spid="30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00">
                <a:srgbClr val="BC5908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bc31c2414200cd502490e2a79eaaa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42872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14310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2895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35768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206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38834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45318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6756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8194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0" name="19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42872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1" name="20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14310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2" name="21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2895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3" name="22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4" name="23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35768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5" name="2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206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6" name="2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38834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7" name="2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45318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8" name="2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6756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9" name="2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81942" y="3643314"/>
            <a:ext cx="1262058" cy="1262058"/>
          </a:xfrm>
          <a:prstGeom prst="rect">
            <a:avLst/>
          </a:prstGeom>
          <a:effectLst/>
        </p:spPr>
      </p:pic>
      <p:sp>
        <p:nvSpPr>
          <p:cNvPr id="30" name="29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03c1611c81ec475dcc9ea1283d4cc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-109330" y="5778750"/>
            <a:ext cx="1248763" cy="1214422"/>
          </a:xfrm>
          <a:prstGeom prst="rect">
            <a:avLst/>
          </a:prstGeom>
        </p:spPr>
      </p:pic>
      <p:pic>
        <p:nvPicPr>
          <p:cNvPr id="18" name="1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8002844" y="5702811"/>
            <a:ext cx="1285885" cy="1214422"/>
          </a:xfrm>
          <a:prstGeom prst="rect">
            <a:avLst/>
          </a:prstGeom>
        </p:spPr>
      </p:pic>
      <p:pic>
        <p:nvPicPr>
          <p:cNvPr id="19" name="1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248763" cy="1214422"/>
          </a:xfrm>
          <a:prstGeom prst="rect">
            <a:avLst/>
          </a:prstGeom>
        </p:spPr>
      </p:pic>
      <p:pic>
        <p:nvPicPr>
          <p:cNvPr id="20" name="1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858115" y="0"/>
            <a:ext cx="1285885" cy="1214422"/>
          </a:xfrm>
          <a:prstGeom prst="rect">
            <a:avLst/>
          </a:prstGeom>
        </p:spPr>
      </p:pic>
      <p:pic>
        <p:nvPicPr>
          <p:cNvPr id="21" name="2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714356"/>
            <a:ext cx="1248763" cy="1214422"/>
          </a:xfrm>
          <a:prstGeom prst="rect">
            <a:avLst/>
          </a:prstGeom>
        </p:spPr>
      </p:pic>
      <p:pic>
        <p:nvPicPr>
          <p:cNvPr id="22" name="21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285860"/>
            <a:ext cx="1248763" cy="1214422"/>
          </a:xfrm>
          <a:prstGeom prst="rect">
            <a:avLst/>
          </a:prstGeom>
        </p:spPr>
      </p:pic>
      <p:pic>
        <p:nvPicPr>
          <p:cNvPr id="23" name="22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286644" y="642918"/>
            <a:ext cx="1285885" cy="1214422"/>
          </a:xfrm>
          <a:prstGeom prst="rect">
            <a:avLst/>
          </a:prstGeom>
        </p:spPr>
      </p:pic>
      <p:pic>
        <p:nvPicPr>
          <p:cNvPr id="24" name="2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572264" y="1214422"/>
            <a:ext cx="1285885" cy="1214422"/>
          </a:xfrm>
          <a:prstGeom prst="rect">
            <a:avLst/>
          </a:prstGeom>
        </p:spPr>
      </p:pic>
      <p:pic>
        <p:nvPicPr>
          <p:cNvPr id="25" name="24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289" y="1785950"/>
            <a:ext cx="1285885" cy="1214422"/>
          </a:xfrm>
          <a:prstGeom prst="rect">
            <a:avLst/>
          </a:prstGeom>
        </p:spPr>
      </p:pic>
      <p:pic>
        <p:nvPicPr>
          <p:cNvPr id="26" name="25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357818" y="2428868"/>
            <a:ext cx="1285885" cy="1214422"/>
          </a:xfrm>
          <a:prstGeom prst="rect">
            <a:avLst/>
          </a:prstGeom>
        </p:spPr>
      </p:pic>
      <p:pic>
        <p:nvPicPr>
          <p:cNvPr id="28" name="27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857364"/>
            <a:ext cx="1248763" cy="1214422"/>
          </a:xfrm>
          <a:prstGeom prst="rect">
            <a:avLst/>
          </a:prstGeom>
        </p:spPr>
      </p:pic>
      <p:pic>
        <p:nvPicPr>
          <p:cNvPr id="29" name="28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571744"/>
            <a:ext cx="1248763" cy="1214422"/>
          </a:xfrm>
          <a:prstGeom prst="rect">
            <a:avLst/>
          </a:prstGeom>
        </p:spPr>
      </p:pic>
      <p:pic>
        <p:nvPicPr>
          <p:cNvPr id="30" name="2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7288464" y="5202746"/>
            <a:ext cx="1285885" cy="1214422"/>
          </a:xfrm>
          <a:prstGeom prst="rect">
            <a:avLst/>
          </a:prstGeom>
        </p:spPr>
      </p:pic>
      <p:pic>
        <p:nvPicPr>
          <p:cNvPr id="31" name="30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6574084" y="4774118"/>
            <a:ext cx="1285885" cy="1214422"/>
          </a:xfrm>
          <a:prstGeom prst="rect">
            <a:avLst/>
          </a:prstGeom>
        </p:spPr>
      </p:pic>
      <p:pic>
        <p:nvPicPr>
          <p:cNvPr id="32" name="3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5859704" y="4274053"/>
            <a:ext cx="1285885" cy="1214422"/>
          </a:xfrm>
          <a:prstGeom prst="rect">
            <a:avLst/>
          </a:prstGeom>
        </p:spPr>
      </p:pic>
      <p:pic>
        <p:nvPicPr>
          <p:cNvPr id="33" name="32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5073886" y="3773985"/>
            <a:ext cx="1285885" cy="1214422"/>
          </a:xfrm>
          <a:prstGeom prst="rect">
            <a:avLst/>
          </a:prstGeom>
        </p:spPr>
      </p:pic>
      <p:pic>
        <p:nvPicPr>
          <p:cNvPr id="34" name="33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462174" y="5278684"/>
            <a:ext cx="1248763" cy="1214422"/>
          </a:xfrm>
          <a:prstGeom prst="rect">
            <a:avLst/>
          </a:prstGeom>
        </p:spPr>
      </p:pic>
      <p:pic>
        <p:nvPicPr>
          <p:cNvPr id="35" name="3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1176555" y="4850056"/>
            <a:ext cx="1248763" cy="1214422"/>
          </a:xfrm>
          <a:prstGeom prst="rect">
            <a:avLst/>
          </a:prstGeom>
        </p:spPr>
      </p:pic>
      <p:pic>
        <p:nvPicPr>
          <p:cNvPr id="36" name="3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1676622" y="4349991"/>
            <a:ext cx="1248763" cy="1214422"/>
          </a:xfrm>
          <a:prstGeom prst="rect">
            <a:avLst/>
          </a:prstGeom>
        </p:spPr>
      </p:pic>
      <p:pic>
        <p:nvPicPr>
          <p:cNvPr id="37" name="3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2248124" y="3921362"/>
            <a:ext cx="1248763" cy="1214422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357222" y="0"/>
            <a:ext cx="9787006" cy="7143776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65000">
                <a:schemeClr val="accent5">
                  <a:lumMod val="50000"/>
                </a:schemeClr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6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71736" y="0"/>
            <a:ext cx="2214578" cy="1808572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86248" y="0"/>
            <a:ext cx="2133616" cy="1808572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71736" y="857232"/>
            <a:ext cx="2214578" cy="1808572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86248" y="857232"/>
            <a:ext cx="2133616" cy="1808572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71736" y="1714512"/>
            <a:ext cx="2214578" cy="1808572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86248" y="1714512"/>
            <a:ext cx="2133616" cy="1808572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71736" y="2571744"/>
            <a:ext cx="2214578" cy="1808572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86248" y="2571744"/>
            <a:ext cx="2133616" cy="1808572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71736" y="3429024"/>
            <a:ext cx="2214578" cy="1808572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86248" y="3429024"/>
            <a:ext cx="2133616" cy="1808572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71736" y="4286256"/>
            <a:ext cx="2214578" cy="1808572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86248" y="4286256"/>
            <a:ext cx="2133616" cy="1808572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>
            <a:off x="2500298" y="5096482"/>
            <a:ext cx="2214578" cy="1808572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 rot="10800000" flipH="1">
            <a:off x="4214810" y="5096482"/>
            <a:ext cx="2133616" cy="180857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5294_aka-kwiaty-r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554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8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714488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785926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500174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12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13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14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15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7" name="16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8" name="1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ba8e23bc013a8c3221539c903174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3714744" y="2643182"/>
            <a:ext cx="1687723" cy="150019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3786182" y="714356"/>
            <a:ext cx="1687723" cy="150019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3643306" y="4714884"/>
            <a:ext cx="1687723" cy="150019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5286380" y="1285860"/>
            <a:ext cx="1687723" cy="150019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5715008" y="2857496"/>
            <a:ext cx="1687723" cy="150019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5214942" y="4357694"/>
            <a:ext cx="1687723" cy="1500198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1714480" y="2786058"/>
            <a:ext cx="1687723" cy="1500198"/>
          </a:xfrm>
          <a:prstGeom prst="rect">
            <a:avLst/>
          </a:prstGeom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2214546" y="1285860"/>
            <a:ext cx="1687723" cy="1500198"/>
          </a:xfrm>
          <a:prstGeom prst="rect">
            <a:avLst/>
          </a:prstGeom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2143108" y="4143380"/>
            <a:ext cx="1687723" cy="1500198"/>
          </a:xfrm>
          <a:prstGeom prst="rect">
            <a:avLst/>
          </a:prstGeom>
        </p:spPr>
      </p:pic>
      <p:pic>
        <p:nvPicPr>
          <p:cNvPr id="17" name="16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143372" y="1000108"/>
            <a:ext cx="928684" cy="928684"/>
          </a:xfrm>
          <a:prstGeom prst="rect">
            <a:avLst/>
          </a:prstGeom>
        </p:spPr>
      </p:pic>
      <p:pic>
        <p:nvPicPr>
          <p:cNvPr id="18" name="17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715008" y="1571612"/>
            <a:ext cx="928684" cy="928684"/>
          </a:xfrm>
          <a:prstGeom prst="rect">
            <a:avLst/>
          </a:prstGeom>
        </p:spPr>
      </p:pic>
      <p:pic>
        <p:nvPicPr>
          <p:cNvPr id="19" name="18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6143636" y="3143248"/>
            <a:ext cx="928684" cy="928684"/>
          </a:xfrm>
          <a:prstGeom prst="rect">
            <a:avLst/>
          </a:prstGeom>
        </p:spPr>
      </p:pic>
      <p:pic>
        <p:nvPicPr>
          <p:cNvPr id="20" name="19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571736" y="1571612"/>
            <a:ext cx="928684" cy="928684"/>
          </a:xfrm>
          <a:prstGeom prst="rect">
            <a:avLst/>
          </a:prstGeom>
        </p:spPr>
      </p:pic>
      <p:pic>
        <p:nvPicPr>
          <p:cNvPr id="21" name="20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071670" y="3071810"/>
            <a:ext cx="928684" cy="928684"/>
          </a:xfrm>
          <a:prstGeom prst="rect">
            <a:avLst/>
          </a:prstGeom>
        </p:spPr>
      </p:pic>
      <p:pic>
        <p:nvPicPr>
          <p:cNvPr id="22" name="21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500298" y="4429132"/>
            <a:ext cx="928684" cy="928684"/>
          </a:xfrm>
          <a:prstGeom prst="rect">
            <a:avLst/>
          </a:prstGeom>
        </p:spPr>
      </p:pic>
      <p:pic>
        <p:nvPicPr>
          <p:cNvPr id="23" name="22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000496" y="5000636"/>
            <a:ext cx="928684" cy="928684"/>
          </a:xfrm>
          <a:prstGeom prst="rect">
            <a:avLst/>
          </a:prstGeom>
        </p:spPr>
      </p:pic>
      <p:pic>
        <p:nvPicPr>
          <p:cNvPr id="24" name="23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572132" y="4643446"/>
            <a:ext cx="928684" cy="92868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514_dziewczyna-tatuaze-pies-rower-pl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8" cy="6858000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5992"/>
            <a:ext cx="1404934" cy="1157330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285992"/>
            <a:ext cx="1404934" cy="1157330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2285992"/>
            <a:ext cx="1404934" cy="1157330"/>
          </a:xfrm>
          <a:prstGeom prst="rect">
            <a:avLst/>
          </a:prstGeom>
        </p:spPr>
      </p:pic>
      <p:pic>
        <p:nvPicPr>
          <p:cNvPr id="12" name="11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2285992"/>
            <a:ext cx="1643074" cy="1157330"/>
          </a:xfrm>
          <a:prstGeom prst="rect">
            <a:avLst/>
          </a:prstGeom>
        </p:spPr>
      </p:pic>
      <p:pic>
        <p:nvPicPr>
          <p:cNvPr id="13" name="12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2285992"/>
            <a:ext cx="1571604" cy="1157330"/>
          </a:xfrm>
          <a:prstGeom prst="rect">
            <a:avLst/>
          </a:prstGeom>
        </p:spPr>
      </p:pic>
      <p:pic>
        <p:nvPicPr>
          <p:cNvPr id="14" name="13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88" y="2285992"/>
            <a:ext cx="1714512" cy="1157330"/>
          </a:xfrm>
          <a:prstGeom prst="rect">
            <a:avLst/>
          </a:prstGeom>
        </p:spPr>
      </p:pic>
      <p:pic>
        <p:nvPicPr>
          <p:cNvPr id="15" name="14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404934" cy="1157330"/>
          </a:xfrm>
          <a:prstGeom prst="rect">
            <a:avLst/>
          </a:prstGeom>
        </p:spPr>
      </p:pic>
      <p:pic>
        <p:nvPicPr>
          <p:cNvPr id="16" name="15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429000"/>
            <a:ext cx="1404934" cy="1157330"/>
          </a:xfrm>
          <a:prstGeom prst="rect">
            <a:avLst/>
          </a:prstGeom>
        </p:spPr>
      </p:pic>
      <p:pic>
        <p:nvPicPr>
          <p:cNvPr id="17" name="16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429000"/>
            <a:ext cx="1404934" cy="1157330"/>
          </a:xfrm>
          <a:prstGeom prst="rect">
            <a:avLst/>
          </a:prstGeom>
        </p:spPr>
      </p:pic>
      <p:pic>
        <p:nvPicPr>
          <p:cNvPr id="18" name="17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429000"/>
            <a:ext cx="1643074" cy="1157330"/>
          </a:xfrm>
          <a:prstGeom prst="rect">
            <a:avLst/>
          </a:prstGeom>
        </p:spPr>
      </p:pic>
      <p:pic>
        <p:nvPicPr>
          <p:cNvPr id="19" name="18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429000"/>
            <a:ext cx="1571604" cy="1157330"/>
          </a:xfrm>
          <a:prstGeom prst="rect">
            <a:avLst/>
          </a:prstGeom>
        </p:spPr>
      </p:pic>
      <p:pic>
        <p:nvPicPr>
          <p:cNvPr id="20" name="19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88" y="3429000"/>
            <a:ext cx="1714512" cy="115733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6430_aka-kwiaty-promienie-slon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3319">
            <a:off x="3869733" y="655031"/>
            <a:ext cx="1897435" cy="1897435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2799">
            <a:off x="4832549" y="1117780"/>
            <a:ext cx="1897435" cy="1897435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12880">
            <a:off x="5308715" y="1951137"/>
            <a:ext cx="1897435" cy="1897435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12880">
            <a:off x="5165839" y="3022705"/>
            <a:ext cx="1897435" cy="1897435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12880">
            <a:off x="4308582" y="3808525"/>
            <a:ext cx="1897435" cy="1897435"/>
          </a:xfrm>
          <a:prstGeom prst="rect">
            <a:avLst/>
          </a:prstGeom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4839209">
            <a:off x="3578563" y="4007200"/>
            <a:ext cx="1897435" cy="1897435"/>
          </a:xfrm>
          <a:prstGeom prst="rect">
            <a:avLst/>
          </a:prstGeom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330120">
            <a:off x="2464791" y="3464931"/>
            <a:ext cx="1897435" cy="1897435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628272">
            <a:off x="2033996" y="2534071"/>
            <a:ext cx="1897435" cy="1897435"/>
          </a:xfrm>
          <a:prstGeom prst="rect">
            <a:avLst/>
          </a:prstGeom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17764">
            <a:off x="2175938" y="1604442"/>
            <a:ext cx="1897435" cy="1897435"/>
          </a:xfrm>
          <a:prstGeom prst="rect">
            <a:avLst/>
          </a:prstGeom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35254">
            <a:off x="2791774" y="862955"/>
            <a:ext cx="1897435" cy="189743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35ABD">
                  <a:shade val="30000"/>
                  <a:satMod val="115000"/>
                </a:srgbClr>
              </a:gs>
              <a:gs pos="50000">
                <a:srgbClr val="435ABD">
                  <a:shade val="67500"/>
                  <a:satMod val="115000"/>
                </a:srgbClr>
              </a:gs>
              <a:gs pos="100000">
                <a:srgbClr val="435AB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6404_rowerzysta-rower-go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0"/>
            <a:ext cx="2038566" cy="862385"/>
          </a:xfrm>
          <a:prstGeom prst="rect">
            <a:avLst/>
          </a:prstGeom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357166"/>
            <a:ext cx="2023876" cy="862385"/>
          </a:xfrm>
          <a:prstGeom prst="rect">
            <a:avLst/>
          </a:prstGeom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357166"/>
            <a:ext cx="2038566" cy="862385"/>
          </a:xfrm>
          <a:prstGeom prst="rect">
            <a:avLst/>
          </a:prstGeom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714380"/>
            <a:ext cx="2023876" cy="862385"/>
          </a:xfrm>
          <a:prstGeom prst="rect">
            <a:avLst/>
          </a:prstGeom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00562" y="714380"/>
            <a:ext cx="2038566" cy="862385"/>
          </a:xfrm>
          <a:prstGeom prst="rect">
            <a:avLst/>
          </a:prstGeom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1071546"/>
            <a:ext cx="2023876" cy="862385"/>
          </a:xfrm>
          <a:prstGeom prst="rect">
            <a:avLst/>
          </a:prstGeom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00562" y="1071546"/>
            <a:ext cx="2038566" cy="862385"/>
          </a:xfrm>
          <a:prstGeom prst="rect">
            <a:avLst/>
          </a:prstGeom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1428760"/>
            <a:ext cx="2023876" cy="862385"/>
          </a:xfrm>
          <a:prstGeom prst="rect">
            <a:avLst/>
          </a:prstGeom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1428760"/>
            <a:ext cx="2038566" cy="862385"/>
          </a:xfrm>
          <a:prstGeom prst="rect">
            <a:avLst/>
          </a:prstGeom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1785926"/>
            <a:ext cx="2023876" cy="862385"/>
          </a:xfrm>
          <a:prstGeom prst="rect">
            <a:avLst/>
          </a:prstGeom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1785926"/>
            <a:ext cx="2038566" cy="862385"/>
          </a:xfrm>
          <a:prstGeom prst="rect">
            <a:avLst/>
          </a:prstGeom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143140"/>
            <a:ext cx="2023876" cy="862385"/>
          </a:xfrm>
          <a:prstGeom prst="rect">
            <a:avLst/>
          </a:prstGeom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00562" y="2143140"/>
            <a:ext cx="2038566" cy="862385"/>
          </a:xfrm>
          <a:prstGeom prst="rect">
            <a:avLst/>
          </a:prstGeom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500306"/>
            <a:ext cx="2023876" cy="862385"/>
          </a:xfrm>
          <a:prstGeom prst="rect">
            <a:avLst/>
          </a:prstGeom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00562" y="2500306"/>
            <a:ext cx="2038566" cy="862385"/>
          </a:xfrm>
          <a:prstGeom prst="rect">
            <a:avLst/>
          </a:prstGeom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2857520"/>
            <a:ext cx="2023876" cy="862385"/>
          </a:xfrm>
          <a:prstGeom prst="rect">
            <a:avLst/>
          </a:prstGeom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2857520"/>
            <a:ext cx="2038566" cy="862385"/>
          </a:xfrm>
          <a:prstGeom prst="rect">
            <a:avLst/>
          </a:prstGeom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3214686"/>
            <a:ext cx="2023876" cy="862385"/>
          </a:xfrm>
          <a:prstGeom prst="rect">
            <a:avLst/>
          </a:prstGeom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3214686"/>
            <a:ext cx="2038566" cy="862385"/>
          </a:xfrm>
          <a:prstGeom prst="rect">
            <a:avLst/>
          </a:prstGeom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3571900"/>
            <a:ext cx="2023876" cy="862385"/>
          </a:xfrm>
          <a:prstGeom prst="rect">
            <a:avLst/>
          </a:prstGeom>
        </p:spPr>
      </p:pic>
      <p:pic>
        <p:nvPicPr>
          <p:cNvPr id="41" name="40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00562" y="3571900"/>
            <a:ext cx="2038566" cy="862385"/>
          </a:xfrm>
          <a:prstGeom prst="rect">
            <a:avLst/>
          </a:prstGeom>
        </p:spPr>
      </p:pic>
      <p:pic>
        <p:nvPicPr>
          <p:cNvPr id="42" name="41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3929066"/>
            <a:ext cx="2023876" cy="862385"/>
          </a:xfrm>
          <a:prstGeom prst="rect">
            <a:avLst/>
          </a:prstGeom>
        </p:spPr>
      </p:pic>
      <p:pic>
        <p:nvPicPr>
          <p:cNvPr id="43" name="42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00562" y="3929066"/>
            <a:ext cx="2038566" cy="862385"/>
          </a:xfrm>
          <a:prstGeom prst="rect">
            <a:avLst/>
          </a:prstGeom>
        </p:spPr>
      </p:pic>
      <p:pic>
        <p:nvPicPr>
          <p:cNvPr id="44" name="43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4286280"/>
            <a:ext cx="2023876" cy="862385"/>
          </a:xfrm>
          <a:prstGeom prst="rect">
            <a:avLst/>
          </a:prstGeom>
        </p:spPr>
      </p:pic>
      <p:pic>
        <p:nvPicPr>
          <p:cNvPr id="45" name="44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4286280"/>
            <a:ext cx="2038566" cy="862385"/>
          </a:xfrm>
          <a:prstGeom prst="rect">
            <a:avLst/>
          </a:prstGeom>
        </p:spPr>
      </p:pic>
      <p:pic>
        <p:nvPicPr>
          <p:cNvPr id="46" name="45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4643446"/>
            <a:ext cx="2023876" cy="862385"/>
          </a:xfrm>
          <a:prstGeom prst="rect">
            <a:avLst/>
          </a:prstGeom>
        </p:spPr>
      </p:pic>
      <p:pic>
        <p:nvPicPr>
          <p:cNvPr id="47" name="46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4643446"/>
            <a:ext cx="2038566" cy="862385"/>
          </a:xfrm>
          <a:prstGeom prst="rect">
            <a:avLst/>
          </a:prstGeom>
        </p:spPr>
      </p:pic>
      <p:pic>
        <p:nvPicPr>
          <p:cNvPr id="52" name="51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5000660"/>
            <a:ext cx="2023876" cy="862385"/>
          </a:xfrm>
          <a:prstGeom prst="rect">
            <a:avLst/>
          </a:prstGeom>
        </p:spPr>
      </p:pic>
      <p:pic>
        <p:nvPicPr>
          <p:cNvPr id="53" name="52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5000660"/>
            <a:ext cx="2038566" cy="862385"/>
          </a:xfrm>
          <a:prstGeom prst="rect">
            <a:avLst/>
          </a:prstGeom>
        </p:spPr>
      </p:pic>
      <p:pic>
        <p:nvPicPr>
          <p:cNvPr id="54" name="53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5357826"/>
            <a:ext cx="2023876" cy="862385"/>
          </a:xfrm>
          <a:prstGeom prst="rect">
            <a:avLst/>
          </a:prstGeom>
        </p:spPr>
      </p:pic>
      <p:pic>
        <p:nvPicPr>
          <p:cNvPr id="55" name="54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5357826"/>
            <a:ext cx="2038566" cy="862385"/>
          </a:xfrm>
          <a:prstGeom prst="rect">
            <a:avLst/>
          </a:prstGeom>
        </p:spPr>
      </p:pic>
      <p:pic>
        <p:nvPicPr>
          <p:cNvPr id="56" name="55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5638449"/>
            <a:ext cx="2023876" cy="862385"/>
          </a:xfrm>
          <a:prstGeom prst="rect">
            <a:avLst/>
          </a:prstGeom>
        </p:spPr>
      </p:pic>
      <p:pic>
        <p:nvPicPr>
          <p:cNvPr id="57" name="56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5638449"/>
            <a:ext cx="2038566" cy="862385"/>
          </a:xfrm>
          <a:prstGeom prst="rect">
            <a:avLst/>
          </a:prstGeom>
        </p:spPr>
      </p:pic>
      <p:pic>
        <p:nvPicPr>
          <p:cNvPr id="58" name="57 Imagen" descr="linea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00298" y="5995615"/>
            <a:ext cx="2023876" cy="862385"/>
          </a:xfrm>
          <a:prstGeom prst="rect">
            <a:avLst/>
          </a:prstGeom>
        </p:spPr>
      </p:pic>
      <p:pic>
        <p:nvPicPr>
          <p:cNvPr id="59" name="58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5995615"/>
            <a:ext cx="2038566" cy="862385"/>
          </a:xfrm>
          <a:prstGeom prst="rect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70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2747585" cy="2143116"/>
          </a:xfrm>
          <a:prstGeom prst="rect">
            <a:avLst/>
          </a:prstGeom>
          <a:effectLst/>
        </p:spPr>
      </p:pic>
      <p:pic>
        <p:nvPicPr>
          <p:cNvPr id="6" name="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858016" y="0"/>
            <a:ext cx="2571736" cy="2000240"/>
          </a:xfrm>
          <a:prstGeom prst="rect">
            <a:avLst/>
          </a:prstGeom>
          <a:effectLst/>
        </p:spPr>
      </p:pic>
      <p:pic>
        <p:nvPicPr>
          <p:cNvPr id="7" name="6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785794"/>
            <a:ext cx="2747585" cy="2143116"/>
          </a:xfrm>
          <a:prstGeom prst="rect">
            <a:avLst/>
          </a:prstGeom>
          <a:effectLst/>
        </p:spPr>
      </p:pic>
      <p:pic>
        <p:nvPicPr>
          <p:cNvPr id="8" name="7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286512" y="642918"/>
            <a:ext cx="2571736" cy="2000240"/>
          </a:xfrm>
          <a:prstGeom prst="rect">
            <a:avLst/>
          </a:prstGeom>
          <a:effectLst/>
        </p:spPr>
      </p:pic>
      <p:pic>
        <p:nvPicPr>
          <p:cNvPr id="9" name="8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500174"/>
            <a:ext cx="2747585" cy="2143116"/>
          </a:xfrm>
          <a:prstGeom prst="rect">
            <a:avLst/>
          </a:prstGeom>
          <a:effectLst/>
        </p:spPr>
      </p:pic>
      <p:pic>
        <p:nvPicPr>
          <p:cNvPr id="10" name="9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5643570" y="1428736"/>
            <a:ext cx="2571736" cy="2000240"/>
          </a:xfrm>
          <a:prstGeom prst="rect">
            <a:avLst/>
          </a:prstGeom>
          <a:effectLst/>
        </p:spPr>
      </p:pic>
      <p:pic>
        <p:nvPicPr>
          <p:cNvPr id="11" name="10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5286380" y="2071702"/>
            <a:ext cx="2571736" cy="2000240"/>
          </a:xfrm>
          <a:prstGeom prst="rect">
            <a:avLst/>
          </a:prstGeom>
          <a:effectLst/>
        </p:spPr>
      </p:pic>
      <p:pic>
        <p:nvPicPr>
          <p:cNvPr id="12" name="11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714876" y="2714620"/>
            <a:ext cx="2571736" cy="2000240"/>
          </a:xfrm>
          <a:prstGeom prst="rect">
            <a:avLst/>
          </a:prstGeom>
          <a:effectLst/>
        </p:spPr>
      </p:pic>
      <p:pic>
        <p:nvPicPr>
          <p:cNvPr id="13" name="12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071934" y="3500438"/>
            <a:ext cx="2571736" cy="2000240"/>
          </a:xfrm>
          <a:prstGeom prst="rect">
            <a:avLst/>
          </a:prstGeom>
          <a:effectLst/>
        </p:spPr>
      </p:pic>
      <p:pic>
        <p:nvPicPr>
          <p:cNvPr id="14" name="13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60" y="1928826"/>
            <a:ext cx="2747585" cy="2143116"/>
          </a:xfrm>
          <a:prstGeom prst="rect">
            <a:avLst/>
          </a:prstGeom>
          <a:effectLst/>
        </p:spPr>
      </p:pic>
      <p:pic>
        <p:nvPicPr>
          <p:cNvPr id="15" name="1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2714620"/>
            <a:ext cx="2747585" cy="2143116"/>
          </a:xfrm>
          <a:prstGeom prst="rect">
            <a:avLst/>
          </a:prstGeom>
          <a:effectLst/>
        </p:spPr>
      </p:pic>
      <p:pic>
        <p:nvPicPr>
          <p:cNvPr id="16" name="1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429000"/>
            <a:ext cx="2747585" cy="2143116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969_rower-kolarz-kask-szo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42872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14310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2895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35768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206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38834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45318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6756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8194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42872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0" name="19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14310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1" name="20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2895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2" name="21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3" name="22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35768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4" name="23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206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5" name="2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38834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6" name="2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45318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7" name="2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6756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8" name="2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81942" y="3643314"/>
            <a:ext cx="1262058" cy="1262058"/>
          </a:xfrm>
          <a:prstGeom prst="rect">
            <a:avLst/>
          </a:prstGeom>
          <a:effectLst/>
        </p:spPr>
      </p:pic>
      <p:sp>
        <p:nvSpPr>
          <p:cNvPr id="29" name="2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7966_kwiaciarnia-rower-kwiaty-surfi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71934" y="285728"/>
            <a:ext cx="1152525" cy="3214710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5817406" y="1683528"/>
            <a:ext cx="1152525" cy="3214710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30043" y="3268093"/>
            <a:ext cx="1152525" cy="3214710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2245508" y="1683527"/>
            <a:ext cx="1152525" cy="3214710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132900">
            <a:off x="5547694" y="547257"/>
            <a:ext cx="1152525" cy="3214710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863847">
            <a:off x="5443316" y="2883381"/>
            <a:ext cx="1152525" cy="3214710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218373">
            <a:off x="2728490" y="2823666"/>
            <a:ext cx="1152525" cy="3214710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904228">
            <a:off x="2681371" y="509072"/>
            <a:ext cx="1152525" cy="321471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060_dziewczyna-rower-wycieczka-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ornamentos dorados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6689">
            <a:off x="-22117" y="1880243"/>
            <a:ext cx="1643074" cy="1684550"/>
          </a:xfrm>
          <a:prstGeom prst="rect">
            <a:avLst/>
          </a:prstGeom>
        </p:spPr>
      </p:pic>
      <p:pic>
        <p:nvPicPr>
          <p:cNvPr id="6" name="5 Imagen" descr="ornamentos dorados (4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882282" flipH="1">
            <a:off x="-42093" y="3401134"/>
            <a:ext cx="1489015" cy="1703006"/>
          </a:xfrm>
          <a:prstGeom prst="rect">
            <a:avLst/>
          </a:prstGeom>
        </p:spPr>
      </p:pic>
      <p:pic>
        <p:nvPicPr>
          <p:cNvPr id="7" name="6 Imagen" descr="ornamentos dorados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6689">
            <a:off x="1406642" y="1951681"/>
            <a:ext cx="1643074" cy="1684550"/>
          </a:xfrm>
          <a:prstGeom prst="rect">
            <a:avLst/>
          </a:prstGeom>
        </p:spPr>
      </p:pic>
      <p:pic>
        <p:nvPicPr>
          <p:cNvPr id="8" name="7 Imagen" descr="ornamentos dorados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7882282" flipH="1">
            <a:off x="1370315" y="3443619"/>
            <a:ext cx="1539249" cy="1760459"/>
          </a:xfrm>
          <a:prstGeom prst="rect">
            <a:avLst/>
          </a:prstGeom>
        </p:spPr>
      </p:pic>
      <p:pic>
        <p:nvPicPr>
          <p:cNvPr id="9" name="8 Imagen" descr="ornamentos dorados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6689">
            <a:off x="2906842" y="1951682"/>
            <a:ext cx="1643074" cy="1684550"/>
          </a:xfrm>
          <a:prstGeom prst="rect">
            <a:avLst/>
          </a:prstGeom>
        </p:spPr>
      </p:pic>
      <p:pic>
        <p:nvPicPr>
          <p:cNvPr id="10" name="9 Imagen" descr="ornamentos dorados (4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882282" flipH="1">
            <a:off x="2820040" y="3399100"/>
            <a:ext cx="1618554" cy="1773824"/>
          </a:xfrm>
          <a:prstGeom prst="rect">
            <a:avLst/>
          </a:prstGeom>
        </p:spPr>
      </p:pic>
      <p:pic>
        <p:nvPicPr>
          <p:cNvPr id="11" name="10 Imagen" descr="ornamentos dorados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6689">
            <a:off x="4407039" y="2023119"/>
            <a:ext cx="1643074" cy="1684550"/>
          </a:xfrm>
          <a:prstGeom prst="rect">
            <a:avLst/>
          </a:prstGeom>
        </p:spPr>
      </p:pic>
      <p:pic>
        <p:nvPicPr>
          <p:cNvPr id="13" name="12 Imagen" descr="ornamentos dorados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6689">
            <a:off x="5978675" y="1951682"/>
            <a:ext cx="1643074" cy="1684550"/>
          </a:xfrm>
          <a:prstGeom prst="rect">
            <a:avLst/>
          </a:prstGeom>
        </p:spPr>
      </p:pic>
      <p:pic>
        <p:nvPicPr>
          <p:cNvPr id="15" name="14 Imagen" descr="ornamentos dorados (4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3376689">
            <a:off x="7478873" y="2023119"/>
            <a:ext cx="1643074" cy="1684550"/>
          </a:xfrm>
          <a:prstGeom prst="rect">
            <a:avLst/>
          </a:prstGeom>
        </p:spPr>
      </p:pic>
      <p:pic>
        <p:nvPicPr>
          <p:cNvPr id="17" name="16 Imagen" descr="ornamentos dorados (4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882282" flipH="1">
            <a:off x="4387062" y="3413245"/>
            <a:ext cx="1489015" cy="1703006"/>
          </a:xfrm>
          <a:prstGeom prst="rect">
            <a:avLst/>
          </a:prstGeom>
        </p:spPr>
      </p:pic>
      <p:pic>
        <p:nvPicPr>
          <p:cNvPr id="18" name="17 Imagen" descr="ornamentos dorados (4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7882282" flipH="1">
            <a:off x="5942347" y="3494364"/>
            <a:ext cx="1539249" cy="1760459"/>
          </a:xfrm>
          <a:prstGeom prst="rect">
            <a:avLst/>
          </a:prstGeom>
        </p:spPr>
      </p:pic>
      <p:pic>
        <p:nvPicPr>
          <p:cNvPr id="19" name="18 Imagen" descr="ornamentos dorados (4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7882282" flipH="1">
            <a:off x="7392072" y="3449845"/>
            <a:ext cx="1618554" cy="1773824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8C3BF7"/>
              </a:gs>
              <a:gs pos="50000">
                <a:srgbClr val="008600">
                  <a:shade val="67500"/>
                  <a:satMod val="115000"/>
                </a:srgbClr>
              </a:gs>
              <a:gs pos="100000">
                <a:srgbClr val="008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960_ogrod-ro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60374">
            <a:off x="-109330" y="5778750"/>
            <a:ext cx="1248763" cy="1214422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24557" flipH="1">
            <a:off x="8002844" y="5702811"/>
            <a:ext cx="1285885" cy="1214422"/>
          </a:xfrm>
          <a:prstGeom prst="rect">
            <a:avLst/>
          </a:prstGeom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248763" cy="1214422"/>
          </a:xfrm>
          <a:prstGeom prst="rect">
            <a:avLst/>
          </a:prstGeom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858115" y="0"/>
            <a:ext cx="1285885" cy="1214422"/>
          </a:xfrm>
          <a:prstGeom prst="rect">
            <a:avLst/>
          </a:prstGeom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714356"/>
            <a:ext cx="1248763" cy="1214422"/>
          </a:xfrm>
          <a:prstGeom prst="rect">
            <a:avLst/>
          </a:prstGeom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85852" y="1285860"/>
            <a:ext cx="1248763" cy="1214422"/>
          </a:xfrm>
          <a:prstGeom prst="rect">
            <a:avLst/>
          </a:prstGeom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286644" y="642918"/>
            <a:ext cx="1285885" cy="1214422"/>
          </a:xfrm>
          <a:prstGeom prst="rect">
            <a:avLst/>
          </a:prstGeom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572264" y="1214422"/>
            <a:ext cx="1285885" cy="1214422"/>
          </a:xfrm>
          <a:prstGeom prst="rect">
            <a:avLst/>
          </a:prstGeom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289" y="1785950"/>
            <a:ext cx="1285885" cy="1214422"/>
          </a:xfrm>
          <a:prstGeom prst="rect">
            <a:avLst/>
          </a:prstGeom>
        </p:spPr>
      </p:pic>
      <p:pic>
        <p:nvPicPr>
          <p:cNvPr id="15" name="14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357818" y="2428868"/>
            <a:ext cx="1285885" cy="1214422"/>
          </a:xfrm>
          <a:prstGeom prst="rect">
            <a:avLst/>
          </a:prstGeom>
        </p:spPr>
      </p:pic>
      <p:pic>
        <p:nvPicPr>
          <p:cNvPr id="16" name="1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1857364"/>
            <a:ext cx="1248763" cy="1214422"/>
          </a:xfrm>
          <a:prstGeom prst="rect">
            <a:avLst/>
          </a:prstGeom>
        </p:spPr>
      </p:pic>
      <p:pic>
        <p:nvPicPr>
          <p:cNvPr id="17" name="1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2571744"/>
            <a:ext cx="1248763" cy="1214422"/>
          </a:xfrm>
          <a:prstGeom prst="rect">
            <a:avLst/>
          </a:prstGeom>
        </p:spPr>
      </p:pic>
      <p:pic>
        <p:nvPicPr>
          <p:cNvPr id="18" name="1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24557" flipH="1">
            <a:off x="7288464" y="5202746"/>
            <a:ext cx="1285885" cy="1214422"/>
          </a:xfrm>
          <a:prstGeom prst="rect">
            <a:avLst/>
          </a:prstGeom>
        </p:spPr>
      </p:pic>
      <p:pic>
        <p:nvPicPr>
          <p:cNvPr id="19" name="1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24557" flipH="1">
            <a:off x="6574084" y="4774118"/>
            <a:ext cx="1285885" cy="1214422"/>
          </a:xfrm>
          <a:prstGeom prst="rect">
            <a:avLst/>
          </a:prstGeom>
        </p:spPr>
      </p:pic>
      <p:pic>
        <p:nvPicPr>
          <p:cNvPr id="20" name="1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24557" flipH="1">
            <a:off x="5859704" y="4274053"/>
            <a:ext cx="1285885" cy="1214422"/>
          </a:xfrm>
          <a:prstGeom prst="rect">
            <a:avLst/>
          </a:prstGeom>
        </p:spPr>
      </p:pic>
      <p:pic>
        <p:nvPicPr>
          <p:cNvPr id="21" name="20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224557" flipH="1">
            <a:off x="5073886" y="3773985"/>
            <a:ext cx="1285885" cy="1214422"/>
          </a:xfrm>
          <a:prstGeom prst="rect">
            <a:avLst/>
          </a:prstGeom>
        </p:spPr>
      </p:pic>
      <p:pic>
        <p:nvPicPr>
          <p:cNvPr id="22" name="21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60374">
            <a:off x="462174" y="5278684"/>
            <a:ext cx="1248763" cy="1214422"/>
          </a:xfrm>
          <a:prstGeom prst="rect">
            <a:avLst/>
          </a:prstGeom>
        </p:spPr>
      </p:pic>
      <p:pic>
        <p:nvPicPr>
          <p:cNvPr id="23" name="2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60374">
            <a:off x="1176555" y="4850056"/>
            <a:ext cx="1248763" cy="1214422"/>
          </a:xfrm>
          <a:prstGeom prst="rect">
            <a:avLst/>
          </a:prstGeom>
        </p:spPr>
      </p:pic>
      <p:pic>
        <p:nvPicPr>
          <p:cNvPr id="24" name="23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60374">
            <a:off x="1676622" y="4349991"/>
            <a:ext cx="1248763" cy="1214422"/>
          </a:xfrm>
          <a:prstGeom prst="rect">
            <a:avLst/>
          </a:prstGeom>
        </p:spPr>
      </p:pic>
      <p:pic>
        <p:nvPicPr>
          <p:cNvPr id="25" name="2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960374">
            <a:off x="2248124" y="3921362"/>
            <a:ext cx="1248763" cy="121442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357222" y="0"/>
            <a:ext cx="9715568" cy="7143776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954_dziewczyna-rower-warzywa-miasto-budy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9554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8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1714488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785926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500174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12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082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13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14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15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7" name="16 Imagen" descr="tertiary-colour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8" name="1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120_jezioro-rowery-dwoje-ludz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3714744" y="2643182"/>
            <a:ext cx="1687723" cy="150019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3786182" y="714356"/>
            <a:ext cx="1687723" cy="150019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3643306" y="4714884"/>
            <a:ext cx="1687723" cy="150019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5286380" y="1285860"/>
            <a:ext cx="1687723" cy="150019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5715008" y="2857496"/>
            <a:ext cx="1687723" cy="150019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5214942" y="4357694"/>
            <a:ext cx="1687723" cy="150019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1714480" y="2786058"/>
            <a:ext cx="1687723" cy="150019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2214546" y="1285860"/>
            <a:ext cx="1687723" cy="1500198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10000"/>
          </a:blip>
          <a:stretch>
            <a:fillRect/>
          </a:stretch>
        </p:blipFill>
        <p:spPr>
          <a:xfrm>
            <a:off x="2143108" y="4143380"/>
            <a:ext cx="1687723" cy="1500198"/>
          </a:xfrm>
          <a:prstGeom prst="rect">
            <a:avLst/>
          </a:prstGeom>
        </p:spPr>
      </p:pic>
      <p:pic>
        <p:nvPicPr>
          <p:cNvPr id="14" name="13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071934" y="2928934"/>
            <a:ext cx="928684" cy="928684"/>
          </a:xfrm>
          <a:prstGeom prst="rect">
            <a:avLst/>
          </a:prstGeom>
        </p:spPr>
      </p:pic>
      <p:pic>
        <p:nvPicPr>
          <p:cNvPr id="15" name="14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143372" y="1000108"/>
            <a:ext cx="928684" cy="928684"/>
          </a:xfrm>
          <a:prstGeom prst="rect">
            <a:avLst/>
          </a:prstGeom>
        </p:spPr>
      </p:pic>
      <p:pic>
        <p:nvPicPr>
          <p:cNvPr id="16" name="15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715008" y="1571612"/>
            <a:ext cx="928684" cy="928684"/>
          </a:xfrm>
          <a:prstGeom prst="rect">
            <a:avLst/>
          </a:prstGeom>
        </p:spPr>
      </p:pic>
      <p:pic>
        <p:nvPicPr>
          <p:cNvPr id="17" name="16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6143636" y="3143248"/>
            <a:ext cx="928684" cy="928684"/>
          </a:xfrm>
          <a:prstGeom prst="rect">
            <a:avLst/>
          </a:prstGeom>
        </p:spPr>
      </p:pic>
      <p:pic>
        <p:nvPicPr>
          <p:cNvPr id="18" name="17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571736" y="1571612"/>
            <a:ext cx="928684" cy="928684"/>
          </a:xfrm>
          <a:prstGeom prst="rect">
            <a:avLst/>
          </a:prstGeom>
        </p:spPr>
      </p:pic>
      <p:pic>
        <p:nvPicPr>
          <p:cNvPr id="19" name="18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071670" y="3071810"/>
            <a:ext cx="928684" cy="928684"/>
          </a:xfrm>
          <a:prstGeom prst="rect">
            <a:avLst/>
          </a:prstGeom>
        </p:spPr>
      </p:pic>
      <p:pic>
        <p:nvPicPr>
          <p:cNvPr id="20" name="19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2500298" y="4429132"/>
            <a:ext cx="928684" cy="928684"/>
          </a:xfrm>
          <a:prstGeom prst="rect">
            <a:avLst/>
          </a:prstGeom>
        </p:spPr>
      </p:pic>
      <p:pic>
        <p:nvPicPr>
          <p:cNvPr id="21" name="20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4000496" y="5000636"/>
            <a:ext cx="928684" cy="928684"/>
          </a:xfrm>
          <a:prstGeom prst="rect">
            <a:avLst/>
          </a:prstGeom>
        </p:spPr>
      </p:pic>
      <p:pic>
        <p:nvPicPr>
          <p:cNvPr id="22" name="21 Imagen" descr="pattern-16050GH.pn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5572132" y="4643446"/>
            <a:ext cx="928684" cy="928684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058_rowerzysci-psy-husky-l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71736" y="0"/>
            <a:ext cx="2214578" cy="1808572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86248" y="0"/>
            <a:ext cx="2133616" cy="1808572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71736" y="857232"/>
            <a:ext cx="2214578" cy="1808572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86248" y="857232"/>
            <a:ext cx="2133616" cy="1808572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71736" y="1714512"/>
            <a:ext cx="2214578" cy="1808572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86248" y="1714512"/>
            <a:ext cx="2133616" cy="1808572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71736" y="2571744"/>
            <a:ext cx="2214578" cy="1808572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86248" y="2571744"/>
            <a:ext cx="2133616" cy="1808572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71736" y="3429024"/>
            <a:ext cx="2214578" cy="1808572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86248" y="3429024"/>
            <a:ext cx="2133616" cy="1808572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71736" y="4286256"/>
            <a:ext cx="2214578" cy="1808572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86248" y="4286256"/>
            <a:ext cx="2133616" cy="1808572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00298" y="5096482"/>
            <a:ext cx="2214578" cy="1808572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H="1">
            <a:off x="4214810" y="5096482"/>
            <a:ext cx="2133616" cy="180857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2048_rower-ozdo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85992"/>
            <a:ext cx="1404934" cy="1157330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285992"/>
            <a:ext cx="1404934" cy="1157330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2285992"/>
            <a:ext cx="1404934" cy="1157330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2285992"/>
            <a:ext cx="1643074" cy="1157330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2285992"/>
            <a:ext cx="1571604" cy="1157330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88" y="2285992"/>
            <a:ext cx="1714512" cy="1157330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404934" cy="1157330"/>
          </a:xfrm>
          <a:prstGeom prst="rect">
            <a:avLst/>
          </a:prstGeom>
        </p:spPr>
      </p:pic>
      <p:pic>
        <p:nvPicPr>
          <p:cNvPr id="12" name="11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3429000"/>
            <a:ext cx="1404934" cy="1157330"/>
          </a:xfrm>
          <a:prstGeom prst="rect">
            <a:avLst/>
          </a:prstGeom>
        </p:spPr>
      </p:pic>
      <p:pic>
        <p:nvPicPr>
          <p:cNvPr id="13" name="12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3429000"/>
            <a:ext cx="1404934" cy="1157330"/>
          </a:xfrm>
          <a:prstGeom prst="rect">
            <a:avLst/>
          </a:prstGeom>
        </p:spPr>
      </p:pic>
      <p:pic>
        <p:nvPicPr>
          <p:cNvPr id="14" name="13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3429000"/>
            <a:ext cx="1643074" cy="1157330"/>
          </a:xfrm>
          <a:prstGeom prst="rect">
            <a:avLst/>
          </a:prstGeom>
        </p:spPr>
      </p:pic>
      <p:pic>
        <p:nvPicPr>
          <p:cNvPr id="15" name="14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3429000"/>
            <a:ext cx="1571604" cy="1157330"/>
          </a:xfrm>
          <a:prstGeom prst="rect">
            <a:avLst/>
          </a:prstGeom>
        </p:spPr>
      </p:pic>
      <p:pic>
        <p:nvPicPr>
          <p:cNvPr id="16" name="15 Imagen" descr="zigzag-psd-44775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88" y="3429000"/>
            <a:ext cx="1714512" cy="115733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5348_olte-tulipany-koszyk-rower-mu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53319">
            <a:off x="3869733" y="655031"/>
            <a:ext cx="1897435" cy="1897435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2799">
            <a:off x="4832549" y="1117780"/>
            <a:ext cx="1897435" cy="1897435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12880">
            <a:off x="5308715" y="1951137"/>
            <a:ext cx="1897435" cy="1897435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12880">
            <a:off x="5165839" y="3022705"/>
            <a:ext cx="1897435" cy="1897435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212880">
            <a:off x="4308582" y="3808525"/>
            <a:ext cx="1897435" cy="1897435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4839209">
            <a:off x="3578563" y="4007200"/>
            <a:ext cx="1897435" cy="1897435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330120">
            <a:off x="2464791" y="3464931"/>
            <a:ext cx="1897435" cy="1897435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628272">
            <a:off x="2033996" y="2534071"/>
            <a:ext cx="1897435" cy="1897435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417764">
            <a:off x="2175938" y="1604442"/>
            <a:ext cx="1897435" cy="1897435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935254">
            <a:off x="2791774" y="862955"/>
            <a:ext cx="1897435" cy="189743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744_rower-okno-kwiaty-budyne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2038566" cy="86238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57166"/>
            <a:ext cx="2023876" cy="862385"/>
          </a:xfrm>
          <a:prstGeom prst="rect">
            <a:avLst/>
          </a:prstGeom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357166"/>
            <a:ext cx="2038566" cy="862385"/>
          </a:xfrm>
          <a:prstGeom prst="rect">
            <a:avLst/>
          </a:prstGeom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714380"/>
            <a:ext cx="2023876" cy="862385"/>
          </a:xfrm>
          <a:prstGeom prst="rect">
            <a:avLst/>
          </a:prstGeom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714380"/>
            <a:ext cx="2038566" cy="862385"/>
          </a:xfrm>
          <a:prstGeom prst="rect">
            <a:avLst/>
          </a:prstGeom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071546"/>
            <a:ext cx="2023876" cy="862385"/>
          </a:xfrm>
          <a:prstGeom prst="rect">
            <a:avLst/>
          </a:prstGeom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071546"/>
            <a:ext cx="2038566" cy="862385"/>
          </a:xfrm>
          <a:prstGeom prst="rect">
            <a:avLst/>
          </a:prstGeom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428760"/>
            <a:ext cx="2023876" cy="862385"/>
          </a:xfrm>
          <a:prstGeom prst="rect">
            <a:avLst/>
          </a:prstGeom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1428760"/>
            <a:ext cx="2038566" cy="862385"/>
          </a:xfrm>
          <a:prstGeom prst="rect">
            <a:avLst/>
          </a:prstGeom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785926"/>
            <a:ext cx="2023876" cy="862385"/>
          </a:xfrm>
          <a:prstGeom prst="rect">
            <a:avLst/>
          </a:prstGeom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1785926"/>
            <a:ext cx="2038566" cy="862385"/>
          </a:xfrm>
          <a:prstGeom prst="rect">
            <a:avLst/>
          </a:prstGeom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143140"/>
            <a:ext cx="2023876" cy="862385"/>
          </a:xfrm>
          <a:prstGeom prst="rect">
            <a:avLst/>
          </a:prstGeom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143140"/>
            <a:ext cx="2038566" cy="862385"/>
          </a:xfrm>
          <a:prstGeom prst="rect">
            <a:avLst/>
          </a:prstGeom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500306"/>
            <a:ext cx="2023876" cy="862385"/>
          </a:xfrm>
          <a:prstGeom prst="rect">
            <a:avLst/>
          </a:prstGeom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00306"/>
            <a:ext cx="2038566" cy="862385"/>
          </a:xfrm>
          <a:prstGeom prst="rect">
            <a:avLst/>
          </a:prstGeom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857520"/>
            <a:ext cx="2023876" cy="862385"/>
          </a:xfrm>
          <a:prstGeom prst="rect">
            <a:avLst/>
          </a:prstGeom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2857520"/>
            <a:ext cx="2038566" cy="862385"/>
          </a:xfrm>
          <a:prstGeom prst="rect">
            <a:avLst/>
          </a:prstGeom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214686"/>
            <a:ext cx="2023876" cy="862385"/>
          </a:xfrm>
          <a:prstGeom prst="rect">
            <a:avLst/>
          </a:prstGeom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3214686"/>
            <a:ext cx="2038566" cy="862385"/>
          </a:xfrm>
          <a:prstGeom prst="rect">
            <a:avLst/>
          </a:prstGeom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571900"/>
            <a:ext cx="2023876" cy="862385"/>
          </a:xfrm>
          <a:prstGeom prst="rect">
            <a:avLst/>
          </a:prstGeom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571900"/>
            <a:ext cx="2038566" cy="862385"/>
          </a:xfrm>
          <a:prstGeom prst="rect">
            <a:avLst/>
          </a:prstGeom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929066"/>
            <a:ext cx="2023876" cy="862385"/>
          </a:xfrm>
          <a:prstGeom prst="rect">
            <a:avLst/>
          </a:prstGeom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9066"/>
            <a:ext cx="2038566" cy="862385"/>
          </a:xfrm>
          <a:prstGeom prst="rect">
            <a:avLst/>
          </a:prstGeom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286280"/>
            <a:ext cx="2023876" cy="862385"/>
          </a:xfrm>
          <a:prstGeom prst="rect">
            <a:avLst/>
          </a:prstGeom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4286280"/>
            <a:ext cx="2038566" cy="862385"/>
          </a:xfrm>
          <a:prstGeom prst="rect">
            <a:avLst/>
          </a:prstGeom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643446"/>
            <a:ext cx="2023876" cy="862385"/>
          </a:xfrm>
          <a:prstGeom prst="rect">
            <a:avLst/>
          </a:prstGeom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4643446"/>
            <a:ext cx="2038566" cy="862385"/>
          </a:xfrm>
          <a:prstGeom prst="rect">
            <a:avLst/>
          </a:prstGeom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000660"/>
            <a:ext cx="2023876" cy="862385"/>
          </a:xfrm>
          <a:prstGeom prst="rect">
            <a:avLst/>
          </a:prstGeom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000660"/>
            <a:ext cx="2038566" cy="862385"/>
          </a:xfrm>
          <a:prstGeom prst="rect">
            <a:avLst/>
          </a:prstGeom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357826"/>
            <a:ext cx="2023876" cy="862385"/>
          </a:xfrm>
          <a:prstGeom prst="rect">
            <a:avLst/>
          </a:prstGeom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357826"/>
            <a:ext cx="2038566" cy="862385"/>
          </a:xfrm>
          <a:prstGeom prst="rect">
            <a:avLst/>
          </a:prstGeom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638449"/>
            <a:ext cx="2023876" cy="862385"/>
          </a:xfrm>
          <a:prstGeom prst="rect">
            <a:avLst/>
          </a:prstGeom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638449"/>
            <a:ext cx="2038566" cy="862385"/>
          </a:xfrm>
          <a:prstGeom prst="rect">
            <a:avLst/>
          </a:prstGeom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995615"/>
            <a:ext cx="2023876" cy="862385"/>
          </a:xfrm>
          <a:prstGeom prst="rect">
            <a:avLst/>
          </a:prstGeom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8C3BF7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995615"/>
            <a:ext cx="2038566" cy="862385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9241_dziewczynka-rower-niebo-chmu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2747585" cy="2143116"/>
          </a:xfrm>
          <a:prstGeom prst="rect">
            <a:avLst/>
          </a:prstGeom>
          <a:effectLst/>
        </p:spPr>
      </p:pic>
      <p:pic>
        <p:nvPicPr>
          <p:cNvPr id="6" name="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6858016" y="0"/>
            <a:ext cx="2571736" cy="2000240"/>
          </a:xfrm>
          <a:prstGeom prst="rect">
            <a:avLst/>
          </a:prstGeom>
          <a:effectLst/>
        </p:spPr>
      </p:pic>
      <p:pic>
        <p:nvPicPr>
          <p:cNvPr id="7" name="6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785794"/>
            <a:ext cx="2747585" cy="2143116"/>
          </a:xfrm>
          <a:prstGeom prst="rect">
            <a:avLst/>
          </a:prstGeom>
          <a:effectLst/>
        </p:spPr>
      </p:pic>
      <p:pic>
        <p:nvPicPr>
          <p:cNvPr id="8" name="7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6286512" y="642918"/>
            <a:ext cx="2571736" cy="2000240"/>
          </a:xfrm>
          <a:prstGeom prst="rect">
            <a:avLst/>
          </a:prstGeom>
          <a:effectLst/>
        </p:spPr>
      </p:pic>
      <p:pic>
        <p:nvPicPr>
          <p:cNvPr id="9" name="8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000100" y="1500174"/>
            <a:ext cx="2747585" cy="2143116"/>
          </a:xfrm>
          <a:prstGeom prst="rect">
            <a:avLst/>
          </a:prstGeom>
          <a:effectLst/>
        </p:spPr>
      </p:pic>
      <p:pic>
        <p:nvPicPr>
          <p:cNvPr id="10" name="9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5643570" y="1428736"/>
            <a:ext cx="2571736" cy="2000240"/>
          </a:xfrm>
          <a:prstGeom prst="rect">
            <a:avLst/>
          </a:prstGeom>
          <a:effectLst/>
        </p:spPr>
      </p:pic>
      <p:pic>
        <p:nvPicPr>
          <p:cNvPr id="11" name="10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5286380" y="2071702"/>
            <a:ext cx="2571736" cy="2000240"/>
          </a:xfrm>
          <a:prstGeom prst="rect">
            <a:avLst/>
          </a:prstGeom>
          <a:effectLst/>
        </p:spPr>
      </p:pic>
      <p:pic>
        <p:nvPicPr>
          <p:cNvPr id="12" name="11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4714876" y="2714620"/>
            <a:ext cx="2571736" cy="2000240"/>
          </a:xfrm>
          <a:prstGeom prst="rect">
            <a:avLst/>
          </a:prstGeom>
          <a:effectLst/>
        </p:spPr>
      </p:pic>
      <p:pic>
        <p:nvPicPr>
          <p:cNvPr id="13" name="12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0800000" flipV="1">
            <a:off x="4071934" y="3500438"/>
            <a:ext cx="2571736" cy="2000240"/>
          </a:xfrm>
          <a:prstGeom prst="rect">
            <a:avLst/>
          </a:prstGeom>
          <a:effectLst/>
        </p:spPr>
      </p:pic>
      <p:pic>
        <p:nvPicPr>
          <p:cNvPr id="14" name="13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428760" y="1928826"/>
            <a:ext cx="2747585" cy="2143116"/>
          </a:xfrm>
          <a:prstGeom prst="rect">
            <a:avLst/>
          </a:prstGeom>
          <a:effectLst/>
        </p:spPr>
      </p:pic>
      <p:pic>
        <p:nvPicPr>
          <p:cNvPr id="15" name="1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857356" y="2714620"/>
            <a:ext cx="2747585" cy="2143116"/>
          </a:xfrm>
          <a:prstGeom prst="rect">
            <a:avLst/>
          </a:prstGeom>
          <a:effectLst/>
        </p:spPr>
      </p:pic>
      <p:pic>
        <p:nvPicPr>
          <p:cNvPr id="16" name="1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428860" y="3429000"/>
            <a:ext cx="2747585" cy="2143116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8830_amsterdam-panorama-miasta-kanal-most-rowe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1434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42872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14310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92895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64330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35768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07206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738834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645318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16756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88194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1434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42872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0" name="19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14310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1" name="20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292895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2" name="21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364330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3" name="22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35768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4" name="23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07206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5" name="24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738834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6" name="25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645318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7" name="26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16756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8" name="27 Imagen" descr="golden-stars-psd-450511.png"/>
          <p:cNvPicPr>
            <a:picLocks noChangeAspect="1"/>
          </p:cNvPicPr>
          <p:nvPr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7881942" y="3643314"/>
            <a:ext cx="1262058" cy="1262058"/>
          </a:xfrm>
          <a:prstGeom prst="rect">
            <a:avLst/>
          </a:prstGeom>
          <a:effectLst/>
        </p:spPr>
      </p:pic>
      <p:sp>
        <p:nvSpPr>
          <p:cNvPr id="30" name="29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044_jesien-park-rowery-mezczyzna-kobi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71934" y="285728"/>
            <a:ext cx="1152525" cy="3214710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817406" y="1683528"/>
            <a:ext cx="1152525" cy="3214710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929058" y="3643290"/>
            <a:ext cx="1152525" cy="3214710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2245508" y="1683527"/>
            <a:ext cx="1152525" cy="3214710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132900">
            <a:off x="5547694" y="547257"/>
            <a:ext cx="1152525" cy="3214710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63847">
            <a:off x="5443316" y="2883381"/>
            <a:ext cx="1152525" cy="3214710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218373">
            <a:off x="2728490" y="2823666"/>
            <a:ext cx="1152525" cy="3214710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904228">
            <a:off x="2681371" y="509072"/>
            <a:ext cx="1152525" cy="321471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851_amsterdam-kamienice-kanal-odki-most-rowe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-109330" y="5778750"/>
            <a:ext cx="1248763" cy="1214422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8002844" y="5702811"/>
            <a:ext cx="1285885" cy="1214422"/>
          </a:xfrm>
          <a:prstGeom prst="rect">
            <a:avLst/>
          </a:prstGeom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248763" cy="1214422"/>
          </a:xfrm>
          <a:prstGeom prst="rect">
            <a:avLst/>
          </a:prstGeom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858115" y="0"/>
            <a:ext cx="1285885" cy="1214422"/>
          </a:xfrm>
          <a:prstGeom prst="rect">
            <a:avLst/>
          </a:prstGeom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714356"/>
            <a:ext cx="1248763" cy="1214422"/>
          </a:xfrm>
          <a:prstGeom prst="rect">
            <a:avLst/>
          </a:prstGeom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285860"/>
            <a:ext cx="1248763" cy="1214422"/>
          </a:xfrm>
          <a:prstGeom prst="rect">
            <a:avLst/>
          </a:prstGeom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286644" y="642918"/>
            <a:ext cx="1285885" cy="1214422"/>
          </a:xfrm>
          <a:prstGeom prst="rect">
            <a:avLst/>
          </a:prstGeom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572264" y="1214422"/>
            <a:ext cx="1285885" cy="1214422"/>
          </a:xfrm>
          <a:prstGeom prst="rect">
            <a:avLst/>
          </a:prstGeom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289" y="1785950"/>
            <a:ext cx="1285885" cy="1214422"/>
          </a:xfrm>
          <a:prstGeom prst="rect">
            <a:avLst/>
          </a:prstGeom>
        </p:spPr>
      </p:pic>
      <p:pic>
        <p:nvPicPr>
          <p:cNvPr id="15" name="14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357818" y="2428868"/>
            <a:ext cx="1285885" cy="1214422"/>
          </a:xfrm>
          <a:prstGeom prst="rect">
            <a:avLst/>
          </a:prstGeom>
        </p:spPr>
      </p:pic>
      <p:pic>
        <p:nvPicPr>
          <p:cNvPr id="16" name="1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857364"/>
            <a:ext cx="1248763" cy="1214422"/>
          </a:xfrm>
          <a:prstGeom prst="rect">
            <a:avLst/>
          </a:prstGeom>
        </p:spPr>
      </p:pic>
      <p:pic>
        <p:nvPicPr>
          <p:cNvPr id="17" name="1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571744"/>
            <a:ext cx="1248763" cy="1214422"/>
          </a:xfrm>
          <a:prstGeom prst="rect">
            <a:avLst/>
          </a:prstGeom>
        </p:spPr>
      </p:pic>
      <p:pic>
        <p:nvPicPr>
          <p:cNvPr id="18" name="1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7288464" y="5202746"/>
            <a:ext cx="1285885" cy="1214422"/>
          </a:xfrm>
          <a:prstGeom prst="rect">
            <a:avLst/>
          </a:prstGeom>
        </p:spPr>
      </p:pic>
      <p:pic>
        <p:nvPicPr>
          <p:cNvPr id="19" name="1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6574084" y="4774118"/>
            <a:ext cx="1285885" cy="1214422"/>
          </a:xfrm>
          <a:prstGeom prst="rect">
            <a:avLst/>
          </a:prstGeom>
        </p:spPr>
      </p:pic>
      <p:pic>
        <p:nvPicPr>
          <p:cNvPr id="20" name="1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5859704" y="4274053"/>
            <a:ext cx="1285885" cy="1214422"/>
          </a:xfrm>
          <a:prstGeom prst="rect">
            <a:avLst/>
          </a:prstGeom>
        </p:spPr>
      </p:pic>
      <p:pic>
        <p:nvPicPr>
          <p:cNvPr id="21" name="20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5073886" y="3773985"/>
            <a:ext cx="1285885" cy="1214422"/>
          </a:xfrm>
          <a:prstGeom prst="rect">
            <a:avLst/>
          </a:prstGeom>
        </p:spPr>
      </p:pic>
      <p:pic>
        <p:nvPicPr>
          <p:cNvPr id="22" name="21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462174" y="5278684"/>
            <a:ext cx="1248763" cy="1214422"/>
          </a:xfrm>
          <a:prstGeom prst="rect">
            <a:avLst/>
          </a:prstGeom>
        </p:spPr>
      </p:pic>
      <p:pic>
        <p:nvPicPr>
          <p:cNvPr id="23" name="2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1176555" y="4850056"/>
            <a:ext cx="1248763" cy="1214422"/>
          </a:xfrm>
          <a:prstGeom prst="rect">
            <a:avLst/>
          </a:prstGeom>
        </p:spPr>
      </p:pic>
      <p:pic>
        <p:nvPicPr>
          <p:cNvPr id="24" name="23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1676622" y="4349991"/>
            <a:ext cx="1248763" cy="1214422"/>
          </a:xfrm>
          <a:prstGeom prst="rect">
            <a:avLst/>
          </a:prstGeom>
        </p:spPr>
      </p:pic>
      <p:pic>
        <p:nvPicPr>
          <p:cNvPr id="25" name="2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2248124" y="3921362"/>
            <a:ext cx="1248763" cy="121442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357222" y="0"/>
            <a:ext cx="9787006" cy="7072338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E7B00">
                  <a:shade val="67500"/>
                  <a:satMod val="115000"/>
                </a:srgbClr>
              </a:gs>
              <a:gs pos="100000">
                <a:srgbClr val="7E7B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2791_168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000496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929554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8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000496" y="1714488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358082" y="1785926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14348" y="1500174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00049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12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650082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13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214414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14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000496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15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572132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7" name="16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428860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8" name="17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644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14744" y="2643182"/>
            <a:ext cx="1687723" cy="150019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86182" y="714356"/>
            <a:ext cx="1687723" cy="150019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4714884"/>
            <a:ext cx="1687723" cy="150019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286380" y="1285860"/>
            <a:ext cx="1687723" cy="150019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5008" y="2857496"/>
            <a:ext cx="1687723" cy="150019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214942" y="4357694"/>
            <a:ext cx="1687723" cy="150019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714480" y="2786058"/>
            <a:ext cx="1687723" cy="150019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14546" y="1285860"/>
            <a:ext cx="1687723" cy="1500198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3108" y="4143380"/>
            <a:ext cx="1687723" cy="1500198"/>
          </a:xfrm>
          <a:prstGeom prst="rect">
            <a:avLst/>
          </a:prstGeom>
        </p:spPr>
      </p:pic>
      <p:pic>
        <p:nvPicPr>
          <p:cNvPr id="14" name="13 Imagen" descr="pattern-16050GH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071934" y="2928934"/>
            <a:ext cx="928684" cy="92868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5015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71736" y="0"/>
            <a:ext cx="2214578" cy="1808572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86248" y="0"/>
            <a:ext cx="2133616" cy="1808572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71736" y="857232"/>
            <a:ext cx="2214578" cy="1808572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86248" y="857232"/>
            <a:ext cx="2133616" cy="1808572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71736" y="1714512"/>
            <a:ext cx="2214578" cy="1808572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86248" y="1714512"/>
            <a:ext cx="2133616" cy="1808572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71736" y="2571744"/>
            <a:ext cx="2214578" cy="1808572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86248" y="2571744"/>
            <a:ext cx="2133616" cy="1808572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71736" y="3429024"/>
            <a:ext cx="2214578" cy="1808572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86248" y="3429024"/>
            <a:ext cx="2133616" cy="1808572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71736" y="4286256"/>
            <a:ext cx="2214578" cy="1808572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86248" y="4286256"/>
            <a:ext cx="2133616" cy="1808572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2500298" y="5096482"/>
            <a:ext cx="2214578" cy="1808572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4214810" y="5096482"/>
            <a:ext cx="2133616" cy="180857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645876b65743e033ea64f5ec30d3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285992"/>
            <a:ext cx="1404934" cy="1157330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2285992"/>
            <a:ext cx="1404934" cy="1157330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2285992"/>
            <a:ext cx="1404934" cy="1157330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2285992"/>
            <a:ext cx="1643074" cy="1157330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285992"/>
            <a:ext cx="1571604" cy="1157330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488" y="2285992"/>
            <a:ext cx="1714512" cy="1157330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404934" cy="1157330"/>
          </a:xfrm>
          <a:prstGeom prst="rect">
            <a:avLst/>
          </a:prstGeom>
        </p:spPr>
      </p:pic>
      <p:pic>
        <p:nvPicPr>
          <p:cNvPr id="12" name="11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429000"/>
            <a:ext cx="1404934" cy="1157330"/>
          </a:xfrm>
          <a:prstGeom prst="rect">
            <a:avLst/>
          </a:prstGeom>
        </p:spPr>
      </p:pic>
      <p:pic>
        <p:nvPicPr>
          <p:cNvPr id="13" name="12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3429000"/>
            <a:ext cx="1404934" cy="1157330"/>
          </a:xfrm>
          <a:prstGeom prst="rect">
            <a:avLst/>
          </a:prstGeom>
        </p:spPr>
      </p:pic>
      <p:pic>
        <p:nvPicPr>
          <p:cNvPr id="14" name="13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3429000"/>
            <a:ext cx="1643074" cy="1157330"/>
          </a:xfrm>
          <a:prstGeom prst="rect">
            <a:avLst/>
          </a:prstGeom>
        </p:spPr>
      </p:pic>
      <p:pic>
        <p:nvPicPr>
          <p:cNvPr id="15" name="14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3429000"/>
            <a:ext cx="1571604" cy="1157330"/>
          </a:xfrm>
          <a:prstGeom prst="rect">
            <a:avLst/>
          </a:prstGeom>
        </p:spPr>
      </p:pic>
      <p:pic>
        <p:nvPicPr>
          <p:cNvPr id="16" name="15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488" y="3429000"/>
            <a:ext cx="1714512" cy="115733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8820166d26d7a07650e7e5cafb9a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53319">
            <a:off x="3869733" y="655031"/>
            <a:ext cx="1897435" cy="1897435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42799">
            <a:off x="4832549" y="1117780"/>
            <a:ext cx="1897435" cy="1897435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212880">
            <a:off x="5308715" y="1951137"/>
            <a:ext cx="1897435" cy="1897435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212880">
            <a:off x="5165839" y="3022705"/>
            <a:ext cx="1897435" cy="1897435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212880">
            <a:off x="4308582" y="3808525"/>
            <a:ext cx="1897435" cy="1897435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839209">
            <a:off x="3578563" y="4007200"/>
            <a:ext cx="1897435" cy="1897435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330120">
            <a:off x="2464791" y="3464931"/>
            <a:ext cx="1897435" cy="1897435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628272">
            <a:off x="2033996" y="2534071"/>
            <a:ext cx="1897435" cy="1897435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0417764">
            <a:off x="2175938" y="1604442"/>
            <a:ext cx="1897435" cy="1897435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35254">
            <a:off x="2791774" y="862955"/>
            <a:ext cx="1897435" cy="189743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444830913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0"/>
            <a:ext cx="2038566" cy="86238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357166"/>
            <a:ext cx="2023876" cy="862385"/>
          </a:xfrm>
          <a:prstGeom prst="rect">
            <a:avLst/>
          </a:prstGeom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357166"/>
            <a:ext cx="2038566" cy="862385"/>
          </a:xfrm>
          <a:prstGeom prst="rect">
            <a:avLst/>
          </a:prstGeom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714380"/>
            <a:ext cx="2023876" cy="862385"/>
          </a:xfrm>
          <a:prstGeom prst="rect">
            <a:avLst/>
          </a:prstGeom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714380"/>
            <a:ext cx="2038566" cy="862385"/>
          </a:xfrm>
          <a:prstGeom prst="rect">
            <a:avLst/>
          </a:prstGeom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1071546"/>
            <a:ext cx="2023876" cy="862385"/>
          </a:xfrm>
          <a:prstGeom prst="rect">
            <a:avLst/>
          </a:prstGeom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1071546"/>
            <a:ext cx="2038566" cy="862385"/>
          </a:xfrm>
          <a:prstGeom prst="rect">
            <a:avLst/>
          </a:prstGeom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428760"/>
            <a:ext cx="2023876" cy="862385"/>
          </a:xfrm>
          <a:prstGeom prst="rect">
            <a:avLst/>
          </a:prstGeom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1428760"/>
            <a:ext cx="2038566" cy="862385"/>
          </a:xfrm>
          <a:prstGeom prst="rect">
            <a:avLst/>
          </a:prstGeom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785926"/>
            <a:ext cx="2023876" cy="862385"/>
          </a:xfrm>
          <a:prstGeom prst="rect">
            <a:avLst/>
          </a:prstGeom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1785926"/>
            <a:ext cx="2038566" cy="862385"/>
          </a:xfrm>
          <a:prstGeom prst="rect">
            <a:avLst/>
          </a:prstGeom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2143140"/>
            <a:ext cx="2023876" cy="862385"/>
          </a:xfrm>
          <a:prstGeom prst="rect">
            <a:avLst/>
          </a:prstGeom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2143140"/>
            <a:ext cx="2038566" cy="862385"/>
          </a:xfrm>
          <a:prstGeom prst="rect">
            <a:avLst/>
          </a:prstGeom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2500306"/>
            <a:ext cx="2023876" cy="862385"/>
          </a:xfrm>
          <a:prstGeom prst="rect">
            <a:avLst/>
          </a:prstGeom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2500306"/>
            <a:ext cx="2038566" cy="862385"/>
          </a:xfrm>
          <a:prstGeom prst="rect">
            <a:avLst/>
          </a:prstGeom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2857520"/>
            <a:ext cx="2023876" cy="862385"/>
          </a:xfrm>
          <a:prstGeom prst="rect">
            <a:avLst/>
          </a:prstGeom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2857520"/>
            <a:ext cx="2038566" cy="862385"/>
          </a:xfrm>
          <a:prstGeom prst="rect">
            <a:avLst/>
          </a:prstGeom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3214686"/>
            <a:ext cx="2023876" cy="862385"/>
          </a:xfrm>
          <a:prstGeom prst="rect">
            <a:avLst/>
          </a:prstGeom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3214686"/>
            <a:ext cx="2038566" cy="862385"/>
          </a:xfrm>
          <a:prstGeom prst="rect">
            <a:avLst/>
          </a:prstGeom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3571900"/>
            <a:ext cx="2023876" cy="862385"/>
          </a:xfrm>
          <a:prstGeom prst="rect">
            <a:avLst/>
          </a:prstGeom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3571900"/>
            <a:ext cx="2038566" cy="862385"/>
          </a:xfrm>
          <a:prstGeom prst="rect">
            <a:avLst/>
          </a:prstGeom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3929066"/>
            <a:ext cx="2023876" cy="862385"/>
          </a:xfrm>
          <a:prstGeom prst="rect">
            <a:avLst/>
          </a:prstGeom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3929066"/>
            <a:ext cx="2038566" cy="862385"/>
          </a:xfrm>
          <a:prstGeom prst="rect">
            <a:avLst/>
          </a:prstGeom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4286280"/>
            <a:ext cx="2023876" cy="862385"/>
          </a:xfrm>
          <a:prstGeom prst="rect">
            <a:avLst/>
          </a:prstGeom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4286280"/>
            <a:ext cx="2038566" cy="862385"/>
          </a:xfrm>
          <a:prstGeom prst="rect">
            <a:avLst/>
          </a:prstGeom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4643446"/>
            <a:ext cx="2023876" cy="862385"/>
          </a:xfrm>
          <a:prstGeom prst="rect">
            <a:avLst/>
          </a:prstGeom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4643446"/>
            <a:ext cx="2038566" cy="862385"/>
          </a:xfrm>
          <a:prstGeom prst="rect">
            <a:avLst/>
          </a:prstGeom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000660"/>
            <a:ext cx="2023876" cy="862385"/>
          </a:xfrm>
          <a:prstGeom prst="rect">
            <a:avLst/>
          </a:prstGeom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000660"/>
            <a:ext cx="2038566" cy="862385"/>
          </a:xfrm>
          <a:prstGeom prst="rect">
            <a:avLst/>
          </a:prstGeom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357826"/>
            <a:ext cx="2023876" cy="862385"/>
          </a:xfrm>
          <a:prstGeom prst="rect">
            <a:avLst/>
          </a:prstGeom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357826"/>
            <a:ext cx="2038566" cy="862385"/>
          </a:xfrm>
          <a:prstGeom prst="rect">
            <a:avLst/>
          </a:prstGeom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638449"/>
            <a:ext cx="2023876" cy="862385"/>
          </a:xfrm>
          <a:prstGeom prst="rect">
            <a:avLst/>
          </a:prstGeom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638449"/>
            <a:ext cx="2038566" cy="862385"/>
          </a:xfrm>
          <a:prstGeom prst="rect">
            <a:avLst/>
          </a:prstGeom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995615"/>
            <a:ext cx="2023876" cy="862385"/>
          </a:xfrm>
          <a:prstGeom prst="rect">
            <a:avLst/>
          </a:prstGeom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995615"/>
            <a:ext cx="2038566" cy="862385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velosiped_dlya_dvoi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0"/>
            <a:ext cx="2747585" cy="2143116"/>
          </a:xfrm>
          <a:prstGeom prst="rect">
            <a:avLst/>
          </a:prstGeom>
          <a:effectLst/>
        </p:spPr>
      </p:pic>
      <p:pic>
        <p:nvPicPr>
          <p:cNvPr id="6" name="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 flipV="1">
            <a:off x="6858016" y="0"/>
            <a:ext cx="2571736" cy="2000240"/>
          </a:xfrm>
          <a:prstGeom prst="rect">
            <a:avLst/>
          </a:prstGeom>
          <a:effectLst/>
        </p:spPr>
      </p:pic>
      <p:pic>
        <p:nvPicPr>
          <p:cNvPr id="7" name="6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28596" y="785794"/>
            <a:ext cx="2747585" cy="2143116"/>
          </a:xfrm>
          <a:prstGeom prst="rect">
            <a:avLst/>
          </a:prstGeom>
          <a:effectLst/>
        </p:spPr>
      </p:pic>
      <p:pic>
        <p:nvPicPr>
          <p:cNvPr id="8" name="7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 flipV="1">
            <a:off x="6286512" y="642918"/>
            <a:ext cx="2571736" cy="2000240"/>
          </a:xfrm>
          <a:prstGeom prst="rect">
            <a:avLst/>
          </a:prstGeom>
          <a:effectLst/>
        </p:spPr>
      </p:pic>
      <p:pic>
        <p:nvPicPr>
          <p:cNvPr id="9" name="8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000100" y="1500174"/>
            <a:ext cx="2747585" cy="2143116"/>
          </a:xfrm>
          <a:prstGeom prst="rect">
            <a:avLst/>
          </a:prstGeom>
          <a:effectLst/>
        </p:spPr>
      </p:pic>
      <p:pic>
        <p:nvPicPr>
          <p:cNvPr id="10" name="9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 flipV="1">
            <a:off x="5643570" y="1428736"/>
            <a:ext cx="2571736" cy="2000240"/>
          </a:xfrm>
          <a:prstGeom prst="rect">
            <a:avLst/>
          </a:prstGeom>
          <a:effectLst/>
        </p:spPr>
      </p:pic>
      <p:pic>
        <p:nvPicPr>
          <p:cNvPr id="11" name="10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 flipV="1">
            <a:off x="5286380" y="2071702"/>
            <a:ext cx="2571736" cy="2000240"/>
          </a:xfrm>
          <a:prstGeom prst="rect">
            <a:avLst/>
          </a:prstGeom>
          <a:effectLst/>
        </p:spPr>
      </p:pic>
      <p:pic>
        <p:nvPicPr>
          <p:cNvPr id="12" name="11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 flipV="1">
            <a:off x="4714876" y="2714620"/>
            <a:ext cx="2571736" cy="2000240"/>
          </a:xfrm>
          <a:prstGeom prst="rect">
            <a:avLst/>
          </a:prstGeom>
          <a:effectLst/>
        </p:spPr>
      </p:pic>
      <p:pic>
        <p:nvPicPr>
          <p:cNvPr id="13" name="12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0800000" flipV="1">
            <a:off x="4071934" y="3500438"/>
            <a:ext cx="2571736" cy="2000240"/>
          </a:xfrm>
          <a:prstGeom prst="rect">
            <a:avLst/>
          </a:prstGeom>
          <a:effectLst/>
        </p:spPr>
      </p:pic>
      <p:pic>
        <p:nvPicPr>
          <p:cNvPr id="14" name="13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428760" y="1928826"/>
            <a:ext cx="2747585" cy="2143116"/>
          </a:xfrm>
          <a:prstGeom prst="rect">
            <a:avLst/>
          </a:prstGeom>
          <a:effectLst/>
        </p:spPr>
      </p:pic>
      <p:pic>
        <p:nvPicPr>
          <p:cNvPr id="15" name="1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857356" y="2714620"/>
            <a:ext cx="2747585" cy="2143116"/>
          </a:xfrm>
          <a:prstGeom prst="rect">
            <a:avLst/>
          </a:prstGeom>
          <a:effectLst/>
        </p:spPr>
      </p:pic>
      <p:pic>
        <p:nvPicPr>
          <p:cNvPr id="16" name="1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A40052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428860" y="3429000"/>
            <a:ext cx="2747585" cy="2143116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work_bicycles_insects_squirrels_wasp_1024x768_987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42872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14310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2895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35768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206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38834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45318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6756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8194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42872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0" name="19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14310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1" name="20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92895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2" name="21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3" name="22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35768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4" name="23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07206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5" name="24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38834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6" name="25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45318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7" name="26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6756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8" name="27 Imagen" descr="golden-stars-psd-45051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81942" y="3643314"/>
            <a:ext cx="1262058" cy="1262058"/>
          </a:xfrm>
          <a:prstGeom prst="rect">
            <a:avLst/>
          </a:prstGeom>
          <a:effectLst/>
        </p:spPr>
      </p:pic>
      <p:sp>
        <p:nvSpPr>
          <p:cNvPr id="29" name="2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50000">
                <a:srgbClr val="6B3305">
                  <a:shade val="67500"/>
                  <a:satMod val="115000"/>
                </a:srgbClr>
              </a:gs>
              <a:gs pos="100000">
                <a:srgbClr val="6B33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56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>
            <a:off x="4071934" y="285728"/>
            <a:ext cx="1152525" cy="3214710"/>
          </a:xfrm>
          <a:prstGeom prst="rect">
            <a:avLst/>
          </a:prstGeom>
        </p:spPr>
      </p:pic>
      <p:pic>
        <p:nvPicPr>
          <p:cNvPr id="6" name="5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5400000">
            <a:off x="5817406" y="1683528"/>
            <a:ext cx="1152525" cy="3214710"/>
          </a:xfrm>
          <a:prstGeom prst="rect">
            <a:avLst/>
          </a:prstGeom>
        </p:spPr>
      </p:pic>
      <p:pic>
        <p:nvPicPr>
          <p:cNvPr id="7" name="6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10800000">
            <a:off x="4030043" y="3268093"/>
            <a:ext cx="1152525" cy="3214710"/>
          </a:xfrm>
          <a:prstGeom prst="rect">
            <a:avLst/>
          </a:prstGeom>
        </p:spPr>
      </p:pic>
      <p:pic>
        <p:nvPicPr>
          <p:cNvPr id="8" name="7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16200000">
            <a:off x="2245508" y="1683527"/>
            <a:ext cx="1152525" cy="3214710"/>
          </a:xfrm>
          <a:prstGeom prst="rect">
            <a:avLst/>
          </a:prstGeom>
        </p:spPr>
      </p:pic>
      <p:pic>
        <p:nvPicPr>
          <p:cNvPr id="9" name="8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3132900">
            <a:off x="5547694" y="547257"/>
            <a:ext cx="1152525" cy="3214710"/>
          </a:xfrm>
          <a:prstGeom prst="rect">
            <a:avLst/>
          </a:prstGeom>
        </p:spPr>
      </p:pic>
      <p:pic>
        <p:nvPicPr>
          <p:cNvPr id="10" name="9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7863847">
            <a:off x="5443316" y="2883381"/>
            <a:ext cx="1152525" cy="3214710"/>
          </a:xfrm>
          <a:prstGeom prst="rect">
            <a:avLst/>
          </a:prstGeom>
        </p:spPr>
      </p:pic>
      <p:pic>
        <p:nvPicPr>
          <p:cNvPr id="11" name="10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14218373">
            <a:off x="2728490" y="2823666"/>
            <a:ext cx="1152525" cy="3214710"/>
          </a:xfrm>
          <a:prstGeom prst="rect">
            <a:avLst/>
          </a:prstGeom>
        </p:spPr>
      </p:pic>
      <p:pic>
        <p:nvPicPr>
          <p:cNvPr id="12" name="11 Imagen" descr="glowing-swirly-stars-psd-44882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30000"/>
          </a:blip>
          <a:stretch>
            <a:fillRect/>
          </a:stretch>
        </p:blipFill>
        <p:spPr>
          <a:xfrm rot="18904228">
            <a:off x="2681371" y="509072"/>
            <a:ext cx="1152525" cy="321471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eg-chayki-devushka-velosip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-109330" y="5778750"/>
            <a:ext cx="1248763" cy="1214422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8002844" y="5702811"/>
            <a:ext cx="1285885" cy="1214422"/>
          </a:xfrm>
          <a:prstGeom prst="rect">
            <a:avLst/>
          </a:prstGeom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248763" cy="1214422"/>
          </a:xfrm>
          <a:prstGeom prst="rect">
            <a:avLst/>
          </a:prstGeom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858115" y="0"/>
            <a:ext cx="1285885" cy="1214422"/>
          </a:xfrm>
          <a:prstGeom prst="rect">
            <a:avLst/>
          </a:prstGeom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714356"/>
            <a:ext cx="1248763" cy="1214422"/>
          </a:xfrm>
          <a:prstGeom prst="rect">
            <a:avLst/>
          </a:prstGeom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1285860"/>
            <a:ext cx="1248763" cy="1214422"/>
          </a:xfrm>
          <a:prstGeom prst="rect">
            <a:avLst/>
          </a:prstGeom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286644" y="642918"/>
            <a:ext cx="1285885" cy="1214422"/>
          </a:xfrm>
          <a:prstGeom prst="rect">
            <a:avLst/>
          </a:prstGeom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572264" y="1214422"/>
            <a:ext cx="1285885" cy="1214422"/>
          </a:xfrm>
          <a:prstGeom prst="rect">
            <a:avLst/>
          </a:prstGeom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289" y="1785950"/>
            <a:ext cx="1285885" cy="1214422"/>
          </a:xfrm>
          <a:prstGeom prst="rect">
            <a:avLst/>
          </a:prstGeom>
        </p:spPr>
      </p:pic>
      <p:pic>
        <p:nvPicPr>
          <p:cNvPr id="15" name="14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357818" y="2428868"/>
            <a:ext cx="1285885" cy="1214422"/>
          </a:xfrm>
          <a:prstGeom prst="rect">
            <a:avLst/>
          </a:prstGeom>
        </p:spPr>
      </p:pic>
      <p:pic>
        <p:nvPicPr>
          <p:cNvPr id="16" name="15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857364"/>
            <a:ext cx="1248763" cy="1214422"/>
          </a:xfrm>
          <a:prstGeom prst="rect">
            <a:avLst/>
          </a:prstGeom>
        </p:spPr>
      </p:pic>
      <p:pic>
        <p:nvPicPr>
          <p:cNvPr id="17" name="16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571744"/>
            <a:ext cx="1248763" cy="1214422"/>
          </a:xfrm>
          <a:prstGeom prst="rect">
            <a:avLst/>
          </a:prstGeom>
        </p:spPr>
      </p:pic>
      <p:pic>
        <p:nvPicPr>
          <p:cNvPr id="18" name="17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7288464" y="5202746"/>
            <a:ext cx="1285885" cy="1214422"/>
          </a:xfrm>
          <a:prstGeom prst="rect">
            <a:avLst/>
          </a:prstGeom>
        </p:spPr>
      </p:pic>
      <p:pic>
        <p:nvPicPr>
          <p:cNvPr id="19" name="18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6574084" y="4774118"/>
            <a:ext cx="1285885" cy="1214422"/>
          </a:xfrm>
          <a:prstGeom prst="rect">
            <a:avLst/>
          </a:prstGeom>
        </p:spPr>
      </p:pic>
      <p:pic>
        <p:nvPicPr>
          <p:cNvPr id="20" name="19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5859704" y="4274053"/>
            <a:ext cx="1285885" cy="1214422"/>
          </a:xfrm>
          <a:prstGeom prst="rect">
            <a:avLst/>
          </a:prstGeom>
        </p:spPr>
      </p:pic>
      <p:pic>
        <p:nvPicPr>
          <p:cNvPr id="21" name="20 Imagen" descr="colors-psd-43360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4224557" flipH="1">
            <a:off x="5073886" y="3773985"/>
            <a:ext cx="1285885" cy="1214422"/>
          </a:xfrm>
          <a:prstGeom prst="rect">
            <a:avLst/>
          </a:prstGeom>
        </p:spPr>
      </p:pic>
      <p:pic>
        <p:nvPicPr>
          <p:cNvPr id="22" name="21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462174" y="5278684"/>
            <a:ext cx="1248763" cy="1214422"/>
          </a:xfrm>
          <a:prstGeom prst="rect">
            <a:avLst/>
          </a:prstGeom>
        </p:spPr>
      </p:pic>
      <p:pic>
        <p:nvPicPr>
          <p:cNvPr id="23" name="22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1176555" y="4850056"/>
            <a:ext cx="1248763" cy="1214422"/>
          </a:xfrm>
          <a:prstGeom prst="rect">
            <a:avLst/>
          </a:prstGeom>
        </p:spPr>
      </p:pic>
      <p:pic>
        <p:nvPicPr>
          <p:cNvPr id="24" name="23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1676622" y="4349991"/>
            <a:ext cx="1248763" cy="1214422"/>
          </a:xfrm>
          <a:prstGeom prst="rect">
            <a:avLst/>
          </a:prstGeom>
        </p:spPr>
      </p:pic>
      <p:pic>
        <p:nvPicPr>
          <p:cNvPr id="25" name="24 Imagen" descr="colors-psd-43360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960374">
            <a:off x="2248124" y="3921362"/>
            <a:ext cx="1248763" cy="121442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357222" y="0"/>
            <a:ext cx="9715568" cy="7072338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54fe7c644c77e3a8d71541cd1b147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38" name="3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0"/>
            <a:ext cx="1714502" cy="1600202"/>
          </a:xfrm>
          <a:prstGeom prst="rect">
            <a:avLst/>
          </a:prstGeom>
          <a:effectLst/>
        </p:spPr>
      </p:pic>
      <p:pic>
        <p:nvPicPr>
          <p:cNvPr id="39" name="3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98" y="0"/>
            <a:ext cx="1714502" cy="1600202"/>
          </a:xfrm>
          <a:prstGeom prst="rect">
            <a:avLst/>
          </a:prstGeom>
          <a:effectLst/>
        </p:spPr>
      </p:pic>
      <p:pic>
        <p:nvPicPr>
          <p:cNvPr id="40" name="39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714502" cy="1600202"/>
          </a:xfrm>
          <a:prstGeom prst="rect">
            <a:avLst/>
          </a:prstGeom>
          <a:effectLst/>
        </p:spPr>
      </p:pic>
      <p:pic>
        <p:nvPicPr>
          <p:cNvPr id="41" name="40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500174"/>
            <a:ext cx="1714502" cy="1600202"/>
          </a:xfrm>
          <a:prstGeom prst="rect">
            <a:avLst/>
          </a:prstGeom>
          <a:effectLst/>
        </p:spPr>
      </p:pic>
      <p:pic>
        <p:nvPicPr>
          <p:cNvPr id="42" name="41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16" y="1785926"/>
            <a:ext cx="1714502" cy="1600202"/>
          </a:xfrm>
          <a:prstGeom prst="rect">
            <a:avLst/>
          </a:prstGeom>
          <a:effectLst/>
        </p:spPr>
      </p:pic>
      <p:pic>
        <p:nvPicPr>
          <p:cNvPr id="43" name="42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714488"/>
            <a:ext cx="1714502" cy="1600202"/>
          </a:xfrm>
          <a:prstGeom prst="rect">
            <a:avLst/>
          </a:prstGeom>
          <a:effectLst/>
        </p:spPr>
      </p:pic>
      <p:pic>
        <p:nvPicPr>
          <p:cNvPr id="44" name="43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286124"/>
            <a:ext cx="1714502" cy="1600202"/>
          </a:xfrm>
          <a:prstGeom prst="rect">
            <a:avLst/>
          </a:prstGeom>
          <a:effectLst/>
        </p:spPr>
      </p:pic>
      <p:pic>
        <p:nvPicPr>
          <p:cNvPr id="45" name="44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5074" y="3429000"/>
            <a:ext cx="1714502" cy="1600202"/>
          </a:xfrm>
          <a:prstGeom prst="rect">
            <a:avLst/>
          </a:prstGeom>
          <a:effectLst/>
        </p:spPr>
      </p:pic>
      <p:pic>
        <p:nvPicPr>
          <p:cNvPr id="46" name="45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429000"/>
            <a:ext cx="1714502" cy="1600202"/>
          </a:xfrm>
          <a:prstGeom prst="rect">
            <a:avLst/>
          </a:prstGeom>
          <a:effectLst/>
        </p:spPr>
      </p:pic>
      <p:pic>
        <p:nvPicPr>
          <p:cNvPr id="47" name="46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5257798"/>
            <a:ext cx="1714502" cy="1600202"/>
          </a:xfrm>
          <a:prstGeom prst="rect">
            <a:avLst/>
          </a:prstGeom>
          <a:effectLst/>
        </p:spPr>
      </p:pic>
      <p:pic>
        <p:nvPicPr>
          <p:cNvPr id="48" name="47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5257798"/>
            <a:ext cx="1714502" cy="1600202"/>
          </a:xfrm>
          <a:prstGeom prst="rect">
            <a:avLst/>
          </a:prstGeom>
          <a:effectLst/>
        </p:spPr>
      </p:pic>
      <p:pic>
        <p:nvPicPr>
          <p:cNvPr id="49" name="48 Imagen" descr="rehilet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5257798"/>
            <a:ext cx="1714502" cy="1600202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vushka-na-velosipede-zaka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714744" y="2643182"/>
            <a:ext cx="1687723" cy="150019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786182" y="714356"/>
            <a:ext cx="1687723" cy="150019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643306" y="4714884"/>
            <a:ext cx="1687723" cy="150019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86380" y="1285860"/>
            <a:ext cx="1687723" cy="150019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715008" y="2857496"/>
            <a:ext cx="1687723" cy="150019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14942" y="4357694"/>
            <a:ext cx="1687723" cy="150019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714480" y="2786058"/>
            <a:ext cx="1687723" cy="150019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214546" y="1285860"/>
            <a:ext cx="1687723" cy="1500198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143108" y="4143380"/>
            <a:ext cx="1687723" cy="15001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8E24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uropa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71736" y="0"/>
            <a:ext cx="2214578" cy="1808572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86248" y="0"/>
            <a:ext cx="2133616" cy="1808572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71736" y="857232"/>
            <a:ext cx="2214578" cy="1808572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86248" y="857232"/>
            <a:ext cx="2133616" cy="1808572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71736" y="1714512"/>
            <a:ext cx="2214578" cy="1808572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86248" y="1714512"/>
            <a:ext cx="2133616" cy="1808572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71736" y="2571744"/>
            <a:ext cx="2214578" cy="1808572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86248" y="2571744"/>
            <a:ext cx="2133616" cy="1808572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71736" y="3429024"/>
            <a:ext cx="2214578" cy="1808572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86248" y="3429024"/>
            <a:ext cx="2133616" cy="1808572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71736" y="4286256"/>
            <a:ext cx="2214578" cy="1808572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86248" y="4286256"/>
            <a:ext cx="2133616" cy="1808572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>
            <a:off x="2500298" y="5096482"/>
            <a:ext cx="2214578" cy="1808572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10800000" flipH="1">
            <a:off x="4214810" y="5096482"/>
            <a:ext cx="2133616" cy="180857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325_jezioro-aka-dziewczyna-rower-przebijajace-wiat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285992"/>
            <a:ext cx="1404934" cy="1157330"/>
          </a:xfrm>
          <a:prstGeom prst="rect">
            <a:avLst/>
          </a:prstGeom>
        </p:spPr>
      </p:pic>
      <p:pic>
        <p:nvPicPr>
          <p:cNvPr id="6" name="5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2285992"/>
            <a:ext cx="1404934" cy="1157330"/>
          </a:xfrm>
          <a:prstGeom prst="rect">
            <a:avLst/>
          </a:prstGeom>
        </p:spPr>
      </p:pic>
      <p:pic>
        <p:nvPicPr>
          <p:cNvPr id="7" name="6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2285992"/>
            <a:ext cx="1404934" cy="1157330"/>
          </a:xfrm>
          <a:prstGeom prst="rect">
            <a:avLst/>
          </a:prstGeom>
        </p:spPr>
      </p:pic>
      <p:pic>
        <p:nvPicPr>
          <p:cNvPr id="8" name="7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2285992"/>
            <a:ext cx="1643074" cy="1157330"/>
          </a:xfrm>
          <a:prstGeom prst="rect">
            <a:avLst/>
          </a:prstGeom>
        </p:spPr>
      </p:pic>
      <p:pic>
        <p:nvPicPr>
          <p:cNvPr id="9" name="8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285992"/>
            <a:ext cx="1571604" cy="1157330"/>
          </a:xfrm>
          <a:prstGeom prst="rect">
            <a:avLst/>
          </a:prstGeom>
        </p:spPr>
      </p:pic>
      <p:pic>
        <p:nvPicPr>
          <p:cNvPr id="10" name="9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488" y="2285992"/>
            <a:ext cx="1714512" cy="1157330"/>
          </a:xfrm>
          <a:prstGeom prst="rect">
            <a:avLst/>
          </a:prstGeom>
        </p:spPr>
      </p:pic>
      <p:pic>
        <p:nvPicPr>
          <p:cNvPr id="11" name="10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429000"/>
            <a:ext cx="1404934" cy="1157330"/>
          </a:xfrm>
          <a:prstGeom prst="rect">
            <a:avLst/>
          </a:prstGeom>
        </p:spPr>
      </p:pic>
      <p:pic>
        <p:nvPicPr>
          <p:cNvPr id="12" name="11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429000"/>
            <a:ext cx="1404934" cy="1157330"/>
          </a:xfrm>
          <a:prstGeom prst="rect">
            <a:avLst/>
          </a:prstGeom>
        </p:spPr>
      </p:pic>
      <p:pic>
        <p:nvPicPr>
          <p:cNvPr id="13" name="12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3429000"/>
            <a:ext cx="1404934" cy="1157330"/>
          </a:xfrm>
          <a:prstGeom prst="rect">
            <a:avLst/>
          </a:prstGeom>
        </p:spPr>
      </p:pic>
      <p:pic>
        <p:nvPicPr>
          <p:cNvPr id="14" name="13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3429000"/>
            <a:ext cx="1643074" cy="1157330"/>
          </a:xfrm>
          <a:prstGeom prst="rect">
            <a:avLst/>
          </a:prstGeom>
        </p:spPr>
      </p:pic>
      <p:pic>
        <p:nvPicPr>
          <p:cNvPr id="15" name="14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3429000"/>
            <a:ext cx="1571604" cy="1157330"/>
          </a:xfrm>
          <a:prstGeom prst="rect">
            <a:avLst/>
          </a:prstGeom>
        </p:spPr>
      </p:pic>
      <p:pic>
        <p:nvPicPr>
          <p:cNvPr id="16" name="15 Imagen" descr="zigzag-psd-44775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488" y="3429000"/>
            <a:ext cx="1714512" cy="1157330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B3305">
                  <a:shade val="67500"/>
                  <a:satMod val="115000"/>
                </a:srgbClr>
              </a:gs>
              <a:gs pos="100000">
                <a:srgbClr val="6B33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nature-hd-wallpaper-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3319">
            <a:off x="3869733" y="655031"/>
            <a:ext cx="1897435" cy="1897435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2799">
            <a:off x="4832549" y="1117780"/>
            <a:ext cx="1897435" cy="1897435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12880">
            <a:off x="5308715" y="1951137"/>
            <a:ext cx="1897435" cy="1897435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12880">
            <a:off x="5165839" y="3022705"/>
            <a:ext cx="1897435" cy="1897435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12880">
            <a:off x="4308582" y="3808525"/>
            <a:ext cx="1897435" cy="1897435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839209">
            <a:off x="3578563" y="4007200"/>
            <a:ext cx="1897435" cy="1897435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330120">
            <a:off x="2464791" y="3464931"/>
            <a:ext cx="1897435" cy="1897435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628272">
            <a:off x="2033996" y="2534071"/>
            <a:ext cx="1897435" cy="1897435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17764">
            <a:off x="2175938" y="1604442"/>
            <a:ext cx="1897435" cy="1897435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35254">
            <a:off x="2791774" y="862955"/>
            <a:ext cx="1897435" cy="189743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8E8B00">
                  <a:shade val="67500"/>
                  <a:satMod val="115000"/>
                </a:srgbClr>
              </a:gs>
              <a:gs pos="100000">
                <a:srgbClr val="8E8B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-wallpaper-sport-bike-forest-trek-on-the-picture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0"/>
            <a:ext cx="2023876" cy="86238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0"/>
            <a:ext cx="2038566" cy="86238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357166"/>
            <a:ext cx="2023876" cy="862385"/>
          </a:xfrm>
          <a:prstGeom prst="rect">
            <a:avLst/>
          </a:prstGeom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357166"/>
            <a:ext cx="2038566" cy="862385"/>
          </a:xfrm>
          <a:prstGeom prst="rect">
            <a:avLst/>
          </a:prstGeom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714380"/>
            <a:ext cx="2023876" cy="862385"/>
          </a:xfrm>
          <a:prstGeom prst="rect">
            <a:avLst/>
          </a:prstGeom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714380"/>
            <a:ext cx="2038566" cy="862385"/>
          </a:xfrm>
          <a:prstGeom prst="rect">
            <a:avLst/>
          </a:prstGeom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1071546"/>
            <a:ext cx="2023876" cy="862385"/>
          </a:xfrm>
          <a:prstGeom prst="rect">
            <a:avLst/>
          </a:prstGeom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1071546"/>
            <a:ext cx="2038566" cy="862385"/>
          </a:xfrm>
          <a:prstGeom prst="rect">
            <a:avLst/>
          </a:prstGeom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428760"/>
            <a:ext cx="2023876" cy="862385"/>
          </a:xfrm>
          <a:prstGeom prst="rect">
            <a:avLst/>
          </a:prstGeom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1428760"/>
            <a:ext cx="2038566" cy="862385"/>
          </a:xfrm>
          <a:prstGeom prst="rect">
            <a:avLst/>
          </a:prstGeom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785926"/>
            <a:ext cx="2023876" cy="862385"/>
          </a:xfrm>
          <a:prstGeom prst="rect">
            <a:avLst/>
          </a:prstGeom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1785926"/>
            <a:ext cx="2038566" cy="862385"/>
          </a:xfrm>
          <a:prstGeom prst="rect">
            <a:avLst/>
          </a:prstGeom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2143140"/>
            <a:ext cx="2023876" cy="862385"/>
          </a:xfrm>
          <a:prstGeom prst="rect">
            <a:avLst/>
          </a:prstGeom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2143140"/>
            <a:ext cx="2038566" cy="862385"/>
          </a:xfrm>
          <a:prstGeom prst="rect">
            <a:avLst/>
          </a:prstGeom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2500306"/>
            <a:ext cx="2023876" cy="862385"/>
          </a:xfrm>
          <a:prstGeom prst="rect">
            <a:avLst/>
          </a:prstGeom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2500306"/>
            <a:ext cx="2038566" cy="862385"/>
          </a:xfrm>
          <a:prstGeom prst="rect">
            <a:avLst/>
          </a:prstGeom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2857520"/>
            <a:ext cx="2023876" cy="862385"/>
          </a:xfrm>
          <a:prstGeom prst="rect">
            <a:avLst/>
          </a:prstGeom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2857520"/>
            <a:ext cx="2038566" cy="862385"/>
          </a:xfrm>
          <a:prstGeom prst="rect">
            <a:avLst/>
          </a:prstGeom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3214686"/>
            <a:ext cx="2023876" cy="862385"/>
          </a:xfrm>
          <a:prstGeom prst="rect">
            <a:avLst/>
          </a:prstGeom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3214686"/>
            <a:ext cx="2038566" cy="862385"/>
          </a:xfrm>
          <a:prstGeom prst="rect">
            <a:avLst/>
          </a:prstGeom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3571900"/>
            <a:ext cx="2023876" cy="862385"/>
          </a:xfrm>
          <a:prstGeom prst="rect">
            <a:avLst/>
          </a:prstGeom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3571900"/>
            <a:ext cx="2038566" cy="862385"/>
          </a:xfrm>
          <a:prstGeom prst="rect">
            <a:avLst/>
          </a:prstGeom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71736" y="3929066"/>
            <a:ext cx="2023876" cy="862385"/>
          </a:xfrm>
          <a:prstGeom prst="rect">
            <a:avLst/>
          </a:prstGeom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500562" y="3929066"/>
            <a:ext cx="2038566" cy="862385"/>
          </a:xfrm>
          <a:prstGeom prst="rect">
            <a:avLst/>
          </a:prstGeom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4286280"/>
            <a:ext cx="2023876" cy="862385"/>
          </a:xfrm>
          <a:prstGeom prst="rect">
            <a:avLst/>
          </a:prstGeom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4286280"/>
            <a:ext cx="2038566" cy="862385"/>
          </a:xfrm>
          <a:prstGeom prst="rect">
            <a:avLst/>
          </a:prstGeom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4643446"/>
            <a:ext cx="2023876" cy="862385"/>
          </a:xfrm>
          <a:prstGeom prst="rect">
            <a:avLst/>
          </a:prstGeom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4643446"/>
            <a:ext cx="2038566" cy="862385"/>
          </a:xfrm>
          <a:prstGeom prst="rect">
            <a:avLst/>
          </a:prstGeom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000660"/>
            <a:ext cx="2023876" cy="862385"/>
          </a:xfrm>
          <a:prstGeom prst="rect">
            <a:avLst/>
          </a:prstGeom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000660"/>
            <a:ext cx="2038566" cy="862385"/>
          </a:xfrm>
          <a:prstGeom prst="rect">
            <a:avLst/>
          </a:prstGeom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357826"/>
            <a:ext cx="2023876" cy="862385"/>
          </a:xfrm>
          <a:prstGeom prst="rect">
            <a:avLst/>
          </a:prstGeom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357826"/>
            <a:ext cx="2038566" cy="862385"/>
          </a:xfrm>
          <a:prstGeom prst="rect">
            <a:avLst/>
          </a:prstGeom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638449"/>
            <a:ext cx="2023876" cy="862385"/>
          </a:xfrm>
          <a:prstGeom prst="rect">
            <a:avLst/>
          </a:prstGeom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638449"/>
            <a:ext cx="2038566" cy="862385"/>
          </a:xfrm>
          <a:prstGeom prst="rect">
            <a:avLst/>
          </a:prstGeom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5995615"/>
            <a:ext cx="2023876" cy="862385"/>
          </a:xfrm>
          <a:prstGeom prst="rect">
            <a:avLst/>
          </a:prstGeom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flipH="1">
            <a:off x="4429124" y="5995615"/>
            <a:ext cx="2038566" cy="862385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ilosc-para-rowery-ulica-miast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2747585" cy="2143116"/>
          </a:xfrm>
          <a:prstGeom prst="rect">
            <a:avLst/>
          </a:prstGeom>
          <a:effectLst/>
        </p:spPr>
      </p:pic>
      <p:pic>
        <p:nvPicPr>
          <p:cNvPr id="6" name="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858016" y="0"/>
            <a:ext cx="2571736" cy="2000240"/>
          </a:xfrm>
          <a:prstGeom prst="rect">
            <a:avLst/>
          </a:prstGeom>
          <a:effectLst/>
        </p:spPr>
      </p:pic>
      <p:pic>
        <p:nvPicPr>
          <p:cNvPr id="7" name="6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785794"/>
            <a:ext cx="2747585" cy="2143116"/>
          </a:xfrm>
          <a:prstGeom prst="rect">
            <a:avLst/>
          </a:prstGeom>
          <a:effectLst/>
        </p:spPr>
      </p:pic>
      <p:pic>
        <p:nvPicPr>
          <p:cNvPr id="8" name="7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286512" y="642918"/>
            <a:ext cx="2571736" cy="2000240"/>
          </a:xfrm>
          <a:prstGeom prst="rect">
            <a:avLst/>
          </a:prstGeom>
          <a:effectLst/>
        </p:spPr>
      </p:pic>
      <p:pic>
        <p:nvPicPr>
          <p:cNvPr id="9" name="8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500174"/>
            <a:ext cx="2747585" cy="2143116"/>
          </a:xfrm>
          <a:prstGeom prst="rect">
            <a:avLst/>
          </a:prstGeom>
          <a:effectLst/>
        </p:spPr>
      </p:pic>
      <p:pic>
        <p:nvPicPr>
          <p:cNvPr id="10" name="9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5643570" y="1428736"/>
            <a:ext cx="2571736" cy="2000240"/>
          </a:xfrm>
          <a:prstGeom prst="rect">
            <a:avLst/>
          </a:prstGeom>
          <a:effectLst/>
        </p:spPr>
      </p:pic>
      <p:pic>
        <p:nvPicPr>
          <p:cNvPr id="11" name="10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5286380" y="2071702"/>
            <a:ext cx="2571736" cy="2000240"/>
          </a:xfrm>
          <a:prstGeom prst="rect">
            <a:avLst/>
          </a:prstGeom>
          <a:effectLst/>
        </p:spPr>
      </p:pic>
      <p:pic>
        <p:nvPicPr>
          <p:cNvPr id="12" name="11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714876" y="2714620"/>
            <a:ext cx="2571736" cy="2000240"/>
          </a:xfrm>
          <a:prstGeom prst="rect">
            <a:avLst/>
          </a:prstGeom>
          <a:effectLst/>
        </p:spPr>
      </p:pic>
      <p:pic>
        <p:nvPicPr>
          <p:cNvPr id="13" name="12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071934" y="3500438"/>
            <a:ext cx="2571736" cy="2000240"/>
          </a:xfrm>
          <a:prstGeom prst="rect">
            <a:avLst/>
          </a:prstGeom>
          <a:effectLst/>
        </p:spPr>
      </p:pic>
      <p:pic>
        <p:nvPicPr>
          <p:cNvPr id="14" name="13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60" y="1928826"/>
            <a:ext cx="2747585" cy="2143116"/>
          </a:xfrm>
          <a:prstGeom prst="rect">
            <a:avLst/>
          </a:prstGeom>
          <a:effectLst/>
        </p:spPr>
      </p:pic>
      <p:pic>
        <p:nvPicPr>
          <p:cNvPr id="15" name="14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2714620"/>
            <a:ext cx="2747585" cy="2143116"/>
          </a:xfrm>
          <a:prstGeom prst="rect">
            <a:avLst/>
          </a:prstGeom>
          <a:effectLst/>
        </p:spPr>
      </p:pic>
      <p:pic>
        <p:nvPicPr>
          <p:cNvPr id="16" name="15 Imagen" descr="color-wheel-of-circles-psd-4267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429000"/>
            <a:ext cx="2747585" cy="2143116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0"/>
                            </p:stCondLst>
                            <p:childTnLst>
                              <p:par>
                                <p:cTn id="189" presetID="2" presetClass="exit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draker_wallpapers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6" name="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7" name="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8" name="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9" name="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58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0" name="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1" name="1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2" name="1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3" name="1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38834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4" name="1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5318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5" name="1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6756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6" name="1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81942" y="2071678"/>
            <a:ext cx="1262058" cy="1262058"/>
          </a:xfrm>
          <a:prstGeom prst="rect">
            <a:avLst/>
          </a:prstGeom>
          <a:effectLst/>
        </p:spPr>
      </p:pic>
      <p:pic>
        <p:nvPicPr>
          <p:cNvPr id="17" name="1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8" name="1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19" name="18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2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0" name="19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1" name="20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58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2" name="21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3" name="22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5768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4" name="23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714752"/>
            <a:ext cx="1262058" cy="1262058"/>
          </a:xfrm>
          <a:prstGeom prst="rect">
            <a:avLst/>
          </a:prstGeom>
          <a:effectLst/>
        </p:spPr>
      </p:pic>
      <p:pic>
        <p:nvPicPr>
          <p:cNvPr id="25" name="24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38834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6" name="25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5318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7" name="26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67562" y="3643314"/>
            <a:ext cx="1262058" cy="1262058"/>
          </a:xfrm>
          <a:prstGeom prst="rect">
            <a:avLst/>
          </a:prstGeom>
          <a:effectLst/>
        </p:spPr>
      </p:pic>
      <p:pic>
        <p:nvPicPr>
          <p:cNvPr id="28" name="27 Imagen" descr="golden-stars-psd-45051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81942" y="3643314"/>
            <a:ext cx="1262058" cy="1262058"/>
          </a:xfrm>
          <a:prstGeom prst="rect">
            <a:avLst/>
          </a:prstGeom>
          <a:effectLst/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stol.com.ua-581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6960374">
            <a:off x="-109330" y="5778750"/>
            <a:ext cx="1248763" cy="1214422"/>
          </a:xfrm>
          <a:prstGeom prst="rect">
            <a:avLst/>
          </a:prstGeom>
        </p:spPr>
      </p:pic>
      <p:pic>
        <p:nvPicPr>
          <p:cNvPr id="7" name="6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rot="4224557" flipH="1">
            <a:off x="8002844" y="5702811"/>
            <a:ext cx="1285885" cy="1214422"/>
          </a:xfrm>
          <a:prstGeom prst="rect">
            <a:avLst/>
          </a:prstGeom>
        </p:spPr>
      </p:pic>
      <p:pic>
        <p:nvPicPr>
          <p:cNvPr id="8" name="7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0" y="0"/>
            <a:ext cx="1248763" cy="1214422"/>
          </a:xfrm>
          <a:prstGeom prst="rect">
            <a:avLst/>
          </a:prstGeom>
        </p:spPr>
      </p:pic>
      <p:pic>
        <p:nvPicPr>
          <p:cNvPr id="9" name="8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7858115" y="0"/>
            <a:ext cx="1285885" cy="1214422"/>
          </a:xfrm>
          <a:prstGeom prst="rect">
            <a:avLst/>
          </a:prstGeom>
        </p:spPr>
      </p:pic>
      <p:pic>
        <p:nvPicPr>
          <p:cNvPr id="10" name="9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642910" y="714356"/>
            <a:ext cx="1248763" cy="1214422"/>
          </a:xfrm>
          <a:prstGeom prst="rect">
            <a:avLst/>
          </a:prstGeom>
        </p:spPr>
      </p:pic>
      <p:pic>
        <p:nvPicPr>
          <p:cNvPr id="11" name="10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1285852" y="1285860"/>
            <a:ext cx="1248763" cy="1214422"/>
          </a:xfrm>
          <a:prstGeom prst="rect">
            <a:avLst/>
          </a:prstGeom>
        </p:spPr>
      </p:pic>
      <p:pic>
        <p:nvPicPr>
          <p:cNvPr id="12" name="11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7286644" y="642918"/>
            <a:ext cx="1285885" cy="1214422"/>
          </a:xfrm>
          <a:prstGeom prst="rect">
            <a:avLst/>
          </a:prstGeom>
        </p:spPr>
      </p:pic>
      <p:pic>
        <p:nvPicPr>
          <p:cNvPr id="13" name="12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6572264" y="1214422"/>
            <a:ext cx="1285885" cy="1214422"/>
          </a:xfrm>
          <a:prstGeom prst="rect">
            <a:avLst/>
          </a:prstGeom>
        </p:spPr>
      </p:pic>
      <p:pic>
        <p:nvPicPr>
          <p:cNvPr id="14" name="13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5929289" y="1785950"/>
            <a:ext cx="1285885" cy="1214422"/>
          </a:xfrm>
          <a:prstGeom prst="rect">
            <a:avLst/>
          </a:prstGeom>
        </p:spPr>
      </p:pic>
      <p:pic>
        <p:nvPicPr>
          <p:cNvPr id="15" name="14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flipH="1">
            <a:off x="5357818" y="2428868"/>
            <a:ext cx="1285885" cy="1214422"/>
          </a:xfrm>
          <a:prstGeom prst="rect">
            <a:avLst/>
          </a:prstGeom>
        </p:spPr>
      </p:pic>
      <p:pic>
        <p:nvPicPr>
          <p:cNvPr id="16" name="15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2000232" y="1857364"/>
            <a:ext cx="1248763" cy="1214422"/>
          </a:xfrm>
          <a:prstGeom prst="rect">
            <a:avLst/>
          </a:prstGeom>
        </p:spPr>
      </p:pic>
      <p:pic>
        <p:nvPicPr>
          <p:cNvPr id="17" name="16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>
            <a:off x="2714612" y="2571744"/>
            <a:ext cx="1248763" cy="1214422"/>
          </a:xfrm>
          <a:prstGeom prst="rect">
            <a:avLst/>
          </a:prstGeom>
        </p:spPr>
      </p:pic>
      <p:pic>
        <p:nvPicPr>
          <p:cNvPr id="18" name="17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rot="4224557" flipH="1">
            <a:off x="7288464" y="5202746"/>
            <a:ext cx="1285885" cy="1214422"/>
          </a:xfrm>
          <a:prstGeom prst="rect">
            <a:avLst/>
          </a:prstGeom>
        </p:spPr>
      </p:pic>
      <p:pic>
        <p:nvPicPr>
          <p:cNvPr id="19" name="18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rot="4224557" flipH="1">
            <a:off x="6574084" y="4774118"/>
            <a:ext cx="1285885" cy="1214422"/>
          </a:xfrm>
          <a:prstGeom prst="rect">
            <a:avLst/>
          </a:prstGeom>
        </p:spPr>
      </p:pic>
      <p:pic>
        <p:nvPicPr>
          <p:cNvPr id="20" name="19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rot="4224557" flipH="1">
            <a:off x="5859704" y="4274053"/>
            <a:ext cx="1285885" cy="1214422"/>
          </a:xfrm>
          <a:prstGeom prst="rect">
            <a:avLst/>
          </a:prstGeom>
        </p:spPr>
      </p:pic>
      <p:pic>
        <p:nvPicPr>
          <p:cNvPr id="21" name="20 Imagen" descr="colors-psd-433608.png"/>
          <p:cNvPicPr>
            <a:picLocks noChangeAspect="1"/>
          </p:cNvPicPr>
          <p:nvPr/>
        </p:nvPicPr>
        <p:blipFill>
          <a:blip r:embed="rId4" cstate="print">
            <a:grayscl/>
            <a:lum contrast="20000"/>
          </a:blip>
          <a:stretch>
            <a:fillRect/>
          </a:stretch>
        </p:blipFill>
        <p:spPr>
          <a:xfrm rot="4224557" flipH="1">
            <a:off x="5073886" y="3773985"/>
            <a:ext cx="1285885" cy="1214422"/>
          </a:xfrm>
          <a:prstGeom prst="rect">
            <a:avLst/>
          </a:prstGeom>
        </p:spPr>
      </p:pic>
      <p:pic>
        <p:nvPicPr>
          <p:cNvPr id="22" name="21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6960374">
            <a:off x="462174" y="5278684"/>
            <a:ext cx="1248763" cy="1214422"/>
          </a:xfrm>
          <a:prstGeom prst="rect">
            <a:avLst/>
          </a:prstGeom>
        </p:spPr>
      </p:pic>
      <p:pic>
        <p:nvPicPr>
          <p:cNvPr id="23" name="22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6960374">
            <a:off x="1176555" y="4850056"/>
            <a:ext cx="1248763" cy="1214422"/>
          </a:xfrm>
          <a:prstGeom prst="rect">
            <a:avLst/>
          </a:prstGeom>
        </p:spPr>
      </p:pic>
      <p:pic>
        <p:nvPicPr>
          <p:cNvPr id="24" name="23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6960374">
            <a:off x="1676622" y="4349991"/>
            <a:ext cx="1248763" cy="1214422"/>
          </a:xfrm>
          <a:prstGeom prst="rect">
            <a:avLst/>
          </a:prstGeom>
        </p:spPr>
      </p:pic>
      <p:pic>
        <p:nvPicPr>
          <p:cNvPr id="25" name="24 Imagen" descr="colors-psd-433608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6960374">
            <a:off x="2248124" y="3921362"/>
            <a:ext cx="1248763" cy="1214422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0"/>
            <a:ext cx="9715568" cy="7143776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fls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3319">
            <a:off x="3869733" y="655031"/>
            <a:ext cx="1897435" cy="1897435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2799">
            <a:off x="4832549" y="1117780"/>
            <a:ext cx="1897435" cy="1897435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12880">
            <a:off x="5308715" y="1951137"/>
            <a:ext cx="1897435" cy="1897435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12880">
            <a:off x="5165839" y="3022705"/>
            <a:ext cx="1897435" cy="1897435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12880">
            <a:off x="4308582" y="3808525"/>
            <a:ext cx="1897435" cy="1897435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839209">
            <a:off x="3578563" y="4007200"/>
            <a:ext cx="1897435" cy="1897435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330120">
            <a:off x="2464791" y="3464931"/>
            <a:ext cx="1897435" cy="1897435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628272">
            <a:off x="2033996" y="2534071"/>
            <a:ext cx="1897435" cy="1897435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417764">
            <a:off x="2175938" y="1604442"/>
            <a:ext cx="1897435" cy="1897435"/>
          </a:xfrm>
          <a:prstGeom prst="rect">
            <a:avLst/>
          </a:prstGeom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35254">
            <a:off x="2791774" y="862955"/>
            <a:ext cx="1897435" cy="189743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fect-reflect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00496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929554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8" name="7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0" y="0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9" name="8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00496" y="1714488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358082" y="1785926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714348" y="1500174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2" name="11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0049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3" name="12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6500826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13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1214414" y="3357562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5" name="14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000496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6" name="15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5572132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7" name="16 Imagen" descr="tertiary-colours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2428860" y="5460241"/>
            <a:ext cx="1214446" cy="139775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8E24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lyublennye-para-romanti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714744" y="2643182"/>
            <a:ext cx="1687723" cy="1500198"/>
          </a:xfrm>
          <a:prstGeom prst="rect">
            <a:avLst/>
          </a:prstGeom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786182" y="714356"/>
            <a:ext cx="1687723" cy="1500198"/>
          </a:xfrm>
          <a:prstGeom prst="rect">
            <a:avLst/>
          </a:prstGeom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643306" y="4714884"/>
            <a:ext cx="1687723" cy="1500198"/>
          </a:xfrm>
          <a:prstGeom prst="rect">
            <a:avLst/>
          </a:prstGeom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86380" y="1285860"/>
            <a:ext cx="1687723" cy="1500198"/>
          </a:xfrm>
          <a:prstGeom prst="rect">
            <a:avLst/>
          </a:prstGeom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715008" y="2857496"/>
            <a:ext cx="1687723" cy="1500198"/>
          </a:xfrm>
          <a:prstGeom prst="rect">
            <a:avLst/>
          </a:prstGeom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214942" y="4357694"/>
            <a:ext cx="1687723" cy="1500198"/>
          </a:xfrm>
          <a:prstGeom prst="rect">
            <a:avLst/>
          </a:prstGeom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714480" y="2786058"/>
            <a:ext cx="1687723" cy="1500198"/>
          </a:xfrm>
          <a:prstGeom prst="rect">
            <a:avLst/>
          </a:prstGeom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214546" y="1285860"/>
            <a:ext cx="1687723" cy="1500198"/>
          </a:xfrm>
          <a:prstGeom prst="rect">
            <a:avLst/>
          </a:prstGeom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143108" y="4143380"/>
            <a:ext cx="1687723" cy="150019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71736" y="0"/>
            <a:ext cx="2214578" cy="1808572"/>
          </a:xfrm>
          <a:prstGeom prst="rect">
            <a:avLst/>
          </a:prstGeom>
        </p:spPr>
      </p:pic>
      <p:pic>
        <p:nvPicPr>
          <p:cNvPr id="6" name="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86248" y="0"/>
            <a:ext cx="2133616" cy="1808572"/>
          </a:xfrm>
          <a:prstGeom prst="rect">
            <a:avLst/>
          </a:prstGeom>
        </p:spPr>
      </p:pic>
      <p:pic>
        <p:nvPicPr>
          <p:cNvPr id="7" name="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71736" y="857232"/>
            <a:ext cx="2214578" cy="1808572"/>
          </a:xfrm>
          <a:prstGeom prst="rect">
            <a:avLst/>
          </a:prstGeom>
        </p:spPr>
      </p:pic>
      <p:pic>
        <p:nvPicPr>
          <p:cNvPr id="8" name="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86248" y="857232"/>
            <a:ext cx="2133616" cy="1808572"/>
          </a:xfrm>
          <a:prstGeom prst="rect">
            <a:avLst/>
          </a:prstGeom>
        </p:spPr>
      </p:pic>
      <p:pic>
        <p:nvPicPr>
          <p:cNvPr id="9" name="8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71736" y="1714512"/>
            <a:ext cx="2214578" cy="1808572"/>
          </a:xfrm>
          <a:prstGeom prst="rect">
            <a:avLst/>
          </a:prstGeom>
        </p:spPr>
      </p:pic>
      <p:pic>
        <p:nvPicPr>
          <p:cNvPr id="10" name="9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86248" y="1714512"/>
            <a:ext cx="2133616" cy="1808572"/>
          </a:xfrm>
          <a:prstGeom prst="rect">
            <a:avLst/>
          </a:prstGeom>
        </p:spPr>
      </p:pic>
      <p:pic>
        <p:nvPicPr>
          <p:cNvPr id="11" name="10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71736" y="2571744"/>
            <a:ext cx="2214578" cy="1808572"/>
          </a:xfrm>
          <a:prstGeom prst="rect">
            <a:avLst/>
          </a:prstGeom>
        </p:spPr>
      </p:pic>
      <p:pic>
        <p:nvPicPr>
          <p:cNvPr id="12" name="11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86248" y="2571744"/>
            <a:ext cx="2133616" cy="1808572"/>
          </a:xfrm>
          <a:prstGeom prst="rect">
            <a:avLst/>
          </a:prstGeom>
        </p:spPr>
      </p:pic>
      <p:pic>
        <p:nvPicPr>
          <p:cNvPr id="13" name="12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71736" y="3429024"/>
            <a:ext cx="2214578" cy="1808572"/>
          </a:xfrm>
          <a:prstGeom prst="rect">
            <a:avLst/>
          </a:prstGeom>
        </p:spPr>
      </p:pic>
      <p:pic>
        <p:nvPicPr>
          <p:cNvPr id="14" name="13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86248" y="3429024"/>
            <a:ext cx="2133616" cy="1808572"/>
          </a:xfrm>
          <a:prstGeom prst="rect">
            <a:avLst/>
          </a:prstGeom>
        </p:spPr>
      </p:pic>
      <p:pic>
        <p:nvPicPr>
          <p:cNvPr id="15" name="14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71736" y="4286256"/>
            <a:ext cx="2214578" cy="1808572"/>
          </a:xfrm>
          <a:prstGeom prst="rect">
            <a:avLst/>
          </a:prstGeom>
        </p:spPr>
      </p:pic>
      <p:pic>
        <p:nvPicPr>
          <p:cNvPr id="16" name="15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86248" y="4286256"/>
            <a:ext cx="2133616" cy="1808572"/>
          </a:xfrm>
          <a:prstGeom prst="rect">
            <a:avLst/>
          </a:prstGeom>
        </p:spPr>
      </p:pic>
      <p:pic>
        <p:nvPicPr>
          <p:cNvPr id="17" name="16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>
            <a:off x="2500298" y="5096482"/>
            <a:ext cx="2214578" cy="1808572"/>
          </a:xfrm>
          <a:prstGeom prst="rect">
            <a:avLst/>
          </a:prstGeom>
        </p:spPr>
      </p:pic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 rot="10800000" flipH="1">
            <a:off x="4214810" y="5096482"/>
            <a:ext cx="2133616" cy="1808572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69000">
                <a:srgbClr val="7030A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ke-Pinarello-Dogma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4643446"/>
            <a:ext cx="1428750" cy="1428750"/>
          </a:xfrm>
          <a:prstGeom prst="rect">
            <a:avLst/>
          </a:prstGeom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972486" y="686346"/>
            <a:ext cx="1428750" cy="1428750"/>
          </a:xfrm>
          <a:prstGeom prst="rect">
            <a:avLst/>
          </a:prstGeom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5929322" y="2786058"/>
            <a:ext cx="1428750" cy="1428750"/>
          </a:xfrm>
          <a:prstGeom prst="rect">
            <a:avLst/>
          </a:prstGeom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928794" y="2786058"/>
            <a:ext cx="1428750" cy="1428750"/>
          </a:xfrm>
          <a:prstGeom prst="rect">
            <a:avLst/>
          </a:prstGeom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304895">
            <a:off x="2222904" y="1222780"/>
            <a:ext cx="1428750" cy="1428750"/>
          </a:xfrm>
          <a:prstGeom prst="rect">
            <a:avLst/>
          </a:prstGeom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501188">
            <a:off x="5357818" y="1357298"/>
            <a:ext cx="1428750" cy="1428750"/>
          </a:xfrm>
          <a:prstGeom prst="rect">
            <a:avLst/>
          </a:prstGeom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583113">
            <a:off x="2191546" y="4120381"/>
            <a:ext cx="1428750" cy="1428750"/>
          </a:xfrm>
          <a:prstGeom prst="rect">
            <a:avLst/>
          </a:prstGeom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687092">
            <a:off x="5358320" y="4001005"/>
            <a:ext cx="1428750" cy="1428750"/>
          </a:xfrm>
          <a:prstGeom prst="rect">
            <a:avLst/>
          </a:prstGeom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2520">
            <a:off x="4100095" y="2099840"/>
            <a:ext cx="1090305" cy="1090305"/>
          </a:xfrm>
          <a:prstGeom prst="rect">
            <a:avLst/>
          </a:prstGeom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097916" y="3597856"/>
            <a:ext cx="1090305" cy="1090305"/>
          </a:xfrm>
          <a:prstGeom prst="rect">
            <a:avLst/>
          </a:prstGeom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286116" y="3000372"/>
            <a:ext cx="1090305" cy="1090305"/>
          </a:xfrm>
          <a:prstGeom prst="rect">
            <a:avLst/>
          </a:prstGeom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148447">
            <a:off x="4896148" y="2967330"/>
            <a:ext cx="1090305" cy="1090305"/>
          </a:xfrm>
          <a:prstGeom prst="rect">
            <a:avLst/>
          </a:prstGeom>
        </p:spPr>
      </p:pic>
      <p:sp>
        <p:nvSpPr>
          <p:cNvPr id="23" name="22 CuadroTexto"/>
          <p:cNvSpPr txBox="1"/>
          <p:nvPr/>
        </p:nvSpPr>
        <p:spPr>
          <a:xfrm rot="21067306">
            <a:off x="4624465" y="5360168"/>
            <a:ext cx="1946367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sz="48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Scriptina" pitchFamily="2" charset="0"/>
              </a:rPr>
              <a:t>Raquel</a:t>
            </a:r>
            <a:endParaRPr lang="es-ES" sz="48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Scriptina" pitchFamily="2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56000">
                <a:srgbClr val="6B3305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20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UN PASEO EN BICICLETA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-UN PASEO EN BICICLETA -</Template>
  <TotalTime>0</TotalTime>
  <Words>60</Words>
  <Application>Microsoft Office PowerPoint</Application>
  <PresentationFormat>Presentación en pantalla (4:3)</PresentationFormat>
  <Paragraphs>21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-UN PASEO EN BICICLETA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2015-06-11T00:55:21Z</dcterms:created>
  <dcterms:modified xsi:type="dcterms:W3CDTF">2015-06-11T00:56:36Z</dcterms:modified>
</cp:coreProperties>
</file>