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42" r:id="rId3"/>
    <p:sldId id="321" r:id="rId4"/>
    <p:sldId id="256" r:id="rId5"/>
    <p:sldId id="267" r:id="rId6"/>
    <p:sldId id="277" r:id="rId7"/>
    <p:sldId id="276" r:id="rId8"/>
    <p:sldId id="275" r:id="rId9"/>
    <p:sldId id="274" r:id="rId10"/>
    <p:sldId id="281" r:id="rId11"/>
    <p:sldId id="280" r:id="rId12"/>
    <p:sldId id="279" r:id="rId13"/>
    <p:sldId id="278" r:id="rId14"/>
    <p:sldId id="273" r:id="rId15"/>
    <p:sldId id="271" r:id="rId16"/>
    <p:sldId id="270" r:id="rId17"/>
    <p:sldId id="266" r:id="rId18"/>
    <p:sldId id="265" r:id="rId19"/>
    <p:sldId id="264" r:id="rId20"/>
    <p:sldId id="263" r:id="rId21"/>
    <p:sldId id="262" r:id="rId22"/>
    <p:sldId id="261" r:id="rId23"/>
    <p:sldId id="260" r:id="rId24"/>
    <p:sldId id="299" r:id="rId25"/>
    <p:sldId id="298" r:id="rId26"/>
    <p:sldId id="297" r:id="rId27"/>
    <p:sldId id="296" r:id="rId28"/>
    <p:sldId id="295" r:id="rId29"/>
    <p:sldId id="294" r:id="rId30"/>
    <p:sldId id="293" r:id="rId31"/>
    <p:sldId id="292" r:id="rId32"/>
    <p:sldId id="291" r:id="rId33"/>
    <p:sldId id="290" r:id="rId34"/>
    <p:sldId id="288" r:id="rId35"/>
    <p:sldId id="287" r:id="rId36"/>
    <p:sldId id="286" r:id="rId37"/>
    <p:sldId id="285" r:id="rId38"/>
    <p:sldId id="284" r:id="rId39"/>
    <p:sldId id="283" r:id="rId40"/>
    <p:sldId id="282" r:id="rId41"/>
    <p:sldId id="308" r:id="rId42"/>
    <p:sldId id="310" r:id="rId43"/>
    <p:sldId id="306" r:id="rId44"/>
    <p:sldId id="305" r:id="rId45"/>
    <p:sldId id="304" r:id="rId46"/>
    <p:sldId id="303" r:id="rId47"/>
    <p:sldId id="302" r:id="rId48"/>
    <p:sldId id="301" r:id="rId49"/>
    <p:sldId id="300" r:id="rId50"/>
    <p:sldId id="322" r:id="rId51"/>
    <p:sldId id="323" r:id="rId52"/>
    <p:sldId id="320" r:id="rId53"/>
    <p:sldId id="319" r:id="rId54"/>
    <p:sldId id="318" r:id="rId55"/>
    <p:sldId id="317" r:id="rId56"/>
    <p:sldId id="316" r:id="rId57"/>
    <p:sldId id="315" r:id="rId58"/>
    <p:sldId id="314" r:id="rId59"/>
    <p:sldId id="313" r:id="rId60"/>
    <p:sldId id="258" r:id="rId61"/>
    <p:sldId id="333" r:id="rId62"/>
    <p:sldId id="332" r:id="rId63"/>
    <p:sldId id="331" r:id="rId64"/>
    <p:sldId id="311" r:id="rId65"/>
    <p:sldId id="330" r:id="rId66"/>
    <p:sldId id="329" r:id="rId67"/>
    <p:sldId id="328" r:id="rId68"/>
    <p:sldId id="340" r:id="rId69"/>
    <p:sldId id="339" r:id="rId70"/>
    <p:sldId id="338" r:id="rId71"/>
    <p:sldId id="337" r:id="rId72"/>
    <p:sldId id="272" r:id="rId73"/>
    <p:sldId id="336" r:id="rId74"/>
    <p:sldId id="325" r:id="rId75"/>
    <p:sldId id="341" r:id="rId76"/>
    <p:sldId id="268" r:id="rId77"/>
    <p:sldId id="269" r:id="rId78"/>
    <p:sldId id="257" r:id="rId79"/>
    <p:sldId id="334" r:id="rId80"/>
    <p:sldId id="335" r:id="rId81"/>
    <p:sldId id="343" r:id="rId8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A2tNVdCwYiIFePsPeS9MA" hashData="6dz0oPNXIREmOBw0vUwklRw7KT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815" autoAdjust="0"/>
    <p:restoredTop sz="94671" autoAdjust="0"/>
  </p:normalViewPr>
  <p:slideViewPr>
    <p:cSldViewPr>
      <p:cViewPr>
        <p:scale>
          <a:sx n="60" d="100"/>
          <a:sy n="60" d="100"/>
        </p:scale>
        <p:origin x="-780" y="-2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B1051-3306-49D7-994F-147A093E1FDB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E29BF-5F85-4CB6-8DDC-AD2FA1E91D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B1051-3306-49D7-994F-147A093E1FDB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E29BF-5F85-4CB6-8DDC-AD2FA1E91D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B1051-3306-49D7-994F-147A093E1FDB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E29BF-5F85-4CB6-8DDC-AD2FA1E91D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B1051-3306-49D7-994F-147A093E1FDB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E29BF-5F85-4CB6-8DDC-AD2FA1E91D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B1051-3306-49D7-994F-147A093E1FDB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E29BF-5F85-4CB6-8DDC-AD2FA1E91D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B1051-3306-49D7-994F-147A093E1FDB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E29BF-5F85-4CB6-8DDC-AD2FA1E91D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B1051-3306-49D7-994F-147A093E1FDB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E29BF-5F85-4CB6-8DDC-AD2FA1E91D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B1051-3306-49D7-994F-147A093E1FDB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E29BF-5F85-4CB6-8DDC-AD2FA1E91D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B1051-3306-49D7-994F-147A093E1FDB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E29BF-5F85-4CB6-8DDC-AD2FA1E91D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B1051-3306-49D7-994F-147A093E1FDB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E29BF-5F85-4CB6-8DDC-AD2FA1E91D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B1051-3306-49D7-994F-147A093E1FDB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E29BF-5F85-4CB6-8DDC-AD2FA1E91D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2DE2B6-08E8-4501-A21D-3A4360325C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6B1051-3306-49D7-994F-147A093E1FDB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0E29BF-5F85-4CB6-8DDC-AD2FA1E91D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0954133-51BB-4927-BD90-93E374C73ED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5.png"/><Relationship Id="rId7" Type="http://schemas.openxmlformats.org/officeDocument/2006/relationships/image" Target="../media/image8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solidFill>
              <a:schemeClr val="bg1"/>
            </a:solidFill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solidFill>
              <a:schemeClr val="bg1"/>
            </a:solidFill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ndi Beach, Syndey, Australia, ca. 1900. Source Powerhouse Museum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4071934" cy="1785926"/>
          </a:xfrm>
          <a:prstGeom prst="rect">
            <a:avLst/>
          </a:prstGeom>
          <a:solidFill>
            <a:schemeClr val="tx1">
              <a:alpha val="49000"/>
            </a:schemeClr>
          </a:solidFill>
          <a:ln>
            <a:solidFill>
              <a:schemeClr val="bg1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785926"/>
            <a:ext cx="4071934" cy="1643074"/>
          </a:xfrm>
          <a:prstGeom prst="rect">
            <a:avLst/>
          </a:prstGeom>
          <a:solidFill>
            <a:schemeClr val="tx1">
              <a:alpha val="49000"/>
            </a:schemeClr>
          </a:solidFill>
          <a:ln>
            <a:solidFill>
              <a:schemeClr val="bg1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429000"/>
            <a:ext cx="4071934" cy="1714488"/>
          </a:xfrm>
          <a:prstGeom prst="rect">
            <a:avLst/>
          </a:prstGeom>
          <a:solidFill>
            <a:schemeClr val="tx1">
              <a:alpha val="49000"/>
            </a:schemeClr>
          </a:solidFill>
          <a:ln>
            <a:solidFill>
              <a:schemeClr val="bg1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5143512"/>
            <a:ext cx="4071934" cy="1714488"/>
          </a:xfrm>
          <a:prstGeom prst="rect">
            <a:avLst/>
          </a:prstGeom>
          <a:solidFill>
            <a:schemeClr val="tx1">
              <a:alpha val="49000"/>
            </a:schemeClr>
          </a:solidFill>
          <a:ln>
            <a:solidFill>
              <a:schemeClr val="bg1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072066" y="0"/>
            <a:ext cx="4071934" cy="1785926"/>
          </a:xfrm>
          <a:prstGeom prst="rect">
            <a:avLst/>
          </a:prstGeom>
          <a:solidFill>
            <a:schemeClr val="tx1">
              <a:alpha val="49000"/>
            </a:schemeClr>
          </a:solidFill>
          <a:ln>
            <a:solidFill>
              <a:schemeClr val="bg1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072066" y="1785926"/>
            <a:ext cx="4071934" cy="1643074"/>
          </a:xfrm>
          <a:prstGeom prst="rect">
            <a:avLst/>
          </a:prstGeom>
          <a:solidFill>
            <a:schemeClr val="tx1">
              <a:alpha val="49000"/>
            </a:schemeClr>
          </a:solidFill>
          <a:ln>
            <a:solidFill>
              <a:schemeClr val="bg1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072066" y="3429000"/>
            <a:ext cx="4071934" cy="1714512"/>
          </a:xfrm>
          <a:prstGeom prst="rect">
            <a:avLst/>
          </a:prstGeom>
          <a:solidFill>
            <a:schemeClr val="tx1">
              <a:alpha val="49000"/>
            </a:schemeClr>
          </a:solidFill>
          <a:ln>
            <a:solidFill>
              <a:schemeClr val="bg1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5072066" y="5143512"/>
            <a:ext cx="4071934" cy="1714488"/>
          </a:xfrm>
          <a:prstGeom prst="rect">
            <a:avLst/>
          </a:prstGeom>
          <a:solidFill>
            <a:schemeClr val="tx1">
              <a:alpha val="49000"/>
            </a:schemeClr>
          </a:solidFill>
          <a:ln>
            <a:solidFill>
              <a:schemeClr val="bg1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Picture 10" descr="Your generated text image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32" y="2500306"/>
            <a:ext cx="2930323" cy="1081090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31750"/>
          </a:effectLst>
        </p:spPr>
      </p:pic>
      <p:pic>
        <p:nvPicPr>
          <p:cNvPr id="14" name="Picture 12" descr="Your generated text image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285728"/>
            <a:ext cx="1143008" cy="983520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31750"/>
          </a:effectLst>
        </p:spPr>
      </p:pic>
      <p:pic>
        <p:nvPicPr>
          <p:cNvPr id="15" name="Picture 14" descr="Your generated text image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85984" y="857232"/>
            <a:ext cx="1535924" cy="1085852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31750"/>
          </a:effectLst>
        </p:spPr>
      </p:pic>
      <p:pic>
        <p:nvPicPr>
          <p:cNvPr id="16" name="Picture 16" descr="Your generated text image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143372" y="1785926"/>
            <a:ext cx="1034835" cy="981077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31750"/>
          </a:effectLst>
        </p:spPr>
      </p:pic>
      <p:sp>
        <p:nvSpPr>
          <p:cNvPr id="17" name="16 CuadroTexto"/>
          <p:cNvSpPr txBox="1"/>
          <p:nvPr/>
        </p:nvSpPr>
        <p:spPr>
          <a:xfrm>
            <a:off x="6286512" y="6215082"/>
            <a:ext cx="2646878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itchFamily="66" charset="0"/>
              </a:rPr>
              <a:t>Esta es una creación de </a:t>
            </a:r>
            <a:r>
              <a:rPr lang="es-ES" sz="20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itchFamily="66" charset="0"/>
              </a:rPr>
              <a:t>Pac-Jaz</a:t>
            </a:r>
            <a:endParaRPr lang="es-ES" sz="2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18000">
    <p:wedge/>
    <p:sndAc>
      <p:stSnd loop="1">
        <p:snd r:embed="rId2" name="The_Andrews_Sisters_-_Tico_Tic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000"/>
                            </p:stCondLst>
                            <p:childTnLst>
                              <p:par>
                                <p:cTn id="8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3000"/>
                            </p:stCondLst>
                            <p:childTnLst>
                              <p:par>
                                <p:cTn id="9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7410" name="Picture 2" descr="C:\Documents and Settings\roa\Mis documentos\Descargas\UN DIA DE PLAYA-2\SHORPY_4a18710a.jpg-La costa de Jersey circa 19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1285852" y="6286520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1910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a11734a.jpg-La costa de Jersey  19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500034" y="6072206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1904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a11735a.jpg-The Jersey Shore  1904-miren al pajari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357158" y="5929330"/>
            <a:ext cx="785786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1904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a17337a.jpg-La costa de Jersey  1910. En la playa de Atlantic City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CuadroTexto"/>
          <p:cNvSpPr txBox="1"/>
          <p:nvPr/>
        </p:nvSpPr>
        <p:spPr>
          <a:xfrm>
            <a:off x="428596" y="6000768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1910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wheel spokes="3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a18711a.jpg-Atlantic City-19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357158" y="614364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1910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a21352a.-Coney Island, Nueva York, alrededor del año 1905-conquistadores playeros en un descans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072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785786" y="6072206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1905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strip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a21414a.jpg- Nueva York, alrededor del año 19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1071538" y="6286520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1904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 descr="C:\Documents and Settings\roa\Mis documentos\Descargas\playa 1\4a21416a.jpg-Nueva York, alrededor del año 1905.jpg"/>
          <p:cNvPicPr>
            <a:picLocks noChangeAspect="1" noChangeArrowheads="1"/>
          </p:cNvPicPr>
          <p:nvPr/>
        </p:nvPicPr>
        <p:blipFill>
          <a:blip r:embed="rId2"/>
          <a:srcRect b="769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CuadroTexto"/>
          <p:cNvSpPr txBox="1"/>
          <p:nvPr/>
        </p:nvSpPr>
        <p:spPr>
          <a:xfrm>
            <a:off x="7843644" y="6215082"/>
            <a:ext cx="13003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err="1" smtClean="0">
                <a:solidFill>
                  <a:schemeClr val="bg1"/>
                </a:solidFill>
                <a:latin typeface="Edwardian Script ITC" pitchFamily="66" charset="0"/>
              </a:rPr>
              <a:t>Pps.Pac-Jaz</a:t>
            </a:r>
            <a:endParaRPr lang="es-ES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500166" y="6286520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1905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strip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050" name="Picture 2" descr="C:\Documents and Settings\roa\Mis documentos\Descargas\playa 1\4a21417a.jpg-Coney Island, Nueva York, alrededor del año 1905-buena pesca.jpg"/>
          <p:cNvPicPr>
            <a:picLocks noChangeAspect="1" noChangeArrowheads="1"/>
          </p:cNvPicPr>
          <p:nvPr/>
        </p:nvPicPr>
        <p:blipFill>
          <a:blip r:embed="rId2"/>
          <a:srcRect b="575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571472" y="6143644"/>
            <a:ext cx="13003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Pps.Pac-Jaz</a:t>
            </a:r>
            <a:endParaRPr lang="es-ES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71472" y="5715016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1905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074" name="Picture 2" descr="C:\Documents and Settings\roa\Mis documentos\Descargas\playa 1\4a21442a.jpg-St. Augustine, Florida, alrededor del año 1905-pa-ta-ta pareja en luna de miel.jpg"/>
          <p:cNvPicPr>
            <a:picLocks noChangeAspect="1" noChangeArrowheads="1"/>
          </p:cNvPicPr>
          <p:nvPr/>
        </p:nvPicPr>
        <p:blipFill>
          <a:blip r:embed="rId2"/>
          <a:srcRect b="6796"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285720" y="6143644"/>
            <a:ext cx="1191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Pps.Pac-Jaz</a:t>
            </a:r>
            <a:endParaRPr lang="es-E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57158" y="5857892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1905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098" name="Picture 2" descr="C:\Documents and Settings\roa\Mis documentos\Descargas\playa 1\4a21447a.jpg-Nueva York circa 1905-el capitan riley y socorristas.jpg"/>
          <p:cNvPicPr>
            <a:picLocks noChangeAspect="1" noChangeArrowheads="1"/>
          </p:cNvPicPr>
          <p:nvPr/>
        </p:nvPicPr>
        <p:blipFill>
          <a:blip r:embed="rId2"/>
          <a:srcRect b="5883"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1000100" y="6357958"/>
            <a:ext cx="11913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Pps.Pac-Jaz</a:t>
            </a:r>
            <a:endParaRPr lang="es-ES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1214414" y="6072206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1905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a23070a.jpg-La costa de Jersey  1908.jpg"/>
          <p:cNvPicPr>
            <a:picLocks noChangeAspect="1"/>
          </p:cNvPicPr>
          <p:nvPr/>
        </p:nvPicPr>
        <p:blipFill>
          <a:blip r:embed="rId2" cstate="print"/>
          <a:srcRect b="6796"/>
          <a:stretch>
            <a:fillRect/>
          </a:stretch>
        </p:blipFill>
        <p:spPr>
          <a:xfrm>
            <a:off x="-1" y="0"/>
            <a:ext cx="927368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5786446" y="6286520"/>
            <a:ext cx="1191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Pps.Pac-Jaz</a:t>
            </a:r>
            <a:endParaRPr lang="es-E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286512" y="6000768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1905</a:t>
            </a:r>
          </a:p>
          <a:p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122" name="Picture 2" descr="C:\Documents and Settings\roa\Mis documentos\Descargas\playa 1\09000u.jpg-28 de mayo 1923. Washington, DC-las pudorosas aun con medias.jpg"/>
          <p:cNvPicPr>
            <a:picLocks noChangeAspect="1" noChangeArrowheads="1"/>
          </p:cNvPicPr>
          <p:nvPr/>
        </p:nvPicPr>
        <p:blipFill>
          <a:blip r:embed="rId2"/>
          <a:srcRect b="740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7000892" y="6286520"/>
            <a:ext cx="1191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Pps.Pac-Jaz</a:t>
            </a:r>
            <a:endParaRPr lang="es-E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42908" y="601505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1923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wheel spokes="2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992u.jpg-Washington, DC, 1926.Dr. Curt L. Heymann y la señorita Isabel Bonifacio. comprueben el avance en unos pocoas añ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495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595304" y="5991186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1926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whee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170" name="Picture 2" descr="C:\Documents and Settings\roa\Mis documentos\Descargas\playa 1\22100u.jpg-31 de julio 1921. Washington, DC-un poquito más arriba-buen provecho.jpg"/>
          <p:cNvPicPr>
            <a:picLocks noChangeAspect="1" noChangeArrowheads="1"/>
          </p:cNvPicPr>
          <p:nvPr/>
        </p:nvPicPr>
        <p:blipFill>
          <a:blip r:embed="rId2"/>
          <a:srcRect b="769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2285984" y="6143644"/>
            <a:ext cx="1191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Pps.Pac-Jaz</a:t>
            </a:r>
            <a:endParaRPr lang="es-E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428728" y="614364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1921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7796u.jpg-Washington, DC 26 de julio 1919-ya se enseña hasta la rodilla, a donde iremos a parar-ojo a la izquier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7643834" y="6215082"/>
            <a:ext cx="1000131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1919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cover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as de pricipios del Siglo X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357158" y="5929330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1900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layas de pricipios del Siglo XX.jpg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CuadroTexto"/>
          <p:cNvSpPr txBox="1"/>
          <p:nvPr/>
        </p:nvSpPr>
        <p:spPr>
          <a:xfrm>
            <a:off x="539142" y="590376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1910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as de pricipios del Siglo XX.jpg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357158" y="614364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1905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as de pricipios del Siglo XX.jpg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571472" y="5715016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1905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as de pricipios del Siglo XX.jpg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5500726" cy="6848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1857356" y="614364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1906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as de pricipios del Siglo XX.jpg20.jpg"/>
          <p:cNvPicPr>
            <a:picLocks noChangeAspect="1"/>
          </p:cNvPicPr>
          <p:nvPr/>
        </p:nvPicPr>
        <p:blipFill>
          <a:blip r:embed="rId2">
            <a:lum contrast="10000"/>
          </a:blip>
          <a:srcRect l="2343" t="3125" r="2343" b="4166"/>
          <a:stretch>
            <a:fillRect/>
          </a:stretch>
        </p:blipFill>
        <p:spPr>
          <a:xfrm>
            <a:off x="-79464" y="0"/>
            <a:ext cx="922346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6286512" y="5929330"/>
            <a:ext cx="1191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Pps.Pac-Jaz</a:t>
            </a:r>
            <a:endParaRPr lang="es-E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500166" y="6215082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1905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wheel spokes="3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as de pricipios del Siglo XX.jpg21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2143108" y="6215082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1907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as de pricipios del Siglo XX.jpg23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571472" y="5929330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1906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as de pricipios del Siglo XX.jpg26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7500958" y="6000768"/>
            <a:ext cx="1191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Pps.Pac-Jaz</a:t>
            </a:r>
            <a:endParaRPr lang="es-E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57158" y="614364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1906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pull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as de pricipios del Siglo XX.jpg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428596" y="6215082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1906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pull dir="r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as de pricipios del Siglo XX.jpg29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857224" y="6286520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1906</a:t>
            </a:r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as de pricipios del Siglo XX.jpg31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2162162" y="6300806"/>
            <a:ext cx="652743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1906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as de pricipios del Siglo XX.jpg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571472" y="6072206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1906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split orient="vert" dir="in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as de pricipios del Siglo XX.jpg33.jpg"/>
          <p:cNvPicPr>
            <a:picLocks noChangeAspect="1"/>
          </p:cNvPicPr>
          <p:nvPr/>
        </p:nvPicPr>
        <p:blipFill>
          <a:blip r:embed="rId2">
            <a:grayscl/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357158" y="6215082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1906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pull dir="l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as de pricipios del Siglo XX.jpg37.jpg"/>
          <p:cNvPicPr>
            <a:picLocks noChangeAspect="1"/>
          </p:cNvPicPr>
          <p:nvPr/>
        </p:nvPicPr>
        <p:blipFill>
          <a:blip r:embed="rId2">
            <a:grayscl/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381000" y="5781694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1905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as de pricipios del Siglo XX.jpg39.jpg"/>
          <p:cNvPicPr>
            <a:picLocks noChangeAspect="1"/>
          </p:cNvPicPr>
          <p:nvPr/>
        </p:nvPicPr>
        <p:blipFill>
          <a:blip r:embed="rId2">
            <a:grayscl/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500034" y="578645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1906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split dir="in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as de pricipios del Siglo XX.jpg40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928662" y="6215082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1904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strips dir="r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as de pricipios del Siglo XX.jpg41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500034" y="6215082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1909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as de pricipios del Siglo XX.jpg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7610488" y="6215084"/>
            <a:ext cx="1191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Pps.Pac-Jaz</a:t>
            </a:r>
            <a:endParaRPr lang="es-E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42910" y="6286520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1916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pull dir="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as de pricipios del Siglo XX.jpg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7072330" y="6215082"/>
            <a:ext cx="1191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Pps.Pac-Jaz</a:t>
            </a:r>
            <a:endParaRPr lang="es-E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71472" y="6215082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1908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layas de pricipios del Siglo XX.jpg45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10000" contrast="20000"/>
          </a:blip>
          <a:stretch>
            <a:fillRect/>
          </a:stretch>
        </p:blipFill>
        <p:spPr>
          <a:xfrm>
            <a:off x="2357422" y="0"/>
            <a:ext cx="4702629" cy="6858000"/>
          </a:xfr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4643438" y="6215082"/>
            <a:ext cx="1191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Pps.Pac-Jaz</a:t>
            </a:r>
            <a:endParaRPr lang="es-E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643174" y="5929330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1919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as de pricipios del Siglo XX.jpg-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214282" y="6211669"/>
            <a:ext cx="1271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428596" y="578645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1919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as de pricipios del Siglo XX.jpg-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500034" y="6072206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1916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split orient="vert" dir="in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194" name="Picture 2" descr="C:\Documents and Settings\roa\Mis documentos\Descargas\playa 1\SHORPY_4a11117a.jpg-Nueva York circa 1905.jpg"/>
          <p:cNvPicPr>
            <a:picLocks noChangeAspect="1" noChangeArrowheads="1"/>
          </p:cNvPicPr>
          <p:nvPr/>
        </p:nvPicPr>
        <p:blipFill>
          <a:blip r:embed="rId2"/>
          <a:srcRect b="5883"/>
          <a:stretch>
            <a:fillRect/>
          </a:stretch>
        </p:blipFill>
        <p:spPr bwMode="auto">
          <a:xfrm>
            <a:off x="-44062" y="0"/>
            <a:ext cx="9188062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7643834" y="6215082"/>
            <a:ext cx="1191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Pps.Pac-Jaz</a:t>
            </a:r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57158" y="542926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1906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42" name="Picture 2" descr="C:\Documents and Settings\roa\Mis documentos\Descargas\UN DIA DE PLAYA-2\SHORPY_4a12629a.jpg-19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857224" y="6286520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1905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HORPY_4a12777a.jpg.-19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7358082" y="6072206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1905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1266" name="Picture 2" descr="C:\Documents and Settings\roa\Mis documentos\Descargas\UN DIA DE PLAYA-2\SHORPY_4a17147a.jpg-1905.En la playa de Coney Island.jpg"/>
          <p:cNvPicPr>
            <a:picLocks noChangeAspect="1" noChangeArrowheads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642910" y="5857892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1905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5000">
    <p:wheel spokes="3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2290" name="Picture 2" descr="C:\Documents and Settings\roa\Mis documentos\Descargas\UN DIA DE PLAYA-2\SHORPY_4a17340a.jpg-19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428596" y="5857892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1906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3314" name="Picture 2" descr="C:\Documents and Settings\roa\Mis documentos\Descargas\UN DIA DE PLAYA-2\SHORPY_4a17341a.jpg-En la playa de Atlantic Cit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428596" y="5929330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1906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5000">
    <p:wheel spokes="2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HORPY_4a17758a.jpg-1905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7000892" y="6215082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1905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4338" name="Picture 2" descr="C:\Documents and Settings\roa\Mis documentos\Descargas\UN DIA DE PLAYA-2\SHORPY_4a17764a.jpg-19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285720" y="5786454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1906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5362" name="Picture 2" descr="C:\Documents and Settings\roa\Mis documentos\Descargas\UN DIA DE PLAYA-2\SHORPY_4a17769a.jpg-La costa de Jersey circa 19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27821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1071538" y="6429396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1905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5000">
    <p:split dir="in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6386" name="Picture 2" descr="C:\Documents and Settings\roa\Mis documentos\Descargas\UN DIA DE PLAYA-2\SHORPY_4a18707a.jpg-Bañistas en Atlantic City-19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357158" y="6072206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1906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8434" name="Picture 2" descr="C:\Documents and Settings\roa\Mis documentos\Descargas\UN DIA DE PLAYA-2\SHORPY_4a18712a.jpg-1910.un dia de play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1285852" y="6215082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1905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5000">
    <p:pull dir="d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HORPY_4a21350a.jpg-Coney Island, Nueva York, alrededor del año 19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182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571472" y="6072206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1906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9458" name="Picture 2" descr="C:\Documents and Settings\roa\Mis documentos\Descargas\UN DIA DE PLAYA-2\SHORPY_4a21415a.jpg- de Nueva York circa 19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7643834" y="6000768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1905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5000">
    <p:wheel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0482" name="Picture 2" descr="C:\Documents and Settings\roa\Mis documentos\Descargas\UN DIA DE PLAYA-2\SHORPY_4a22960a.jpg-19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7786710" y="5572140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1908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5000">
    <p:zoom dir="in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1506" name="Picture 2" descr="C:\Documents and Settings\roa\Mis documentos\Descargas\UN DIA DE PLAYA-2\SHORPY_4a23301a.jpg-cincinati-19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1390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642910" y="6000768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1910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2530" name="Picture 2" descr="C:\Documents and Settings\roa\Mis documentos\Descargas\UN DIA DE PLAYA-2\SHORPY_4a23379a.jpg-La costa de Jersey circa 19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7143768" y="5500702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1917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5000">
    <p:wheel spokes="2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HORPY_4a25197a.jpg-1910. Bañando en West Palm Beach Florida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357158" y="6000768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1906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>
              <a:solidFill>
                <a:srgbClr val="FF0000"/>
              </a:solidFill>
            </a:endParaRPr>
          </a:p>
        </p:txBody>
      </p:sp>
      <p:pic>
        <p:nvPicPr>
          <p:cNvPr id="4" name="3 Imagen" descr="SHORPY_4a25625a.jpg-Atlantic City circa 19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5" name="4 Imagen" descr="SHORPY_4a27424a.jpg-La costa de Jersey circa 1905-los chicos estaban horas tratando de ver un tobillo al desnud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28926" y="3286124"/>
            <a:ext cx="653143" cy="48006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20" y="6072206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1905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HORPY_4a27246a.jpg-Atlantic City circa 1905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25307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1214414" y="5929330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1906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5000">
    <p:wheel spokes="3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HORPY_4a27249a.jpg-La costa de Jersey circa 19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" y="0"/>
            <a:ext cx="914322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4714876" y="6215082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1906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3554" name="Picture 2" descr="C:\Documents and Settings\roa\Mis documentos\Descargas\PLAYAS-3 Y ULTIMO\SHORPY_4a27420a1.jpg-Atlantic City circa 19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0"/>
            <a:ext cx="5780215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1928794" y="5857892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1906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HORPY_4a27424a.jpg-La costa de Jersey circa 1905-los chicos estaban horas tratando de ver un tobillo al desnudo.jpg"/>
          <p:cNvPicPr>
            <a:picLocks noChangeAspect="1"/>
          </p:cNvPicPr>
          <p:nvPr/>
        </p:nvPicPr>
        <p:blipFill>
          <a:blip r:embed="rId2"/>
          <a:srcRect t="736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4143372" y="6357958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1906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5000">
    <p:wheel spokes="8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as de pricipios del Siglo XX.pps5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357158" y="6286520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1920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HORPY_4a27433a.jpg-1906. El hombre de arena - Atlantic City-nada que envidiar a lo de aho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571472" y="6143644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1906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HORPY_4a27445a.jpg-La costa de Jersey circa 1905-bellezas de baño jugando en bur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-26394"/>
            <a:ext cx="5143536" cy="688439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2285984" y="6357958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1906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4578" name="Picture 2" descr="C:\Documents and Settings\roa\Mis documentos\Descargas\PLAYAS-3 Y ULTIMO\SHORPY_4a27536a.jpg- 1920. Atlantic City bañist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714348" y="5857892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1920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HORPY_06548u.jpg-girls 19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571472" y="6000768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1922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HORPY_06677u.jpg-Julio de 1922. Washington, D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357158" y="6000768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1922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HORPY_06784u.jpg-28 de julio 1922. John Uslie, huérfano sin braz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571500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2214546" y="5929330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1922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SHORPY_06819u.jpg-Washington Tidal Basin Concurso de belleza - 5 de agosto de 19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7924" y="0"/>
            <a:ext cx="553728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CuadroTexto"/>
          <p:cNvSpPr txBox="1"/>
          <p:nvPr/>
        </p:nvSpPr>
        <p:spPr>
          <a:xfrm>
            <a:off x="2071670" y="5929330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1922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4436u1.jpg"/>
          <p:cNvPicPr>
            <a:picLocks noChangeAspect="1"/>
          </p:cNvPicPr>
          <p:nvPr/>
        </p:nvPicPr>
        <p:blipFill>
          <a:blip r:embed="rId2"/>
          <a:srcRect b="769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285720" y="6211669"/>
            <a:ext cx="11913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Pps.Pac-Jaz</a:t>
            </a:r>
            <a:endParaRPr lang="es-ES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8001024" y="6211669"/>
            <a:ext cx="928695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1920</a:t>
            </a:r>
          </a:p>
          <a:p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HORPY_06820u.jpg-5 de agosto 19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0"/>
            <a:ext cx="832281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7572396" y="6000768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1922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5000">
    <p:wheel spokes="2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7650" name="Picture 2" descr="C:\Documents and Settings\roa\Mis documentos\Descargas\PLAYAS-3 Y ULTIMO\SHORPY_06825u.-misses Eva Fridel 17 años y Niebel Anna-concurso de bellaza-19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0"/>
            <a:ext cx="5786478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2357422" y="6143644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1922</a:t>
            </a:r>
          </a:p>
          <a:p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8674" name="Picture 2" descr="C:\Documents and Settings\roa\Mis documentos\Descargas\PLAYAS-3 Y ULTIMO\SHORPY_18456u.jpg-Washington, DC, alrededor del año 19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72953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85720" y="6072206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1922</a:t>
            </a:r>
          </a:p>
          <a:p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strips dir="ru"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146" name="Picture 2" descr="C:\Documents and Settings\roa\Mis documentos\Descargas\playa 1\20395u1.Mandato Británico de Palestina alrededor del año 1940.Las piscinas de Salomón-aquí se inventó el muslamen.jpg"/>
          <p:cNvPicPr>
            <a:picLocks noChangeAspect="1" noChangeArrowheads="1"/>
          </p:cNvPicPr>
          <p:nvPr/>
        </p:nvPicPr>
        <p:blipFill>
          <a:blip r:embed="rId2"/>
          <a:srcRect l="7308" b="7949"/>
          <a:stretch>
            <a:fillRect/>
          </a:stretch>
        </p:blipFill>
        <p:spPr bwMode="auto">
          <a:xfrm>
            <a:off x="-38100" y="0"/>
            <a:ext cx="9182100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714348" y="614364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1940</a:t>
            </a:r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643042" y="357166"/>
            <a:ext cx="63081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Edwardian Script ITC" pitchFamily="66" charset="0"/>
              </a:rPr>
              <a:t>Con el paso de los años comienza el descoque</a:t>
            </a:r>
            <a:endParaRPr lang="es-ES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5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393u.jpg-Mandato Británico de Palestina alrededor del año 1940-en los 40 el despelo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4370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500034" y="6072206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1940</a:t>
            </a:r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HORPY_8a15450a.jpg-1940 que avanzados estam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112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8001024" y="5929330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1940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ikini Pleasure_ff2009-starting-3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0721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1571604" y="5929330"/>
            <a:ext cx="66976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2012  - díganos  si  notan  alguna  diferencia</a:t>
            </a:r>
            <a:endParaRPr lang="es-ES" sz="4000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0" y="7143776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endParaRPr lang="es-ES" sz="2800" b="1" dirty="0">
              <a:ln w="50800"/>
              <a:solidFill>
                <a:schemeClr val="bg1">
                  <a:shade val="50000"/>
                </a:schemeClr>
              </a:solidFill>
              <a:latin typeface="Edwardian Script ITC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8001024" y="6215082"/>
            <a:ext cx="62709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2013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Edwardian Script ITC" pitchFamily="66" charset="0"/>
            </a:endParaRPr>
          </a:p>
        </p:txBody>
      </p:sp>
      <p:pic>
        <p:nvPicPr>
          <p:cNvPr id="1026" name="Picture 2" descr="C:\Documents and Settings\roa\Mis documentos\Mis imágenes\PLAYAS-3 Y ULTIMO\todo a to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915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57158" y="5965448"/>
            <a:ext cx="3214678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Francisco del </a:t>
            </a:r>
            <a:r>
              <a:rPr lang="es-ES" sz="24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OlmoJazmín</a:t>
            </a:r>
            <a:endParaRPr lang="es-ES" sz="2400" b="1" dirty="0" smtClean="0">
              <a:ln w="50800"/>
              <a:solidFill>
                <a:schemeClr val="bg1">
                  <a:shade val="50000"/>
                </a:schemeClr>
              </a:solidFill>
              <a:latin typeface="Edwardian Script ITC" pitchFamily="66" charset="0"/>
            </a:endParaRPr>
          </a:p>
          <a:p>
            <a:endParaRPr lang="es-ES" sz="2800" b="1" dirty="0">
              <a:ln w="50800"/>
              <a:solidFill>
                <a:schemeClr val="bg1">
                  <a:shade val="50000"/>
                </a:schemeClr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UN DIA EN LA PLAY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UN DIA EN LA PLAYA</Template>
  <TotalTime>0</TotalTime>
  <Words>156</Words>
  <Application>Microsoft Office PowerPoint</Application>
  <PresentationFormat>Presentación en pantalla (4:3)</PresentationFormat>
  <Paragraphs>110</Paragraphs>
  <Slides>80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80</vt:i4>
      </vt:variant>
    </vt:vector>
  </HeadingPairs>
  <TitlesOfParts>
    <vt:vector size="82" baseType="lpstr">
      <vt:lpstr>UN DIA EN LA PLAYA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2013-01-11T19:46:05Z</dcterms:created>
  <dcterms:modified xsi:type="dcterms:W3CDTF">2013-01-11T19:55:38Z</dcterms:modified>
</cp:coreProperties>
</file>