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0"/>
  </p:notesMasterIdLst>
  <p:sldIdLst>
    <p:sldId id="267" r:id="rId3"/>
    <p:sldId id="272" r:id="rId4"/>
    <p:sldId id="285" r:id="rId5"/>
    <p:sldId id="258" r:id="rId6"/>
    <p:sldId id="275" r:id="rId7"/>
    <p:sldId id="256" r:id="rId8"/>
    <p:sldId id="284" r:id="rId9"/>
    <p:sldId id="271" r:id="rId10"/>
    <p:sldId id="283" r:id="rId11"/>
    <p:sldId id="280" r:id="rId12"/>
    <p:sldId id="279" r:id="rId13"/>
    <p:sldId id="269" r:id="rId14"/>
    <p:sldId id="276" r:id="rId15"/>
    <p:sldId id="274" r:id="rId16"/>
    <p:sldId id="270" r:id="rId17"/>
    <p:sldId id="268" r:id="rId18"/>
    <p:sldId id="262" r:id="rId19"/>
    <p:sldId id="265" r:id="rId20"/>
    <p:sldId id="294" r:id="rId21"/>
    <p:sldId id="296" r:id="rId22"/>
    <p:sldId id="300" r:id="rId23"/>
    <p:sldId id="298" r:id="rId24"/>
    <p:sldId id="288" r:id="rId25"/>
    <p:sldId id="290" r:id="rId26"/>
    <p:sldId id="292" r:id="rId27"/>
    <p:sldId id="287" r:id="rId28"/>
    <p:sldId id="309" r:id="rId29"/>
    <p:sldId id="321" r:id="rId30"/>
    <p:sldId id="312" r:id="rId31"/>
    <p:sldId id="305" r:id="rId32"/>
    <p:sldId id="311" r:id="rId33"/>
    <p:sldId id="302" r:id="rId34"/>
    <p:sldId id="310" r:id="rId35"/>
    <p:sldId id="308" r:id="rId36"/>
    <p:sldId id="304" r:id="rId37"/>
    <p:sldId id="307" r:id="rId38"/>
    <p:sldId id="306" r:id="rId39"/>
    <p:sldId id="299" r:id="rId40"/>
    <p:sldId id="323" r:id="rId41"/>
    <p:sldId id="318" r:id="rId42"/>
    <p:sldId id="319" r:id="rId43"/>
    <p:sldId id="317" r:id="rId44"/>
    <p:sldId id="315" r:id="rId45"/>
    <p:sldId id="314" r:id="rId46"/>
    <p:sldId id="278" r:id="rId47"/>
    <p:sldId id="297" r:id="rId48"/>
    <p:sldId id="324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yJsHd4bYWtfzocmnH3q1w" hashData="XWSQ3S4LYkV/DMQ5YmmHaFEeO9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5C2E00"/>
    <a:srgbClr val="BC5E00"/>
    <a:srgbClr val="502800"/>
    <a:srgbClr val="C98D15"/>
    <a:srgbClr val="9E4F00"/>
    <a:srgbClr val="964B00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37" autoAdjust="0"/>
    <p:restoredTop sz="93530" autoAdjust="0"/>
  </p:normalViewPr>
  <p:slideViewPr>
    <p:cSldViewPr>
      <p:cViewPr>
        <p:scale>
          <a:sx n="50" d="100"/>
          <a:sy n="50" d="100"/>
        </p:scale>
        <p:origin x="-564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65F9B1-6657-44B4-9081-D735F222E590}" type="datetimeFigureOut">
              <a:rPr lang="es-ES" smtClean="0"/>
              <a:pPr/>
              <a:t>11/09/2013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C97CFC-2EC0-4FBA-8183-78D9B207F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C97CFC-2EC0-4FBA-8183-78D9B207FABE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CE50-D0C0-4A33-A923-C24546A5D1E3}" type="datetimeFigureOut">
              <a:rPr lang="es-ES" smtClean="0"/>
              <a:pPr/>
              <a:t>11/09/2013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8CBDC-BFBE-4897-AE6F-C037F4587C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CE50-D0C0-4A33-A923-C24546A5D1E3}" type="datetimeFigureOut">
              <a:rPr lang="es-ES" smtClean="0"/>
              <a:pPr/>
              <a:t>11/09/2013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8CBDC-BFBE-4897-AE6F-C037F4587C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CE50-D0C0-4A33-A923-C24546A5D1E3}" type="datetimeFigureOut">
              <a:rPr lang="es-ES" smtClean="0"/>
              <a:pPr/>
              <a:t>11/09/2013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8CBDC-BFBE-4897-AE6F-C037F4587C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CE50-D0C0-4A33-A923-C24546A5D1E3}" type="datetimeFigureOut">
              <a:rPr lang="es-ES" smtClean="0"/>
              <a:pPr/>
              <a:t>11/09/2013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8CBDC-BFBE-4897-AE6F-C037F4587C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CE50-D0C0-4A33-A923-C24546A5D1E3}" type="datetimeFigureOut">
              <a:rPr lang="es-ES" smtClean="0"/>
              <a:pPr/>
              <a:t>11/09/2013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8CBDC-BFBE-4897-AE6F-C037F4587C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CE50-D0C0-4A33-A923-C24546A5D1E3}" type="datetimeFigureOut">
              <a:rPr lang="es-ES" smtClean="0"/>
              <a:pPr/>
              <a:t>11/09/2013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8CBDC-BFBE-4897-AE6F-C037F4587C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CE50-D0C0-4A33-A923-C24546A5D1E3}" type="datetimeFigureOut">
              <a:rPr lang="es-ES" smtClean="0"/>
              <a:pPr/>
              <a:t>11/09/2013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8CBDC-BFBE-4897-AE6F-C037F4587C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CE50-D0C0-4A33-A923-C24546A5D1E3}" type="datetimeFigureOut">
              <a:rPr lang="es-ES" smtClean="0"/>
              <a:pPr/>
              <a:t>11/09/2013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8CBDC-BFBE-4897-AE6F-C037F4587C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CE50-D0C0-4A33-A923-C24546A5D1E3}" type="datetimeFigureOut">
              <a:rPr lang="es-ES" smtClean="0"/>
              <a:pPr/>
              <a:t>11/09/2013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8CBDC-BFBE-4897-AE6F-C037F4587C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CE50-D0C0-4A33-A923-C24546A5D1E3}" type="datetimeFigureOut">
              <a:rPr lang="es-ES" smtClean="0"/>
              <a:pPr/>
              <a:t>11/09/2013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8CBDC-BFBE-4897-AE6F-C037F4587C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CE50-D0C0-4A33-A923-C24546A5D1E3}" type="datetimeFigureOut">
              <a:rPr lang="es-ES" smtClean="0"/>
              <a:pPr/>
              <a:t>11/09/2013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8CBDC-BFBE-4897-AE6F-C037F4587C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D82DEA-35F5-4337-B8C5-6A63BE6F9E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ECE50-D0C0-4A33-A923-C24546A5D1E3}" type="datetimeFigureOut">
              <a:rPr lang="es-ES" smtClean="0"/>
              <a:pPr/>
              <a:t>11/09/2013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8CBDC-BFBE-4897-AE6F-C037F4587C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9BEE0D6-4C94-4689-80DD-F80D399195F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ocolate-melt.jpg"/>
          <p:cNvPicPr>
            <a:picLocks noChangeAspect="1"/>
          </p:cNvPicPr>
          <p:nvPr/>
        </p:nvPicPr>
        <p:blipFill>
          <a:blip r:embed="rId3"/>
          <a:srcRect l="2290" t="4951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ln>
            <a:noFill/>
          </a:ln>
        </p:spPr>
      </p:pic>
      <p:pic>
        <p:nvPicPr>
          <p:cNvPr id="34" name="33 Imagen" descr="chocolate-melt.jpg"/>
          <p:cNvPicPr>
            <a:picLocks noChangeAspect="1"/>
          </p:cNvPicPr>
          <p:nvPr/>
        </p:nvPicPr>
        <p:blipFill>
          <a:blip r:embed="rId3"/>
          <a:srcRect r="13253"/>
          <a:stretch>
            <a:fillRect/>
          </a:stretch>
        </p:blipFill>
        <p:spPr>
          <a:xfrm>
            <a:off x="0" y="0"/>
            <a:ext cx="4714876" cy="6858000"/>
          </a:xfrm>
          <a:prstGeom prst="rect">
            <a:avLst/>
          </a:prstGeom>
          <a:ln>
            <a:noFill/>
          </a:ln>
        </p:spPr>
      </p:pic>
      <p:pic>
        <p:nvPicPr>
          <p:cNvPr id="36" name="35 Imagen" descr="chocolate-melt.jpg"/>
          <p:cNvPicPr>
            <a:picLocks noChangeAspect="1"/>
          </p:cNvPicPr>
          <p:nvPr/>
        </p:nvPicPr>
        <p:blipFill>
          <a:blip r:embed="rId3"/>
          <a:srcRect r="13253"/>
          <a:stretch>
            <a:fillRect/>
          </a:stretch>
        </p:blipFill>
        <p:spPr>
          <a:xfrm flipH="1">
            <a:off x="4714876" y="0"/>
            <a:ext cx="4429124" cy="6858000"/>
          </a:xfrm>
          <a:prstGeom prst="rect">
            <a:avLst/>
          </a:prstGeom>
          <a:ln>
            <a:noFill/>
          </a:ln>
        </p:spPr>
      </p:pic>
      <p:pic>
        <p:nvPicPr>
          <p:cNvPr id="62" name="61 Imagen" descr="U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2143108" y="1785926"/>
            <a:ext cx="642942" cy="709612"/>
          </a:xfrm>
          <a:prstGeom prst="rect">
            <a:avLst/>
          </a:prstGeom>
          <a:ln>
            <a:noFill/>
          </a:ln>
        </p:spPr>
      </p:pic>
      <p:pic>
        <p:nvPicPr>
          <p:cNvPr id="63" name="62 Imagen" descr="N.gif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2857488" y="1785926"/>
            <a:ext cx="571504" cy="785818"/>
          </a:xfrm>
          <a:prstGeom prst="rect">
            <a:avLst/>
          </a:prstGeom>
          <a:ln>
            <a:noFill/>
          </a:ln>
        </p:spPr>
      </p:pic>
      <p:pic>
        <p:nvPicPr>
          <p:cNvPr id="64" name="63 Imagen" descr="D.gif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785786" y="2714620"/>
            <a:ext cx="676275" cy="742950"/>
          </a:xfrm>
          <a:prstGeom prst="rect">
            <a:avLst/>
          </a:prstGeom>
          <a:ln>
            <a:noFill/>
          </a:ln>
        </p:spPr>
      </p:pic>
      <p:pic>
        <p:nvPicPr>
          <p:cNvPr id="65" name="64 Imagen" descr="E.gif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1500166" y="2714620"/>
            <a:ext cx="542925" cy="742950"/>
          </a:xfrm>
          <a:prstGeom prst="rect">
            <a:avLst/>
          </a:prstGeom>
          <a:ln>
            <a:noFill/>
          </a:ln>
        </p:spPr>
      </p:pic>
      <p:pic>
        <p:nvPicPr>
          <p:cNvPr id="66" name="65 Imagen" descr="L.gif"/>
          <p:cNvPicPr>
            <a:picLocks noChangeAspect="1"/>
          </p:cNvPicPr>
          <p:nvPr/>
        </p:nvPicPr>
        <p:blipFill>
          <a:blip r:embed="rId8">
            <a:lum contrast="10000"/>
          </a:blip>
          <a:stretch>
            <a:fillRect/>
          </a:stretch>
        </p:blipFill>
        <p:spPr>
          <a:xfrm>
            <a:off x="2143108" y="2714620"/>
            <a:ext cx="542925" cy="762000"/>
          </a:xfrm>
          <a:prstGeom prst="rect">
            <a:avLst/>
          </a:prstGeom>
          <a:ln>
            <a:noFill/>
          </a:ln>
        </p:spPr>
      </p:pic>
      <p:pic>
        <p:nvPicPr>
          <p:cNvPr id="67" name="66 Imagen" descr="E.gif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2714612" y="2714620"/>
            <a:ext cx="542925" cy="742950"/>
          </a:xfrm>
          <a:prstGeom prst="rect">
            <a:avLst/>
          </a:prstGeom>
          <a:ln>
            <a:noFill/>
          </a:ln>
        </p:spPr>
      </p:pic>
      <p:pic>
        <p:nvPicPr>
          <p:cNvPr id="68" name="67 Imagen" descr="I.gif"/>
          <p:cNvPicPr>
            <a:picLocks noChangeAspect="1"/>
          </p:cNvPicPr>
          <p:nvPr/>
        </p:nvPicPr>
        <p:blipFill>
          <a:blip r:embed="rId9">
            <a:lum contrast="10000"/>
          </a:blip>
          <a:stretch>
            <a:fillRect/>
          </a:stretch>
        </p:blipFill>
        <p:spPr>
          <a:xfrm>
            <a:off x="3357553" y="2643182"/>
            <a:ext cx="266021" cy="809626"/>
          </a:xfrm>
          <a:prstGeom prst="rect">
            <a:avLst/>
          </a:prstGeom>
          <a:ln>
            <a:noFill/>
          </a:ln>
        </p:spPr>
      </p:pic>
      <p:pic>
        <p:nvPicPr>
          <p:cNvPr id="69" name="68 Imagen" descr="T.gif"/>
          <p:cNvPicPr>
            <a:picLocks noChangeAspect="1"/>
          </p:cNvPicPr>
          <p:nvPr/>
        </p:nvPicPr>
        <p:blipFill>
          <a:blip r:embed="rId10">
            <a:lum contrast="10000"/>
          </a:blip>
          <a:stretch>
            <a:fillRect/>
          </a:stretch>
        </p:blipFill>
        <p:spPr>
          <a:xfrm>
            <a:off x="3714744" y="2714620"/>
            <a:ext cx="619125" cy="714380"/>
          </a:xfrm>
          <a:prstGeom prst="rect">
            <a:avLst/>
          </a:prstGeom>
          <a:ln>
            <a:noFill/>
          </a:ln>
        </p:spPr>
      </p:pic>
      <p:pic>
        <p:nvPicPr>
          <p:cNvPr id="70" name="69 Imagen" descr="E.gif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4429124" y="2714620"/>
            <a:ext cx="542925" cy="742950"/>
          </a:xfrm>
          <a:prstGeom prst="rect">
            <a:avLst/>
          </a:prstGeom>
          <a:ln>
            <a:noFill/>
          </a:ln>
        </p:spPr>
      </p:pic>
      <p:pic>
        <p:nvPicPr>
          <p:cNvPr id="71" name="70 Imagen" descr="P.gif"/>
          <p:cNvPicPr>
            <a:picLocks noChangeAspect="1"/>
          </p:cNvPicPr>
          <p:nvPr/>
        </p:nvPicPr>
        <p:blipFill>
          <a:blip r:embed="rId11">
            <a:lum contrast="10000"/>
          </a:blip>
          <a:stretch>
            <a:fillRect/>
          </a:stretch>
        </p:blipFill>
        <p:spPr>
          <a:xfrm>
            <a:off x="1571604" y="3643314"/>
            <a:ext cx="609600" cy="762000"/>
          </a:xfrm>
          <a:prstGeom prst="rect">
            <a:avLst/>
          </a:prstGeom>
          <a:ln>
            <a:noFill/>
          </a:ln>
        </p:spPr>
      </p:pic>
      <p:pic>
        <p:nvPicPr>
          <p:cNvPr id="72" name="71 Imagen" descr="A.gif"/>
          <p:cNvPicPr>
            <a:picLocks noChangeAspect="1"/>
          </p:cNvPicPr>
          <p:nvPr/>
        </p:nvPicPr>
        <p:blipFill>
          <a:blip r:embed="rId12">
            <a:lum contrast="10000"/>
          </a:blip>
          <a:stretch>
            <a:fillRect/>
          </a:stretch>
        </p:blipFill>
        <p:spPr>
          <a:xfrm>
            <a:off x="2143108" y="3643314"/>
            <a:ext cx="723900" cy="752475"/>
          </a:xfrm>
          <a:prstGeom prst="rect">
            <a:avLst/>
          </a:prstGeom>
          <a:ln>
            <a:noFill/>
          </a:ln>
        </p:spPr>
      </p:pic>
      <p:pic>
        <p:nvPicPr>
          <p:cNvPr id="73" name="72 Imagen" descr="R.gif"/>
          <p:cNvPicPr>
            <a:picLocks noChangeAspect="1"/>
          </p:cNvPicPr>
          <p:nvPr/>
        </p:nvPicPr>
        <p:blipFill>
          <a:blip r:embed="rId13">
            <a:lum contrast="10000"/>
          </a:blip>
          <a:stretch>
            <a:fillRect/>
          </a:stretch>
        </p:blipFill>
        <p:spPr>
          <a:xfrm>
            <a:off x="2857488" y="3643314"/>
            <a:ext cx="647700" cy="762000"/>
          </a:xfrm>
          <a:prstGeom prst="rect">
            <a:avLst/>
          </a:prstGeom>
          <a:ln>
            <a:noFill/>
          </a:ln>
        </p:spPr>
      </p:pic>
      <p:pic>
        <p:nvPicPr>
          <p:cNvPr id="74" name="73 Imagen" descr="A.gif"/>
          <p:cNvPicPr>
            <a:picLocks noChangeAspect="1"/>
          </p:cNvPicPr>
          <p:nvPr/>
        </p:nvPicPr>
        <p:blipFill>
          <a:blip r:embed="rId12">
            <a:lum contrast="10000"/>
          </a:blip>
          <a:stretch>
            <a:fillRect/>
          </a:stretch>
        </p:blipFill>
        <p:spPr>
          <a:xfrm>
            <a:off x="3500430" y="3643314"/>
            <a:ext cx="723900" cy="752475"/>
          </a:xfrm>
          <a:prstGeom prst="rect">
            <a:avLst/>
          </a:prstGeom>
          <a:ln>
            <a:noFill/>
          </a:ln>
        </p:spPr>
      </p:pic>
      <p:pic>
        <p:nvPicPr>
          <p:cNvPr id="75" name="74 Imagen" descr="L.gif"/>
          <p:cNvPicPr>
            <a:picLocks noChangeAspect="1"/>
          </p:cNvPicPr>
          <p:nvPr/>
        </p:nvPicPr>
        <p:blipFill>
          <a:blip r:embed="rId8">
            <a:lum contrast="10000"/>
          </a:blip>
          <a:stretch>
            <a:fillRect/>
          </a:stretch>
        </p:blipFill>
        <p:spPr>
          <a:xfrm>
            <a:off x="1928794" y="4500570"/>
            <a:ext cx="542925" cy="762000"/>
          </a:xfrm>
          <a:prstGeom prst="rect">
            <a:avLst/>
          </a:prstGeom>
          <a:ln>
            <a:noFill/>
          </a:ln>
        </p:spPr>
      </p:pic>
      <p:pic>
        <p:nvPicPr>
          <p:cNvPr id="76" name="75 Imagen" descr="O.gif"/>
          <p:cNvPicPr>
            <a:picLocks noChangeAspect="1"/>
          </p:cNvPicPr>
          <p:nvPr/>
        </p:nvPicPr>
        <p:blipFill>
          <a:blip r:embed="rId14">
            <a:lum contrast="10000"/>
          </a:blip>
          <a:stretch>
            <a:fillRect/>
          </a:stretch>
        </p:blipFill>
        <p:spPr>
          <a:xfrm>
            <a:off x="2428860" y="4500570"/>
            <a:ext cx="714375" cy="781050"/>
          </a:xfrm>
          <a:prstGeom prst="rect">
            <a:avLst/>
          </a:prstGeom>
          <a:ln>
            <a:noFill/>
          </a:ln>
        </p:spPr>
      </p:pic>
      <p:pic>
        <p:nvPicPr>
          <p:cNvPr id="77" name="76 Imagen" descr="S.gif"/>
          <p:cNvPicPr>
            <a:picLocks noChangeAspect="1"/>
          </p:cNvPicPr>
          <p:nvPr/>
        </p:nvPicPr>
        <p:blipFill>
          <a:blip r:embed="rId15">
            <a:lum contrast="10000"/>
          </a:blip>
          <a:stretch>
            <a:fillRect/>
          </a:stretch>
        </p:blipFill>
        <p:spPr>
          <a:xfrm>
            <a:off x="3143240" y="4500570"/>
            <a:ext cx="571500" cy="781050"/>
          </a:xfrm>
          <a:prstGeom prst="rect">
            <a:avLst/>
          </a:prstGeom>
          <a:ln>
            <a:noFill/>
          </a:ln>
        </p:spPr>
      </p:pic>
      <p:pic>
        <p:nvPicPr>
          <p:cNvPr id="78" name="77 Imagen" descr="S.gif"/>
          <p:cNvPicPr>
            <a:picLocks noChangeAspect="1"/>
          </p:cNvPicPr>
          <p:nvPr/>
        </p:nvPicPr>
        <p:blipFill>
          <a:blip r:embed="rId15">
            <a:lum contrast="10000"/>
          </a:blip>
          <a:stretch>
            <a:fillRect/>
          </a:stretch>
        </p:blipFill>
        <p:spPr>
          <a:xfrm>
            <a:off x="500066" y="5357826"/>
            <a:ext cx="571500" cy="781050"/>
          </a:xfrm>
          <a:prstGeom prst="rect">
            <a:avLst/>
          </a:prstGeom>
          <a:ln>
            <a:noFill/>
          </a:ln>
        </p:spPr>
      </p:pic>
      <p:pic>
        <p:nvPicPr>
          <p:cNvPr id="79" name="78 Imagen" descr="E.gif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1071538" y="5357826"/>
            <a:ext cx="542925" cy="742950"/>
          </a:xfrm>
          <a:prstGeom prst="rect">
            <a:avLst/>
          </a:prstGeom>
          <a:ln>
            <a:noFill/>
          </a:ln>
        </p:spPr>
      </p:pic>
      <p:pic>
        <p:nvPicPr>
          <p:cNvPr id="80" name="79 Imagen" descr="N.gif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1643042" y="5357826"/>
            <a:ext cx="571504" cy="785818"/>
          </a:xfrm>
          <a:prstGeom prst="rect">
            <a:avLst/>
          </a:prstGeom>
          <a:ln>
            <a:noFill/>
          </a:ln>
        </p:spPr>
      </p:pic>
      <p:pic>
        <p:nvPicPr>
          <p:cNvPr id="81" name="80 Imagen" descr="T.gif"/>
          <p:cNvPicPr>
            <a:picLocks noChangeAspect="1"/>
          </p:cNvPicPr>
          <p:nvPr/>
        </p:nvPicPr>
        <p:blipFill>
          <a:blip r:embed="rId10">
            <a:lum contrast="10000"/>
          </a:blip>
          <a:stretch>
            <a:fillRect/>
          </a:stretch>
        </p:blipFill>
        <p:spPr>
          <a:xfrm>
            <a:off x="2214546" y="5357826"/>
            <a:ext cx="619125" cy="857256"/>
          </a:xfrm>
          <a:prstGeom prst="rect">
            <a:avLst/>
          </a:prstGeom>
          <a:ln>
            <a:noFill/>
          </a:ln>
        </p:spPr>
      </p:pic>
      <p:pic>
        <p:nvPicPr>
          <p:cNvPr id="82" name="81 Imagen" descr="I.gif"/>
          <p:cNvPicPr>
            <a:picLocks noChangeAspect="1"/>
          </p:cNvPicPr>
          <p:nvPr/>
        </p:nvPicPr>
        <p:blipFill>
          <a:blip r:embed="rId9">
            <a:lum contrast="10000"/>
          </a:blip>
          <a:stretch>
            <a:fillRect/>
          </a:stretch>
        </p:blipFill>
        <p:spPr>
          <a:xfrm>
            <a:off x="2857488" y="5357826"/>
            <a:ext cx="266021" cy="809626"/>
          </a:xfrm>
          <a:prstGeom prst="rect">
            <a:avLst/>
          </a:prstGeom>
          <a:ln>
            <a:noFill/>
          </a:ln>
        </p:spPr>
      </p:pic>
      <p:pic>
        <p:nvPicPr>
          <p:cNvPr id="83" name="82 Imagen" descr="D.gif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3143240" y="5429264"/>
            <a:ext cx="676275" cy="742950"/>
          </a:xfrm>
          <a:prstGeom prst="rect">
            <a:avLst/>
          </a:prstGeom>
          <a:ln>
            <a:noFill/>
          </a:ln>
        </p:spPr>
      </p:pic>
      <p:pic>
        <p:nvPicPr>
          <p:cNvPr id="84" name="83 Imagen" descr="O.gif"/>
          <p:cNvPicPr>
            <a:picLocks noChangeAspect="1"/>
          </p:cNvPicPr>
          <p:nvPr/>
        </p:nvPicPr>
        <p:blipFill>
          <a:blip r:embed="rId14">
            <a:lum contrast="10000"/>
          </a:blip>
          <a:stretch>
            <a:fillRect/>
          </a:stretch>
        </p:blipFill>
        <p:spPr>
          <a:xfrm>
            <a:off x="3786182" y="5357826"/>
            <a:ext cx="714375" cy="781050"/>
          </a:xfrm>
          <a:prstGeom prst="rect">
            <a:avLst/>
          </a:prstGeom>
          <a:ln>
            <a:noFill/>
          </a:ln>
        </p:spPr>
      </p:pic>
      <p:pic>
        <p:nvPicPr>
          <p:cNvPr id="85" name="84 Imagen" descr="S.gif"/>
          <p:cNvPicPr>
            <a:picLocks noChangeAspect="1"/>
          </p:cNvPicPr>
          <p:nvPr/>
        </p:nvPicPr>
        <p:blipFill>
          <a:blip r:embed="rId15">
            <a:lum contrast="10000"/>
          </a:blip>
          <a:stretch>
            <a:fillRect/>
          </a:stretch>
        </p:blipFill>
        <p:spPr>
          <a:xfrm>
            <a:off x="4572000" y="5357826"/>
            <a:ext cx="571500" cy="781050"/>
          </a:xfrm>
          <a:prstGeom prst="rect">
            <a:avLst/>
          </a:prstGeom>
          <a:ln>
            <a:noFill/>
          </a:ln>
        </p:spPr>
      </p:pic>
      <p:pic>
        <p:nvPicPr>
          <p:cNvPr id="86" name="85 Imagen" descr="2faac790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286348" y="785794"/>
            <a:ext cx="3857652" cy="6072206"/>
          </a:xfrm>
          <a:prstGeom prst="rect">
            <a:avLst/>
          </a:prstGeom>
        </p:spPr>
      </p:pic>
      <p:pic>
        <p:nvPicPr>
          <p:cNvPr id="33" name="32 Imagen" descr="cooltext1185788602.png"/>
          <p:cNvPicPr>
            <a:picLocks noChangeAspect="1"/>
          </p:cNvPicPr>
          <p:nvPr/>
        </p:nvPicPr>
        <p:blipFill>
          <a:blip r:embed="rId17">
            <a:lum bright="-20000" contrast="40000"/>
          </a:blip>
          <a:stretch>
            <a:fillRect/>
          </a:stretch>
        </p:blipFill>
        <p:spPr>
          <a:xfrm>
            <a:off x="3857620" y="6215082"/>
            <a:ext cx="2357422" cy="362664"/>
          </a:xfrm>
          <a:prstGeom prst="rect">
            <a:avLst/>
          </a:prstGeom>
        </p:spPr>
      </p:pic>
    </p:spTree>
  </p:cSld>
  <p:clrMapOvr>
    <a:masterClrMapping/>
  </p:clrMapOvr>
  <p:transition spd="slow" advTm="18000">
    <p:zoom/>
    <p:sndAc>
      <p:stSnd loop="1">
        <p:snd r:embed="rId2" name="--soul control - chocolate..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9000"/>
                            </p:stCondLst>
                            <p:childTnLst>
                              <p:par>
                                <p:cTn id="3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ocolate Amargo - Bombo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533"/>
            <a:ext cx="9144000" cy="6833467"/>
          </a:xfrm>
          <a:prstGeom prst="rect">
            <a:avLst/>
          </a:prstGeom>
          <a:effectLst/>
        </p:spPr>
      </p:pic>
      <p:sp>
        <p:nvSpPr>
          <p:cNvPr id="5" name="4 Anillo"/>
          <p:cNvSpPr/>
          <p:nvPr/>
        </p:nvSpPr>
        <p:spPr>
          <a:xfrm>
            <a:off x="500034" y="2357430"/>
            <a:ext cx="8643966" cy="1214422"/>
          </a:xfrm>
          <a:prstGeom prst="donu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00034" y="2928934"/>
            <a:ext cx="8643966" cy="1214422"/>
          </a:xfrm>
          <a:prstGeom prst="donu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1857364"/>
            <a:ext cx="7134276" cy="1214422"/>
          </a:xfrm>
          <a:prstGeom prst="donut">
            <a:avLst/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857224" y="3357562"/>
            <a:ext cx="7653358" cy="1214422"/>
          </a:xfrm>
          <a:prstGeom prst="donut">
            <a:avLst/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857356" y="1428736"/>
            <a:ext cx="6000792" cy="1214422"/>
          </a:xfrm>
          <a:prstGeom prst="donu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71604" y="3857628"/>
            <a:ext cx="6305560" cy="1214422"/>
          </a:xfrm>
          <a:prstGeom prst="donu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214546" y="1000108"/>
            <a:ext cx="5143536" cy="1214422"/>
          </a:xfrm>
          <a:prstGeom prst="donut">
            <a:avLst/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285984" y="4357694"/>
            <a:ext cx="5091114" cy="1214422"/>
          </a:xfrm>
          <a:prstGeom prst="donut">
            <a:avLst/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714612" y="500042"/>
            <a:ext cx="4286280" cy="1214422"/>
          </a:xfrm>
          <a:prstGeom prst="donu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357422" y="4857760"/>
            <a:ext cx="4643470" cy="1214422"/>
          </a:xfrm>
          <a:prstGeom prst="donu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428992" y="0"/>
            <a:ext cx="3214710" cy="1142984"/>
          </a:xfrm>
          <a:prstGeom prst="donut">
            <a:avLst/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286116" y="5572140"/>
            <a:ext cx="3286148" cy="1285860"/>
          </a:xfrm>
          <a:prstGeom prst="donut">
            <a:avLst>
              <a:gd name="adj" fmla="val 24976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_08_2009_0590067001249459793_manfred-dieter-kretschm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34719"/>
          </a:xfrm>
          <a:prstGeom prst="rect">
            <a:avLst/>
          </a:prstGeom>
        </p:spPr>
      </p:pic>
      <p:sp>
        <p:nvSpPr>
          <p:cNvPr id="5" name="4 Documento"/>
          <p:cNvSpPr/>
          <p:nvPr/>
        </p:nvSpPr>
        <p:spPr>
          <a:xfrm>
            <a:off x="0" y="0"/>
            <a:ext cx="4572000" cy="6858000"/>
          </a:xfrm>
          <a:prstGeom prst="flowChartDocumen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ocumento"/>
          <p:cNvSpPr/>
          <p:nvPr/>
        </p:nvSpPr>
        <p:spPr>
          <a:xfrm flipH="1">
            <a:off x="4572000" y="0"/>
            <a:ext cx="4572000" cy="6858000"/>
          </a:xfrm>
          <a:prstGeom prst="flowChartDocumen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a1791_fd47f97d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6 Redondear rectángulo de esquina diagonal"/>
          <p:cNvSpPr/>
          <p:nvPr/>
        </p:nvSpPr>
        <p:spPr>
          <a:xfrm>
            <a:off x="0" y="71438"/>
            <a:ext cx="409125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642910" y="71438"/>
            <a:ext cx="363684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1214414" y="71438"/>
            <a:ext cx="409145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1857356" y="71438"/>
            <a:ext cx="454605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2500298" y="71438"/>
            <a:ext cx="409145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3143240" y="71438"/>
            <a:ext cx="409145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5461728" y="71438"/>
            <a:ext cx="467594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dondear rectángulo de esquina diagonal"/>
          <p:cNvSpPr/>
          <p:nvPr/>
        </p:nvSpPr>
        <p:spPr>
          <a:xfrm>
            <a:off x="6143636" y="71438"/>
            <a:ext cx="428628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dondear rectángulo de esquina diagonal"/>
          <p:cNvSpPr/>
          <p:nvPr/>
        </p:nvSpPr>
        <p:spPr>
          <a:xfrm>
            <a:off x="6786578" y="71438"/>
            <a:ext cx="428628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dondear rectángulo de esquina diagonal"/>
          <p:cNvSpPr/>
          <p:nvPr/>
        </p:nvSpPr>
        <p:spPr>
          <a:xfrm>
            <a:off x="7410036" y="71438"/>
            <a:ext cx="519549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dondear rectángulo de esquina diagonal"/>
          <p:cNvSpPr/>
          <p:nvPr/>
        </p:nvSpPr>
        <p:spPr>
          <a:xfrm>
            <a:off x="8104934" y="71438"/>
            <a:ext cx="467594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dondear rectángulo de esquina diagonal"/>
          <p:cNvSpPr/>
          <p:nvPr/>
        </p:nvSpPr>
        <p:spPr>
          <a:xfrm>
            <a:off x="8728384" y="71438"/>
            <a:ext cx="415616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dondear rectángulo de esquina diagonal"/>
          <p:cNvSpPr/>
          <p:nvPr/>
        </p:nvSpPr>
        <p:spPr>
          <a:xfrm>
            <a:off x="3857620" y="0"/>
            <a:ext cx="500066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dondear rectángulo de esquina diagonal"/>
          <p:cNvSpPr/>
          <p:nvPr/>
        </p:nvSpPr>
        <p:spPr>
          <a:xfrm>
            <a:off x="4714876" y="71438"/>
            <a:ext cx="500066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ke-chocolate-delicious-glaze-decora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642910" y="-71438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52400" y="-61914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500166" y="-71438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85984" y="-71438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928926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86182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429124" y="-71438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5143504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929322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500826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286644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7715272" y="0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285784" y="-357214"/>
            <a:ext cx="9429784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cop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18"/>
            <a:ext cx="9144000" cy="6778564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94666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3071810"/>
          </a:xfrm>
          <a:prstGeom prst="trapezoid">
            <a:avLst>
              <a:gd name="adj" fmla="val 91088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_12915532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2000232" y="1643050"/>
            <a:ext cx="2500330" cy="3500462"/>
          </a:xfrm>
          <a:prstGeom prst="moon">
            <a:avLst>
              <a:gd name="adj" fmla="val 43031"/>
            </a:avLst>
          </a:prstGeom>
          <a:solidFill>
            <a:srgbClr val="964B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1643050"/>
            <a:ext cx="2562244" cy="3500462"/>
          </a:xfrm>
          <a:prstGeom prst="moon">
            <a:avLst>
              <a:gd name="adj" fmla="val 41801"/>
            </a:avLst>
          </a:prstGeom>
          <a:solidFill>
            <a:srgbClr val="964B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000100" y="1643050"/>
            <a:ext cx="2500330" cy="3500462"/>
          </a:xfrm>
          <a:prstGeom prst="moon">
            <a:avLst>
              <a:gd name="adj" fmla="val 43031"/>
            </a:avLst>
          </a:prstGeom>
          <a:solidFill>
            <a:srgbClr val="964B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572132" y="1571612"/>
            <a:ext cx="2562244" cy="3500462"/>
          </a:xfrm>
          <a:prstGeom prst="moon">
            <a:avLst>
              <a:gd name="adj" fmla="val 41801"/>
            </a:avLst>
          </a:prstGeom>
          <a:solidFill>
            <a:srgbClr val="964B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0" y="1643050"/>
            <a:ext cx="2500330" cy="3500462"/>
          </a:xfrm>
          <a:prstGeom prst="moon">
            <a:avLst>
              <a:gd name="adj" fmla="val 43031"/>
            </a:avLst>
          </a:prstGeom>
          <a:solidFill>
            <a:srgbClr val="964B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581756" y="1500174"/>
            <a:ext cx="2562244" cy="3500462"/>
          </a:xfrm>
          <a:prstGeom prst="moon">
            <a:avLst>
              <a:gd name="adj" fmla="val 41801"/>
            </a:avLst>
          </a:prstGeom>
          <a:solidFill>
            <a:srgbClr val="964B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0"/>
            <a:ext cx="964413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animBg="1"/>
      <p:bldP spid="12" grpId="1" animBg="1"/>
      <p:bldP spid="12" grpId="2" animBg="1"/>
      <p:bldP spid="12" grpId="3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ocolate-chocolate-30471841-1024-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4526944">
            <a:off x="2514172" y="1291931"/>
            <a:ext cx="1674617" cy="1766935"/>
          </a:xfrm>
          <a:prstGeom prst="teardrop">
            <a:avLst>
              <a:gd name="adj" fmla="val 132753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0800000">
            <a:off x="4635879" y="1030112"/>
            <a:ext cx="1651585" cy="1718052"/>
          </a:xfrm>
          <a:prstGeom prst="teardrop">
            <a:avLst>
              <a:gd name="adj" fmla="val 132753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720828">
            <a:off x="2899064" y="3304020"/>
            <a:ext cx="1691539" cy="1727667"/>
          </a:xfrm>
          <a:prstGeom prst="teardrop">
            <a:avLst>
              <a:gd name="adj" fmla="val 132753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19006">
            <a:off x="4930249" y="2919361"/>
            <a:ext cx="1676649" cy="1701743"/>
          </a:xfrm>
          <a:prstGeom prst="teardrop">
            <a:avLst>
              <a:gd name="adj" fmla="val 132753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0x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64373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571504" cy="6858000"/>
          </a:xfrm>
          <a:prstGeom prst="rect">
            <a:avLst/>
          </a:prstGeom>
          <a:solidFill>
            <a:srgbClr val="964B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496" y="0"/>
            <a:ext cx="571504" cy="6858000"/>
          </a:xfrm>
          <a:prstGeom prst="rect">
            <a:avLst/>
          </a:prstGeom>
          <a:solidFill>
            <a:srgbClr val="964B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0"/>
            <a:ext cx="571504" cy="6858000"/>
          </a:xfrm>
          <a:prstGeom prst="rect">
            <a:avLst/>
          </a:prstGeom>
          <a:solidFill>
            <a:srgbClr val="964B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929586" y="0"/>
            <a:ext cx="571504" cy="6858000"/>
          </a:xfrm>
          <a:prstGeom prst="rect">
            <a:avLst/>
          </a:prstGeom>
          <a:solidFill>
            <a:srgbClr val="964B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600x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64373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1396-chocolate-girl-in-chocol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71396-chocolate-girl-in-chocol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6357_krasivaya_devushka_shokolad_devushki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000364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00232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000496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72066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72198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143768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15338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000100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00364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000232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000496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72066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072198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215206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215338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ocolate-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31284" y="2397576"/>
            <a:ext cx="6858000" cy="206284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64B00">
                  <a:shade val="30000"/>
                  <a:satMod val="115000"/>
                  <a:alpha val="43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2285992" y="2357446"/>
            <a:ext cx="6858000" cy="214310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64B00">
                  <a:shade val="30000"/>
                  <a:satMod val="115000"/>
                  <a:alpha val="43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1254600" y="2397576"/>
            <a:ext cx="6858000" cy="206284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64B00">
                  <a:shade val="30000"/>
                  <a:satMod val="115000"/>
                  <a:alpha val="43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3500438" y="2357446"/>
            <a:ext cx="6858000" cy="214310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64B00">
                  <a:shade val="30000"/>
                  <a:satMod val="115000"/>
                  <a:alpha val="43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2397576" y="2397576"/>
            <a:ext cx="6858000" cy="206284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64B00">
                  <a:shade val="30000"/>
                  <a:satMod val="115000"/>
                  <a:alpha val="43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 flipV="1">
            <a:off x="4643446" y="2357446"/>
            <a:ext cx="6858000" cy="214310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64B00">
                  <a:shade val="30000"/>
                  <a:satMod val="115000"/>
                  <a:alpha val="43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10221056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flipV="1">
            <a:off x="0" y="0"/>
            <a:ext cx="9144000" cy="3500438"/>
          </a:xfrm>
          <a:prstGeom prst="trapezoid">
            <a:avLst>
              <a:gd name="adj" fmla="val 80894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>
            <a:off x="0" y="3500438"/>
            <a:ext cx="9144000" cy="3357562"/>
          </a:xfrm>
          <a:prstGeom prst="trapezoid">
            <a:avLst>
              <a:gd name="adj" fmla="val 84102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1949088" y="1979988"/>
            <a:ext cx="6858002" cy="2898025"/>
          </a:xfrm>
          <a:prstGeom prst="triangle">
            <a:avLst>
              <a:gd name="adj" fmla="val 49540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4286257" y="2000257"/>
            <a:ext cx="6858000" cy="2857486"/>
          </a:xfrm>
          <a:prstGeom prst="triangle">
            <a:avLst>
              <a:gd name="adj" fmla="val 50919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tura-de-pantalla-2012-05-14-a-las-12.08.40.jpg"/>
          <p:cNvPicPr>
            <a:picLocks noChangeAspect="1"/>
          </p:cNvPicPr>
          <p:nvPr/>
        </p:nvPicPr>
        <p:blipFill>
          <a:blip r:embed="rId2" cstate="print"/>
          <a:srcRect l="4838" t="1887" r="3226" b="3773"/>
          <a:stretch>
            <a:fillRect/>
          </a:stretch>
        </p:blipFill>
        <p:spPr>
          <a:xfrm rot="19466344">
            <a:off x="865187" y="2421196"/>
            <a:ext cx="2697955" cy="2366627"/>
          </a:xfrm>
          <a:prstGeom prst="heart">
            <a:avLst/>
          </a:prstGeom>
          <a:effectLst>
            <a:softEdge rad="63500"/>
          </a:effectLst>
        </p:spPr>
      </p:pic>
      <p:pic>
        <p:nvPicPr>
          <p:cNvPr id="5" name="4 Imagen" descr="2b58f9a2.png"/>
          <p:cNvPicPr>
            <a:picLocks noChangeAspect="1"/>
          </p:cNvPicPr>
          <p:nvPr/>
        </p:nvPicPr>
        <p:blipFill>
          <a:blip r:embed="rId3"/>
          <a:srcRect b="12852"/>
          <a:stretch>
            <a:fillRect/>
          </a:stretch>
        </p:blipFill>
        <p:spPr>
          <a:xfrm>
            <a:off x="3500429" y="-19220"/>
            <a:ext cx="5643571" cy="6877220"/>
          </a:xfrm>
          <a:prstGeom prst="rect">
            <a:avLst/>
          </a:prstGeom>
        </p:spPr>
      </p:pic>
      <p:pic>
        <p:nvPicPr>
          <p:cNvPr id="6" name="5 Imagen" descr="Captura-de-pantalla-2012-05-14-a-las-12.08.40.jpg"/>
          <p:cNvPicPr>
            <a:picLocks noChangeAspect="1"/>
          </p:cNvPicPr>
          <p:nvPr/>
        </p:nvPicPr>
        <p:blipFill>
          <a:blip r:embed="rId4" cstate="print"/>
          <a:srcRect l="4838" t="1887" r="3226" b="3773"/>
          <a:stretch>
            <a:fillRect/>
          </a:stretch>
        </p:blipFill>
        <p:spPr>
          <a:xfrm rot="19799907">
            <a:off x="1967583" y="4080329"/>
            <a:ext cx="2599749" cy="2280481"/>
          </a:xfrm>
          <a:prstGeom prst="heart">
            <a:avLst/>
          </a:prstGeom>
          <a:effectLst>
            <a:softEdge rad="63500"/>
          </a:effectLst>
        </p:spPr>
      </p:pic>
      <p:pic>
        <p:nvPicPr>
          <p:cNvPr id="7" name="6 Imagen" descr="Captura-de-pantalla-2012-05-14-a-las-12.08.40.jpg"/>
          <p:cNvPicPr>
            <a:picLocks noChangeAspect="1"/>
          </p:cNvPicPr>
          <p:nvPr/>
        </p:nvPicPr>
        <p:blipFill>
          <a:blip r:embed="rId5" cstate="print"/>
          <a:srcRect l="4838" t="1887" r="3226" b="3773"/>
          <a:stretch>
            <a:fillRect/>
          </a:stretch>
        </p:blipFill>
        <p:spPr>
          <a:xfrm rot="19549756">
            <a:off x="-329517" y="578307"/>
            <a:ext cx="2825659" cy="2493436"/>
          </a:xfrm>
          <a:prstGeom prst="heart">
            <a:avLst/>
          </a:prstGeom>
          <a:effectLst>
            <a:softEdge rad="63500"/>
          </a:effectLst>
        </p:spPr>
      </p:pic>
      <p:sp>
        <p:nvSpPr>
          <p:cNvPr id="8" name="7 Rectángulo"/>
          <p:cNvSpPr/>
          <p:nvPr/>
        </p:nvSpPr>
        <p:spPr>
          <a:xfrm>
            <a:off x="-857288" y="0"/>
            <a:ext cx="1000128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ocolate-eat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84998">
            <a:off x="2350012" y="909473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53000">
                <a:srgbClr val="964B00">
                  <a:shade val="30000"/>
                  <a:satMod val="115000"/>
                  <a:alpha val="8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84998">
            <a:off x="5564721" y="980912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53000">
                <a:srgbClr val="964B00">
                  <a:shade val="30000"/>
                  <a:satMod val="115000"/>
                  <a:alpha val="8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195253">
            <a:off x="2278575" y="1695294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53000">
                <a:srgbClr val="964B00">
                  <a:shade val="30000"/>
                  <a:satMod val="115000"/>
                  <a:alpha val="8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70764">
            <a:off x="5565683" y="1838855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53000">
                <a:srgbClr val="964B00">
                  <a:shade val="30000"/>
                  <a:satMod val="115000"/>
                  <a:alpha val="8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152510">
            <a:off x="2278575" y="2481111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53000">
                <a:srgbClr val="964B00">
                  <a:shade val="30000"/>
                  <a:satMod val="115000"/>
                  <a:alpha val="8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91112">
            <a:off x="5566312" y="2696498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53000">
                <a:srgbClr val="964B00">
                  <a:shade val="30000"/>
                  <a:satMod val="115000"/>
                  <a:alpha val="8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220283">
            <a:off x="2207138" y="3552681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53000">
                <a:srgbClr val="964B00">
                  <a:shade val="30000"/>
                  <a:satMod val="115000"/>
                  <a:alpha val="8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226788">
            <a:off x="5492615" y="3552165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53000">
                <a:srgbClr val="964B00">
                  <a:shade val="30000"/>
                  <a:satMod val="115000"/>
                  <a:alpha val="8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294866">
            <a:off x="2131936" y="4478320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53000">
                <a:srgbClr val="964B00">
                  <a:shade val="30000"/>
                  <a:satMod val="115000"/>
                  <a:alpha val="8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52864">
            <a:off x="5565350" y="4410394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53000">
                <a:srgbClr val="964B00">
                  <a:shade val="30000"/>
                  <a:satMod val="115000"/>
                  <a:alpha val="8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309172">
            <a:off x="2060498" y="5192700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53000">
                <a:srgbClr val="964B00">
                  <a:shade val="30000"/>
                  <a:satMod val="115000"/>
                  <a:alpha val="8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18916">
            <a:off x="5560733" y="5192507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53000">
                <a:srgbClr val="964B00">
                  <a:shade val="30000"/>
                  <a:satMod val="115000"/>
                  <a:alpha val="8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ocolatei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41"/>
            <a:ext cx="9144000" cy="6838718"/>
          </a:xfrm>
          <a:prstGeom prst="rect">
            <a:avLst/>
          </a:prstGeom>
        </p:spPr>
      </p:pic>
      <p:sp>
        <p:nvSpPr>
          <p:cNvPr id="5" name="4 Documento"/>
          <p:cNvSpPr/>
          <p:nvPr/>
        </p:nvSpPr>
        <p:spPr>
          <a:xfrm flipH="1">
            <a:off x="0" y="0"/>
            <a:ext cx="4500562" cy="6858000"/>
          </a:xfrm>
          <a:prstGeom prst="flowChartDocumen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ocumento"/>
          <p:cNvSpPr/>
          <p:nvPr/>
        </p:nvSpPr>
        <p:spPr>
          <a:xfrm>
            <a:off x="4500562" y="0"/>
            <a:ext cx="4643438" cy="6858000"/>
          </a:xfrm>
          <a:prstGeom prst="flowChartDocumen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zekolada-kobieta-pies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 flipH="1">
            <a:off x="0" y="0"/>
            <a:ext cx="4500562" cy="6858000"/>
          </a:xfrm>
          <a:prstGeom prst="moon">
            <a:avLst>
              <a:gd name="adj" fmla="val 37321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572000" y="0"/>
            <a:ext cx="4572000" cy="6858000"/>
          </a:xfrm>
          <a:prstGeom prst="moon">
            <a:avLst>
              <a:gd name="adj" fmla="val 4070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1285860"/>
            <a:ext cx="2285952" cy="4286280"/>
          </a:xfrm>
          <a:prstGeom prst="moon">
            <a:avLst>
              <a:gd name="adj" fmla="val 47929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858000" y="1214422"/>
            <a:ext cx="2286000" cy="4500594"/>
          </a:xfrm>
          <a:prstGeom prst="moon">
            <a:avLst>
              <a:gd name="adj" fmla="val 5070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ocolate-wallpaper_1600x1200_8887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b48844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0"/>
            <a:ext cx="5148775" cy="6858000"/>
          </a:xfrm>
          <a:prstGeom prst="rect">
            <a:avLst/>
          </a:prstGeom>
        </p:spPr>
      </p:pic>
      <p:pic>
        <p:nvPicPr>
          <p:cNvPr id="6" name="5 Imagen" descr="8afe491a.png"/>
          <p:cNvPicPr>
            <a:picLocks noChangeAspect="1"/>
          </p:cNvPicPr>
          <p:nvPr/>
        </p:nvPicPr>
        <p:blipFill>
          <a:blip r:embed="rId4"/>
          <a:srcRect b="4545"/>
          <a:stretch>
            <a:fillRect/>
          </a:stretch>
        </p:blipFill>
        <p:spPr>
          <a:xfrm>
            <a:off x="0" y="357166"/>
            <a:ext cx="5341518" cy="65008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positphotos_12800476_l_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epositphotos_12800476_l_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clairs-chocolate-receta-postre-repost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clairs-chocolate-receta-postre-repost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clairs-chocolate-receta-postre-repost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vushka_i_shokoladka_shokolad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600895">
            <a:off x="6440057" y="1579076"/>
            <a:ext cx="1767614" cy="1774298"/>
          </a:xfrm>
          <a:prstGeom prst="teardrop">
            <a:avLst>
              <a:gd name="adj" fmla="val 123336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600895">
            <a:off x="6440058" y="3793654"/>
            <a:ext cx="1767614" cy="1774298"/>
          </a:xfrm>
          <a:prstGeom prst="teardrop">
            <a:avLst>
              <a:gd name="adj" fmla="val 130133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600895">
            <a:off x="4725546" y="1579076"/>
            <a:ext cx="1767614" cy="1774298"/>
          </a:xfrm>
          <a:prstGeom prst="teardrop">
            <a:avLst>
              <a:gd name="adj" fmla="val 147023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600895">
            <a:off x="4722512" y="3798031"/>
            <a:ext cx="1767614" cy="1774298"/>
          </a:xfrm>
          <a:prstGeom prst="teardrop">
            <a:avLst>
              <a:gd name="adj" fmla="val 143888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600895">
            <a:off x="3511098" y="1650514"/>
            <a:ext cx="1767614" cy="1774298"/>
          </a:xfrm>
          <a:prstGeom prst="teardrop">
            <a:avLst>
              <a:gd name="adj" fmla="val 123336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600895">
            <a:off x="3511099" y="3865092"/>
            <a:ext cx="1767614" cy="1774298"/>
          </a:xfrm>
          <a:prstGeom prst="teardrop">
            <a:avLst>
              <a:gd name="adj" fmla="val 130133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600895">
            <a:off x="1796587" y="1650514"/>
            <a:ext cx="1767614" cy="1774298"/>
          </a:xfrm>
          <a:prstGeom prst="teardrop">
            <a:avLst>
              <a:gd name="adj" fmla="val 147023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600895">
            <a:off x="1793553" y="3869469"/>
            <a:ext cx="1767614" cy="1774298"/>
          </a:xfrm>
          <a:prstGeom prst="teardrop">
            <a:avLst>
              <a:gd name="adj" fmla="val 143888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600895">
            <a:off x="82076" y="1650514"/>
            <a:ext cx="1767614" cy="1774298"/>
          </a:xfrm>
          <a:prstGeom prst="teardrop">
            <a:avLst>
              <a:gd name="adj" fmla="val 147023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600895">
            <a:off x="79042" y="3869469"/>
            <a:ext cx="1767614" cy="1774298"/>
          </a:xfrm>
          <a:prstGeom prst="teardrop">
            <a:avLst>
              <a:gd name="adj" fmla="val 143888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4da3b7fbbce2345d7772b0674a318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  <p:pic>
        <p:nvPicPr>
          <p:cNvPr id="5" name="4 Imagen" descr="e4da3b7fbbce2345d7772b0674a318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  <p:pic>
        <p:nvPicPr>
          <p:cNvPr id="7" name="6 Imagen" descr="e4da3b7fbbce2345d7772b0674a318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ép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gradFill flip="none" rotWithShape="1">
            <a:gsLst>
              <a:gs pos="71000">
                <a:srgbClr val="C00000">
                  <a:shade val="30000"/>
                  <a:satMod val="115000"/>
                  <a:alpha val="6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00562" y="0"/>
            <a:ext cx="4643438" cy="6858000"/>
          </a:xfrm>
          <a:prstGeom prst="rect">
            <a:avLst/>
          </a:prstGeom>
          <a:gradFill flip="none" rotWithShape="1">
            <a:gsLst>
              <a:gs pos="71000">
                <a:srgbClr val="C00000">
                  <a:shade val="30000"/>
                  <a:satMod val="115000"/>
                  <a:alpha val="6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ot-Chocolate-cynthia-selahblue-cynti19-27822063-1024-77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</p:spPr>
      </p:pic>
      <p:sp>
        <p:nvSpPr>
          <p:cNvPr id="5" name="4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57000"/>
            </a:avLst>
          </a:prstGeom>
          <a:gradFill>
            <a:gsLst>
              <a:gs pos="0">
                <a:srgbClr val="D6B19C">
                  <a:alpha val="52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flipV="1">
            <a:off x="0" y="0"/>
            <a:ext cx="9144000" cy="3071810"/>
          </a:xfrm>
          <a:prstGeom prst="trapezoid">
            <a:avLst>
              <a:gd name="adj" fmla="val 51688"/>
            </a:avLst>
          </a:prstGeom>
          <a:gradFill>
            <a:gsLst>
              <a:gs pos="0">
                <a:srgbClr val="D6B19C">
                  <a:alpha val="52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od_Drinks_Chocolate_with_milk_032429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928794" y="0"/>
            <a:ext cx="4143404" cy="6858000"/>
          </a:xfrm>
          <a:prstGeom prst="moon">
            <a:avLst/>
          </a:prstGeom>
          <a:solidFill>
            <a:srgbClr val="5028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3714744" y="0"/>
            <a:ext cx="3633814" cy="6858000"/>
          </a:xfrm>
          <a:prstGeom prst="moon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2" y="1142984"/>
            <a:ext cx="714348" cy="1785950"/>
          </a:xfrm>
          <a:prstGeom prst="rect">
            <a:avLst/>
          </a:prstGeom>
          <a:solidFill>
            <a:srgbClr val="5028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818" y="1142984"/>
            <a:ext cx="714348" cy="1785950"/>
          </a:xfrm>
          <a:prstGeom prst="rec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71668" y="1142984"/>
            <a:ext cx="714348" cy="17859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357454" y="1142984"/>
            <a:ext cx="714348" cy="1785950"/>
          </a:xfrm>
          <a:prstGeom prst="rect">
            <a:avLst/>
          </a:prstGeom>
          <a:solidFill>
            <a:srgbClr val="9E4F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143272" y="1142984"/>
            <a:ext cx="714348" cy="1785950"/>
          </a:xfrm>
          <a:prstGeom prst="rect">
            <a:avLst/>
          </a:prstGeom>
          <a:solidFill>
            <a:srgbClr val="BC5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929058" y="1142984"/>
            <a:ext cx="714348" cy="1785950"/>
          </a:xfrm>
          <a:prstGeom prst="rect">
            <a:avLst/>
          </a:prstGeom>
          <a:solidFill>
            <a:srgbClr val="C98D1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714908" y="1142984"/>
            <a:ext cx="714348" cy="1785950"/>
          </a:xfrm>
          <a:prstGeom prst="rect">
            <a:avLst/>
          </a:prstGeom>
          <a:solidFill>
            <a:srgbClr val="C98D1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500694" y="1142984"/>
            <a:ext cx="714348" cy="1785950"/>
          </a:xfrm>
          <a:prstGeom prst="rect">
            <a:avLst/>
          </a:prstGeom>
          <a:solidFill>
            <a:srgbClr val="BC5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215100" y="1142984"/>
            <a:ext cx="571478" cy="1785950"/>
          </a:xfrm>
          <a:prstGeom prst="rect">
            <a:avLst/>
          </a:prstGeom>
          <a:solidFill>
            <a:srgbClr val="9E4F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858016" y="1142984"/>
            <a:ext cx="714348" cy="17859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643834" y="1142984"/>
            <a:ext cx="714348" cy="1785950"/>
          </a:xfrm>
          <a:prstGeom prst="rec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429652" y="1142984"/>
            <a:ext cx="714348" cy="1785950"/>
          </a:xfrm>
          <a:prstGeom prst="rect">
            <a:avLst/>
          </a:prstGeom>
          <a:solidFill>
            <a:srgbClr val="5028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2" y="3286124"/>
            <a:ext cx="714348" cy="1785950"/>
          </a:xfrm>
          <a:prstGeom prst="rect">
            <a:avLst/>
          </a:prstGeom>
          <a:solidFill>
            <a:srgbClr val="5028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85818" y="3286124"/>
            <a:ext cx="714348" cy="1785950"/>
          </a:xfrm>
          <a:prstGeom prst="rec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571668" y="3286124"/>
            <a:ext cx="714348" cy="17859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357454" y="3286124"/>
            <a:ext cx="714348" cy="1785950"/>
          </a:xfrm>
          <a:prstGeom prst="rect">
            <a:avLst/>
          </a:prstGeom>
          <a:solidFill>
            <a:srgbClr val="9E4F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72" y="3286124"/>
            <a:ext cx="714348" cy="1785950"/>
          </a:xfrm>
          <a:prstGeom prst="rect">
            <a:avLst/>
          </a:prstGeom>
          <a:solidFill>
            <a:srgbClr val="BC5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929058" y="3286124"/>
            <a:ext cx="714348" cy="1785950"/>
          </a:xfrm>
          <a:prstGeom prst="rect">
            <a:avLst/>
          </a:prstGeom>
          <a:solidFill>
            <a:srgbClr val="C98D1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714908" y="3286124"/>
            <a:ext cx="714348" cy="1785950"/>
          </a:xfrm>
          <a:prstGeom prst="rect">
            <a:avLst/>
          </a:prstGeom>
          <a:solidFill>
            <a:srgbClr val="C98D1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500694" y="3286124"/>
            <a:ext cx="714348" cy="1785950"/>
          </a:xfrm>
          <a:prstGeom prst="rect">
            <a:avLst/>
          </a:prstGeom>
          <a:solidFill>
            <a:srgbClr val="BC5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215100" y="3286124"/>
            <a:ext cx="571478" cy="1785950"/>
          </a:xfrm>
          <a:prstGeom prst="rect">
            <a:avLst/>
          </a:prstGeom>
          <a:solidFill>
            <a:srgbClr val="9E4F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858016" y="3286124"/>
            <a:ext cx="714348" cy="17859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643834" y="3286124"/>
            <a:ext cx="714348" cy="1785950"/>
          </a:xfrm>
          <a:prstGeom prst="rec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52" y="3286124"/>
            <a:ext cx="714348" cy="1785950"/>
          </a:xfrm>
          <a:prstGeom prst="rect">
            <a:avLst/>
          </a:prstGeom>
          <a:solidFill>
            <a:srgbClr val="5028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Triángulo isósceles"/>
          <p:cNvSpPr/>
          <p:nvPr/>
        </p:nvSpPr>
        <p:spPr>
          <a:xfrm rot="5400000">
            <a:off x="-1643078" y="2428872"/>
            <a:ext cx="4714884" cy="1428728"/>
          </a:xfrm>
          <a:prstGeom prst="triangle">
            <a:avLst/>
          </a:prstGeom>
          <a:gradFill flip="none" rotWithShape="1">
            <a:gsLst>
              <a:gs pos="51000">
                <a:srgbClr val="5028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6107901" y="2393133"/>
            <a:ext cx="4643470" cy="1428792"/>
          </a:xfrm>
          <a:prstGeom prst="triangle">
            <a:avLst/>
          </a:prstGeom>
          <a:gradFill flip="none" rotWithShape="1">
            <a:gsLst>
              <a:gs pos="51000">
                <a:srgbClr val="5028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714416" y="2428872"/>
            <a:ext cx="4714884" cy="1428728"/>
          </a:xfrm>
          <a:prstGeom prst="triangle">
            <a:avLst/>
          </a:prstGeom>
          <a:gradFill flip="none" rotWithShape="1">
            <a:gsLst>
              <a:gs pos="51000">
                <a:srgbClr val="5028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5250645" y="2393133"/>
            <a:ext cx="4643470" cy="1428792"/>
          </a:xfrm>
          <a:prstGeom prst="triangle">
            <a:avLst/>
          </a:prstGeom>
          <a:gradFill flip="none" rotWithShape="1">
            <a:gsLst>
              <a:gs pos="51000">
                <a:srgbClr val="5028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142840" y="2428872"/>
            <a:ext cx="4714884" cy="1428728"/>
          </a:xfrm>
          <a:prstGeom prst="triangle">
            <a:avLst/>
          </a:prstGeom>
          <a:gradFill flip="none" rotWithShape="1">
            <a:gsLst>
              <a:gs pos="51000">
                <a:srgbClr val="5028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 flipV="1">
            <a:off x="4393389" y="2393133"/>
            <a:ext cx="4643470" cy="1428792"/>
          </a:xfrm>
          <a:prstGeom prst="triangle">
            <a:avLst/>
          </a:prstGeom>
          <a:gradFill flip="none" rotWithShape="1">
            <a:gsLst>
              <a:gs pos="51000">
                <a:srgbClr val="5028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928658" y="2428872"/>
            <a:ext cx="4714884" cy="1428728"/>
          </a:xfrm>
          <a:prstGeom prst="triangle">
            <a:avLst/>
          </a:prstGeom>
          <a:gradFill flip="none" rotWithShape="1">
            <a:gsLst>
              <a:gs pos="51000">
                <a:srgbClr val="5028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 flipV="1">
            <a:off x="3679009" y="2393133"/>
            <a:ext cx="4643470" cy="1428792"/>
          </a:xfrm>
          <a:prstGeom prst="triangle">
            <a:avLst/>
          </a:prstGeom>
          <a:gradFill flip="none" rotWithShape="1">
            <a:gsLst>
              <a:gs pos="51000">
                <a:srgbClr val="5028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1500162" y="2428872"/>
            <a:ext cx="4714884" cy="1428728"/>
          </a:xfrm>
          <a:prstGeom prst="triangle">
            <a:avLst/>
          </a:prstGeom>
          <a:gradFill flip="none" rotWithShape="1">
            <a:gsLst>
              <a:gs pos="51000">
                <a:srgbClr val="5028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 flipV="1">
            <a:off x="2893191" y="2393133"/>
            <a:ext cx="4643470" cy="1428792"/>
          </a:xfrm>
          <a:prstGeom prst="triangle">
            <a:avLst/>
          </a:prstGeom>
          <a:gradFill flip="none" rotWithShape="1">
            <a:gsLst>
              <a:gs pos="51000">
                <a:srgbClr val="5028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6" grpId="0" animBg="1"/>
      <p:bldP spid="6" grpId="2" animBg="1"/>
      <p:bldP spid="10" grpId="0" animBg="1"/>
      <p:bldP spid="10" grpId="2" animBg="1"/>
      <p:bldP spid="11" grpId="0" animBg="1"/>
      <p:bldP spid="11" grpId="2" animBg="1"/>
      <p:bldP spid="12" grpId="0" animBg="1"/>
      <p:bldP spid="12" grpId="2" animBg="1"/>
      <p:bldP spid="13" grpId="0" animBg="1"/>
      <p:bldP spid="13" grpId="2" animBg="1"/>
      <p:bldP spid="14" grpId="0" animBg="1"/>
      <p:bldP spid="14" grpId="2" animBg="1"/>
      <p:bldP spid="15" grpId="0" animBg="1"/>
      <p:bldP spid="15" grpId="2" animBg="1"/>
      <p:bldP spid="16" grpId="0" animBg="1"/>
      <p:bldP spid="16" grpId="2" animBg="1"/>
      <p:bldP spid="17" grpId="0" animBg="1"/>
      <p:bldP spid="17" grpId="2" animBg="1"/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kel cho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14611" y="3214688"/>
            <a:ext cx="2000264" cy="1928826"/>
          </a:xfrm>
          <a:prstGeom prst="teardrop">
            <a:avLst/>
          </a:prstGeom>
          <a:gradFill flip="none" rotWithShape="1">
            <a:gsLst>
              <a:gs pos="60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52015">
            <a:off x="4535505" y="3318356"/>
            <a:ext cx="2000264" cy="1928826"/>
          </a:xfrm>
          <a:prstGeom prst="teardrop">
            <a:avLst/>
          </a:prstGeom>
          <a:gradFill flip="none" rotWithShape="1">
            <a:gsLst>
              <a:gs pos="60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400000">
            <a:off x="2678892" y="1178705"/>
            <a:ext cx="2000264" cy="1928826"/>
          </a:xfrm>
          <a:prstGeom prst="teardrop">
            <a:avLst/>
          </a:prstGeom>
          <a:gradFill flip="none" rotWithShape="1">
            <a:gsLst>
              <a:gs pos="60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403316">
            <a:off x="4533510" y="1108846"/>
            <a:ext cx="2000264" cy="1928826"/>
          </a:xfrm>
          <a:prstGeom prst="teardrop">
            <a:avLst/>
          </a:prstGeom>
          <a:gradFill flip="none" rotWithShape="1">
            <a:gsLst>
              <a:gs pos="60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" name="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" name="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s-mitos-del-chocolate_1_14977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los-mitos-del-chocolate_1_14977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0"/>
            <a:ext cx="964413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500034" y="2357430"/>
            <a:ext cx="8643966" cy="1214422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85852" y="1857364"/>
            <a:ext cx="7134276" cy="1214422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857356" y="1428736"/>
            <a:ext cx="6000792" cy="1214422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1000108"/>
            <a:ext cx="5143536" cy="1214422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14612" y="500042"/>
            <a:ext cx="4286280" cy="1214422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428992" y="0"/>
            <a:ext cx="3214710" cy="1142984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34" y="2928934"/>
            <a:ext cx="8643966" cy="1214422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57224" y="3357562"/>
            <a:ext cx="7653358" cy="1214422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571604" y="3857628"/>
            <a:ext cx="6305560" cy="1214422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285984" y="4357694"/>
            <a:ext cx="5091114" cy="1214422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357422" y="4857760"/>
            <a:ext cx="4643470" cy="1214422"/>
          </a:xfrm>
          <a:prstGeom prst="donu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286116" y="5572140"/>
            <a:ext cx="3286148" cy="1285860"/>
          </a:xfrm>
          <a:prstGeom prst="donut">
            <a:avLst>
              <a:gd name="adj" fmla="val 2497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endParaRPr lang="es-ES" sz="3600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Lágrima"/>
          <p:cNvSpPr/>
          <p:nvPr/>
        </p:nvSpPr>
        <p:spPr>
          <a:xfrm>
            <a:off x="0" y="5214926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960225">
            <a:off x="73169" y="126434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0800000">
            <a:off x="7443782" y="0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749358">
            <a:off x="7647895" y="5343613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960225">
            <a:off x="787518" y="626477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0800000">
            <a:off x="6858016" y="571480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045778">
            <a:off x="778520" y="4998009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5749358">
            <a:off x="7004953" y="5086264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960225">
            <a:off x="1430458" y="1269419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0800000">
            <a:off x="6215074" y="1142984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678352">
            <a:off x="1501853" y="4579851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5749358">
            <a:off x="6362011" y="4629233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4960225">
            <a:off x="2216278" y="1912361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0800000">
            <a:off x="5500694" y="1714488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616098">
            <a:off x="2418814" y="4138885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5749358">
            <a:off x="5719068" y="4272043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4960225">
            <a:off x="3216409" y="2412426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616098">
            <a:off x="3133194" y="3853133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0800000">
            <a:off x="4929190" y="2285992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5749358">
            <a:off x="4933251" y="3843414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6662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6662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lubnika-i-shokolad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klubnika-i-shokolad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" name="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1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2450" cy="6858000"/>
          </a:xfrm>
          <a:prstGeom prst="rect">
            <a:avLst/>
          </a:prstGeom>
        </p:spPr>
      </p:pic>
      <p:pic>
        <p:nvPicPr>
          <p:cNvPr id="5" name="4 Imagen" descr="dsc_1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0" y="0"/>
            <a:ext cx="912245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cokola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5" name="4 Imagen" descr="scokola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rprendentes-ideas-para-adelgazar-1.jpg"/>
          <p:cNvPicPr>
            <a:picLocks noChangeAspect="1"/>
          </p:cNvPicPr>
          <p:nvPr/>
        </p:nvPicPr>
        <p:blipFill>
          <a:blip r:embed="rId2"/>
          <a:srcRect t="2163" b="546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orprendentes-ideas-para-adelgazar-1.jpg"/>
          <p:cNvPicPr>
            <a:picLocks noChangeAspect="1"/>
          </p:cNvPicPr>
          <p:nvPr/>
        </p:nvPicPr>
        <p:blipFill>
          <a:blip r:embed="rId2"/>
          <a:srcRect t="2163" b="546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kidki-Nizhniy-Novgorod-13735413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4526944">
            <a:off x="2514172" y="1291931"/>
            <a:ext cx="1674617" cy="1766935"/>
          </a:xfrm>
          <a:prstGeom prst="teardrop">
            <a:avLst>
              <a:gd name="adj" fmla="val 132753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0800000">
            <a:off x="4635879" y="1030112"/>
            <a:ext cx="1651585" cy="1718052"/>
          </a:xfrm>
          <a:prstGeom prst="teardrop">
            <a:avLst>
              <a:gd name="adj" fmla="val 132753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720828">
            <a:off x="2899064" y="3304020"/>
            <a:ext cx="1691539" cy="1727667"/>
          </a:xfrm>
          <a:prstGeom prst="teardrop">
            <a:avLst>
              <a:gd name="adj" fmla="val 132753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19006">
            <a:off x="4930249" y="2919361"/>
            <a:ext cx="1676649" cy="1701743"/>
          </a:xfrm>
          <a:prstGeom prst="teardrop">
            <a:avLst>
              <a:gd name="adj" fmla="val 132753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weet-Yummy-Chocolate-chocolate-34691346-1680-10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2" y="1142984"/>
            <a:ext cx="714348" cy="1785950"/>
          </a:xfrm>
          <a:prstGeom prst="rect">
            <a:avLst/>
          </a:prstGeom>
          <a:solidFill>
            <a:srgbClr val="5028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818" y="1142984"/>
            <a:ext cx="714348" cy="1785950"/>
          </a:xfrm>
          <a:prstGeom prst="rec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571668" y="1142984"/>
            <a:ext cx="714348" cy="17859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357454" y="1142984"/>
            <a:ext cx="714348" cy="1785950"/>
          </a:xfrm>
          <a:prstGeom prst="rect">
            <a:avLst/>
          </a:prstGeom>
          <a:solidFill>
            <a:srgbClr val="9E4F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143272" y="1142984"/>
            <a:ext cx="714348" cy="1785950"/>
          </a:xfrm>
          <a:prstGeom prst="rect">
            <a:avLst/>
          </a:prstGeom>
          <a:solidFill>
            <a:srgbClr val="BC5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929058" y="1142984"/>
            <a:ext cx="714348" cy="1785950"/>
          </a:xfrm>
          <a:prstGeom prst="rect">
            <a:avLst/>
          </a:prstGeom>
          <a:solidFill>
            <a:srgbClr val="C98D1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714908" y="1142984"/>
            <a:ext cx="714348" cy="1785950"/>
          </a:xfrm>
          <a:prstGeom prst="rect">
            <a:avLst/>
          </a:prstGeom>
          <a:solidFill>
            <a:srgbClr val="C98D1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500694" y="1142984"/>
            <a:ext cx="714348" cy="1785950"/>
          </a:xfrm>
          <a:prstGeom prst="rect">
            <a:avLst/>
          </a:prstGeom>
          <a:solidFill>
            <a:srgbClr val="BC5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15100" y="1142984"/>
            <a:ext cx="571478" cy="1785950"/>
          </a:xfrm>
          <a:prstGeom prst="rect">
            <a:avLst/>
          </a:prstGeom>
          <a:solidFill>
            <a:srgbClr val="9E4F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858016" y="1142984"/>
            <a:ext cx="714348" cy="17859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643834" y="1142984"/>
            <a:ext cx="714348" cy="1785950"/>
          </a:xfrm>
          <a:prstGeom prst="rec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8429652" y="1142984"/>
            <a:ext cx="714348" cy="1785950"/>
          </a:xfrm>
          <a:prstGeom prst="rect">
            <a:avLst/>
          </a:prstGeom>
          <a:solidFill>
            <a:srgbClr val="5028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" y="3286124"/>
            <a:ext cx="714348" cy="1785950"/>
          </a:xfrm>
          <a:prstGeom prst="rect">
            <a:avLst/>
          </a:prstGeom>
          <a:solidFill>
            <a:srgbClr val="5028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85818" y="3286124"/>
            <a:ext cx="714348" cy="1785950"/>
          </a:xfrm>
          <a:prstGeom prst="rec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571668" y="3286124"/>
            <a:ext cx="714348" cy="17859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357454" y="3286124"/>
            <a:ext cx="714348" cy="1785950"/>
          </a:xfrm>
          <a:prstGeom prst="rect">
            <a:avLst/>
          </a:prstGeom>
          <a:solidFill>
            <a:srgbClr val="9E4F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143272" y="3286124"/>
            <a:ext cx="714348" cy="1785950"/>
          </a:xfrm>
          <a:prstGeom prst="rect">
            <a:avLst/>
          </a:prstGeom>
          <a:solidFill>
            <a:srgbClr val="BC5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929058" y="3286124"/>
            <a:ext cx="714348" cy="1785950"/>
          </a:xfrm>
          <a:prstGeom prst="rect">
            <a:avLst/>
          </a:prstGeom>
          <a:solidFill>
            <a:srgbClr val="C98D1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714908" y="3286124"/>
            <a:ext cx="714348" cy="1785950"/>
          </a:xfrm>
          <a:prstGeom prst="rect">
            <a:avLst/>
          </a:prstGeom>
          <a:solidFill>
            <a:srgbClr val="C98D1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286124"/>
            <a:ext cx="714348" cy="1785950"/>
          </a:xfrm>
          <a:prstGeom prst="rect">
            <a:avLst/>
          </a:prstGeom>
          <a:solidFill>
            <a:srgbClr val="BC5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215100" y="3286124"/>
            <a:ext cx="571478" cy="1785950"/>
          </a:xfrm>
          <a:prstGeom prst="rect">
            <a:avLst/>
          </a:prstGeom>
          <a:solidFill>
            <a:srgbClr val="9E4F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858016" y="3286124"/>
            <a:ext cx="714348" cy="17859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643834" y="3286124"/>
            <a:ext cx="714348" cy="1785950"/>
          </a:xfrm>
          <a:prstGeom prst="rec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429652" y="3286124"/>
            <a:ext cx="714348" cy="1785950"/>
          </a:xfrm>
          <a:prstGeom prst="rect">
            <a:avLst/>
          </a:prstGeom>
          <a:solidFill>
            <a:srgbClr val="5028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rm-chocolate-ca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600895">
            <a:off x="6440057" y="1579076"/>
            <a:ext cx="1767614" cy="1774298"/>
          </a:xfrm>
          <a:prstGeom prst="teardrop">
            <a:avLst>
              <a:gd name="adj" fmla="val 123336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600895">
            <a:off x="6440058" y="3793654"/>
            <a:ext cx="1767614" cy="1774298"/>
          </a:xfrm>
          <a:prstGeom prst="teardrop">
            <a:avLst>
              <a:gd name="adj" fmla="val 130133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600895">
            <a:off x="4725546" y="1579076"/>
            <a:ext cx="1767614" cy="1774298"/>
          </a:xfrm>
          <a:prstGeom prst="teardrop">
            <a:avLst>
              <a:gd name="adj" fmla="val 147023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600895">
            <a:off x="4722512" y="3798031"/>
            <a:ext cx="1767614" cy="1774298"/>
          </a:xfrm>
          <a:prstGeom prst="teardrop">
            <a:avLst>
              <a:gd name="adj" fmla="val 143888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600895">
            <a:off x="3511098" y="1650514"/>
            <a:ext cx="1767614" cy="1774298"/>
          </a:xfrm>
          <a:prstGeom prst="teardrop">
            <a:avLst>
              <a:gd name="adj" fmla="val 123336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600895">
            <a:off x="3511099" y="3865092"/>
            <a:ext cx="1767614" cy="1774298"/>
          </a:xfrm>
          <a:prstGeom prst="teardrop">
            <a:avLst>
              <a:gd name="adj" fmla="val 130133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600895">
            <a:off x="1796587" y="1650514"/>
            <a:ext cx="1767614" cy="1774298"/>
          </a:xfrm>
          <a:prstGeom prst="teardrop">
            <a:avLst>
              <a:gd name="adj" fmla="val 147023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600895">
            <a:off x="1793553" y="3869469"/>
            <a:ext cx="1767614" cy="1774298"/>
          </a:xfrm>
          <a:prstGeom prst="teardrop">
            <a:avLst>
              <a:gd name="adj" fmla="val 143888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600895">
            <a:off x="82076" y="1650514"/>
            <a:ext cx="1767614" cy="1774298"/>
          </a:xfrm>
          <a:prstGeom prst="teardrop">
            <a:avLst>
              <a:gd name="adj" fmla="val 147023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600895">
            <a:off x="79042" y="3869469"/>
            <a:ext cx="1767614" cy="1774298"/>
          </a:xfrm>
          <a:prstGeom prst="teardrop">
            <a:avLst>
              <a:gd name="adj" fmla="val 143888"/>
            </a:avLst>
          </a:prstGeom>
          <a:gradFill flip="none" rotWithShape="1">
            <a:gsLst>
              <a:gs pos="0">
                <a:srgbClr val="964B00">
                  <a:shade val="30000"/>
                  <a:satMod val="115000"/>
                  <a:alpha val="12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at-are-benefits-of-eating-chocolate-713588794-oct-26-2012-1-600x4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1643078" y="2428872"/>
            <a:ext cx="4714884" cy="1428728"/>
          </a:xfrm>
          <a:prstGeom prst="triangle">
            <a:avLst/>
          </a:prstGeom>
          <a:gradFill>
            <a:gsLst>
              <a:gs pos="77000">
                <a:srgbClr val="D6B19C">
                  <a:alpha val="6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6107901" y="2393133"/>
            <a:ext cx="4643470" cy="1428792"/>
          </a:xfrm>
          <a:prstGeom prst="triangle">
            <a:avLst/>
          </a:prstGeom>
          <a:gradFill>
            <a:gsLst>
              <a:gs pos="77000">
                <a:srgbClr val="D6B19C">
                  <a:alpha val="6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714416" y="2428872"/>
            <a:ext cx="4714884" cy="1428728"/>
          </a:xfrm>
          <a:prstGeom prst="triangle">
            <a:avLst/>
          </a:prstGeom>
          <a:gradFill>
            <a:gsLst>
              <a:gs pos="77000">
                <a:srgbClr val="D6B19C">
                  <a:alpha val="6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5250645" y="2393133"/>
            <a:ext cx="4643470" cy="1428792"/>
          </a:xfrm>
          <a:prstGeom prst="triangle">
            <a:avLst/>
          </a:prstGeom>
          <a:gradFill>
            <a:gsLst>
              <a:gs pos="77000">
                <a:srgbClr val="D6B19C">
                  <a:alpha val="6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142840" y="2428872"/>
            <a:ext cx="4714884" cy="1428728"/>
          </a:xfrm>
          <a:prstGeom prst="triangle">
            <a:avLst/>
          </a:prstGeom>
          <a:gradFill>
            <a:gsLst>
              <a:gs pos="77000">
                <a:srgbClr val="D6B19C">
                  <a:alpha val="6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 flipV="1">
            <a:off x="4393389" y="2393133"/>
            <a:ext cx="4643470" cy="1428792"/>
          </a:xfrm>
          <a:prstGeom prst="triangle">
            <a:avLst/>
          </a:prstGeom>
          <a:gradFill>
            <a:gsLst>
              <a:gs pos="77000">
                <a:srgbClr val="D6B19C">
                  <a:alpha val="6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928658" y="2428872"/>
            <a:ext cx="4714884" cy="1428728"/>
          </a:xfrm>
          <a:prstGeom prst="triangle">
            <a:avLst/>
          </a:prstGeom>
          <a:gradFill>
            <a:gsLst>
              <a:gs pos="77000">
                <a:srgbClr val="D6B19C">
                  <a:alpha val="6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3679009" y="2393133"/>
            <a:ext cx="4643470" cy="1428792"/>
          </a:xfrm>
          <a:prstGeom prst="triangle">
            <a:avLst/>
          </a:prstGeom>
          <a:gradFill>
            <a:gsLst>
              <a:gs pos="77000">
                <a:srgbClr val="D6B19C">
                  <a:alpha val="6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1500162" y="2428872"/>
            <a:ext cx="4714884" cy="1428728"/>
          </a:xfrm>
          <a:prstGeom prst="triangle">
            <a:avLst/>
          </a:prstGeom>
          <a:gradFill>
            <a:gsLst>
              <a:gs pos="77000">
                <a:srgbClr val="D6B19C">
                  <a:alpha val="6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 flipV="1">
            <a:off x="2893191" y="2393133"/>
            <a:ext cx="4643470" cy="1428792"/>
          </a:xfrm>
          <a:prstGeom prst="triangle">
            <a:avLst/>
          </a:prstGeom>
          <a:gradFill>
            <a:gsLst>
              <a:gs pos="77000">
                <a:srgbClr val="D6B19C">
                  <a:alpha val="6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85979050_orig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flipV="1">
            <a:off x="0" y="0"/>
            <a:ext cx="9144000" cy="3071810"/>
          </a:xfrm>
          <a:prstGeom prst="trapezoid">
            <a:avLst>
              <a:gd name="adj" fmla="val 91088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94666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cc042a80d89349d_chocol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1823" cy="6858000"/>
          </a:xfrm>
          <a:prstGeom prst="rect">
            <a:avLst/>
          </a:prstGeom>
        </p:spPr>
      </p:pic>
      <p:sp>
        <p:nvSpPr>
          <p:cNvPr id="5" name="4 Documento"/>
          <p:cNvSpPr/>
          <p:nvPr/>
        </p:nvSpPr>
        <p:spPr>
          <a:xfrm>
            <a:off x="-285784" y="0"/>
            <a:ext cx="4857784" cy="6143644"/>
          </a:xfrm>
          <a:prstGeom prst="flowChartDocument">
            <a:avLst/>
          </a:prstGeom>
          <a:gradFill flip="none" rotWithShape="1">
            <a:gsLst>
              <a:gs pos="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ocumento"/>
          <p:cNvSpPr/>
          <p:nvPr/>
        </p:nvSpPr>
        <p:spPr>
          <a:xfrm flipH="1">
            <a:off x="4500562" y="0"/>
            <a:ext cx="4643438" cy="6143644"/>
          </a:xfrm>
          <a:prstGeom prst="flowChartDocument">
            <a:avLst/>
          </a:prstGeom>
          <a:gradFill flip="none" rotWithShape="1">
            <a:gsLst>
              <a:gs pos="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779480"/>
            <a:ext cx="2714644" cy="207852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Presentación en pantalla (4:3)</PresentationFormat>
  <Paragraphs>16</Paragraphs>
  <Slides>47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44</cp:revision>
  <dcterms:created xsi:type="dcterms:W3CDTF">2013-09-10T19:08:20Z</dcterms:created>
  <dcterms:modified xsi:type="dcterms:W3CDTF">2013-09-11T16:07:28Z</dcterms:modified>
</cp:coreProperties>
</file>