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7"/>
  </p:notesMasterIdLst>
  <p:sldIdLst>
    <p:sldId id="311" r:id="rId3"/>
    <p:sldId id="322" r:id="rId4"/>
    <p:sldId id="313" r:id="rId5"/>
    <p:sldId id="306" r:id="rId6"/>
    <p:sldId id="324" r:id="rId7"/>
    <p:sldId id="274" r:id="rId8"/>
    <p:sldId id="323" r:id="rId9"/>
    <p:sldId id="281" r:id="rId10"/>
    <p:sldId id="291" r:id="rId11"/>
    <p:sldId id="280" r:id="rId12"/>
    <p:sldId id="256" r:id="rId13"/>
    <p:sldId id="297" r:id="rId14"/>
    <p:sldId id="279" r:id="rId15"/>
    <p:sldId id="278" r:id="rId16"/>
    <p:sldId id="298" r:id="rId17"/>
    <p:sldId id="276" r:id="rId18"/>
    <p:sldId id="299" r:id="rId19"/>
    <p:sldId id="275" r:id="rId20"/>
    <p:sldId id="300" r:id="rId21"/>
    <p:sldId id="270" r:id="rId22"/>
    <p:sldId id="271" r:id="rId23"/>
    <p:sldId id="303" r:id="rId24"/>
    <p:sldId id="302" r:id="rId25"/>
    <p:sldId id="304" r:id="rId26"/>
    <p:sldId id="273" r:id="rId27"/>
    <p:sldId id="301" r:id="rId28"/>
    <p:sldId id="272" r:id="rId29"/>
    <p:sldId id="305" r:id="rId30"/>
    <p:sldId id="307" r:id="rId31"/>
    <p:sldId id="269" r:id="rId32"/>
    <p:sldId id="308" r:id="rId33"/>
    <p:sldId id="268" r:id="rId34"/>
    <p:sldId id="267" r:id="rId35"/>
    <p:sldId id="309" r:id="rId36"/>
    <p:sldId id="310" r:id="rId37"/>
    <p:sldId id="266" r:id="rId38"/>
    <p:sldId id="265" r:id="rId39"/>
    <p:sldId id="264" r:id="rId40"/>
    <p:sldId id="312" r:id="rId41"/>
    <p:sldId id="263" r:id="rId42"/>
    <p:sldId id="262" r:id="rId43"/>
    <p:sldId id="314" r:id="rId44"/>
    <p:sldId id="261" r:id="rId45"/>
    <p:sldId id="315" r:id="rId46"/>
    <p:sldId id="296" r:id="rId47"/>
    <p:sldId id="316" r:id="rId48"/>
    <p:sldId id="286" r:id="rId49"/>
    <p:sldId id="317" r:id="rId50"/>
    <p:sldId id="318" r:id="rId51"/>
    <p:sldId id="259" r:id="rId52"/>
    <p:sldId id="258" r:id="rId53"/>
    <p:sldId id="320" r:id="rId54"/>
    <p:sldId id="319" r:id="rId55"/>
    <p:sldId id="325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jZbwQ7o7fi7iLO2zgSiKQ" hashData="kdKwt0GyxgjB0IZts5natqZ8p2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CCFF"/>
    <a:srgbClr val="FF99FF"/>
    <a:srgbClr val="990099"/>
    <a:srgbClr val="9A7500"/>
    <a:srgbClr val="004200"/>
    <a:srgbClr val="D264DA"/>
    <a:srgbClr val="481F67"/>
    <a:srgbClr val="691B6F"/>
    <a:srgbClr val="63196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308" autoAdjust="0"/>
    <p:restoredTop sz="93474" autoAdjust="0"/>
  </p:normalViewPr>
  <p:slideViewPr>
    <p:cSldViewPr>
      <p:cViewPr>
        <p:scale>
          <a:sx n="100" d="100"/>
          <a:sy n="100" d="100"/>
        </p:scale>
        <p:origin x="612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4EE79E-3469-4131-8069-7E54C1D93868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7E286-6351-47FC-89C1-039E0CCFAE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E286-6351-47FC-89C1-039E0CCFAEE0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8542C-040F-4B5D-B90D-677C2F147E75}" type="datetimeFigureOut">
              <a:rPr lang="es-ES" smtClean="0"/>
              <a:pPr/>
              <a:t>06/04/2016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2369D-A684-4D0E-B68C-3E7B39487DC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64.png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image" Target="../media/image97.png"/><Relationship Id="rId18" Type="http://schemas.openxmlformats.org/officeDocument/2006/relationships/image" Target="../media/image10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3.png"/><Relationship Id="rId11" Type="http://schemas.openxmlformats.org/officeDocument/2006/relationships/image" Target="../media/image9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2.png"/><Relationship Id="rId9" Type="http://schemas.openxmlformats.org/officeDocument/2006/relationships/image" Target="../media/image9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iso_Fotolia_46892780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7859"/>
            <a:ext cx="9144000" cy="6875859"/>
          </a:xfrm>
          <a:prstGeom prst="rect">
            <a:avLst/>
          </a:prstGeom>
        </p:spPr>
      </p:pic>
      <p:sp>
        <p:nvSpPr>
          <p:cNvPr id="27" name="2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4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10000"/>
            </a:blip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1142976" y="500042"/>
            <a:ext cx="1266825" cy="819151"/>
          </a:xfrm>
          <a:prstGeom prst="rect">
            <a:avLst/>
          </a:prstGeom>
          <a:noFill/>
        </p:spPr>
      </p:pic>
      <p:pic>
        <p:nvPicPr>
          <p:cNvPr id="24580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571472" y="1714488"/>
            <a:ext cx="2686050" cy="857251"/>
          </a:xfrm>
          <a:prstGeom prst="rect">
            <a:avLst/>
          </a:prstGeom>
          <a:noFill/>
        </p:spPr>
      </p:pic>
      <p:pic>
        <p:nvPicPr>
          <p:cNvPr id="24582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 rot="21448718">
            <a:off x="1071538" y="3214686"/>
            <a:ext cx="1762125" cy="923925"/>
          </a:xfrm>
          <a:prstGeom prst="rect">
            <a:avLst/>
          </a:prstGeom>
          <a:noFill/>
        </p:spPr>
      </p:pic>
      <p:pic>
        <p:nvPicPr>
          <p:cNvPr id="24584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-20000" contrast="40000"/>
          </a:blip>
          <a:srcRect/>
          <a:stretch>
            <a:fillRect/>
          </a:stretch>
        </p:blipFill>
        <p:spPr bwMode="auto">
          <a:xfrm>
            <a:off x="500034" y="4572008"/>
            <a:ext cx="3257550" cy="904876"/>
          </a:xfrm>
          <a:prstGeom prst="rect">
            <a:avLst/>
          </a:prstGeom>
          <a:noFill/>
        </p:spPr>
      </p:pic>
      <p:pic>
        <p:nvPicPr>
          <p:cNvPr id="24586" name="Picture 10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5786454"/>
            <a:ext cx="2647950" cy="476250"/>
          </a:xfrm>
          <a:prstGeom prst="rect">
            <a:avLst/>
          </a:prstGeom>
          <a:noFill/>
        </p:spPr>
      </p:pic>
      <p:pic>
        <p:nvPicPr>
          <p:cNvPr id="41" name="40 Imagen" descr="viso_Fotolia_46892780_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7859"/>
            <a:ext cx="9144000" cy="6875859"/>
          </a:xfrm>
          <a:prstGeom prst="rect">
            <a:avLst/>
          </a:prstGeom>
        </p:spPr>
      </p:pic>
    </p:spTree>
  </p:cSld>
  <p:clrMapOvr>
    <a:masterClrMapping/>
  </p:clrMapOvr>
  <p:transition spd="slow" advTm="25000">
    <p:sndAc>
      <p:stSnd loop="1">
        <p:snd r:embed="rId2" name="__Greatest love - GIOVANNI MARRADI_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000"/>
                            </p:stCondLst>
                            <p:childTnLst>
                              <p:par>
                                <p:cTn id="1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5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2214554"/>
            <a:ext cx="3071834" cy="2500330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779428">
            <a:off x="2970054" y="770974"/>
            <a:ext cx="3071834" cy="250033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379450">
            <a:off x="4373099" y="1982840"/>
            <a:ext cx="3071834" cy="250033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121960">
            <a:off x="3127436" y="3596865"/>
            <a:ext cx="3071834" cy="250033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42041">
            <a:off x="1875158" y="1300057"/>
            <a:ext cx="3071834" cy="2500330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524849">
            <a:off x="3927742" y="1106105"/>
            <a:ext cx="3071834" cy="250033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247200">
            <a:off x="4015530" y="3128591"/>
            <a:ext cx="3071834" cy="2500330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487117">
            <a:off x="2046715" y="3136868"/>
            <a:ext cx="3071834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oman_holding_a_red_rose-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0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57160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143272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4714876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628654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7858148" y="2000240"/>
            <a:ext cx="1285852" cy="1428760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0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1571604" y="3500438"/>
            <a:ext cx="1500166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143240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4714876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6286512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7858116" y="3500438"/>
            <a:ext cx="1285884" cy="1428760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tooopen_165453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>
            <a:off x="0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57160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143272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4714876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628654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7858148" y="2000240"/>
            <a:ext cx="1285852" cy="1428760"/>
          </a:xfrm>
          <a:prstGeom prst="flowChartExtra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0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1571604" y="3500438"/>
            <a:ext cx="150016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143240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4714876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6286512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7858116" y="3500438"/>
            <a:ext cx="1285884" cy="1428760"/>
          </a:xfrm>
          <a:prstGeom prst="flowChartMerg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175">
            <a:solidFill>
              <a:srgbClr val="7030A0"/>
            </a:solidFill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1571604" y="0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429124" y="0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1571604" y="857232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429124" y="857232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1571604" y="1714512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429124" y="1714512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1571604" y="2571744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429124" y="2571744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1571604" y="3429024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429124" y="3429024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1571604" y="4286256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429124" y="4286256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1571604" y="5143536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429124" y="5143536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1571604" y="6000768"/>
            <a:ext cx="278605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429124" y="6000768"/>
            <a:ext cx="2776590" cy="1285884"/>
          </a:xfrm>
          <a:prstGeom prst="wave">
            <a:avLst>
              <a:gd name="adj1" fmla="val 20000"/>
              <a:gd name="adj2" fmla="val 0"/>
            </a:avLst>
          </a:prstGeom>
          <a:blipFill dpi="0" rotWithShape="1">
            <a:blip r:embed="rId3">
              <a:duotone>
                <a:prstClr val="black"/>
                <a:srgbClr val="F69CF2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19050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-428652"/>
            <a:ext cx="9144000" cy="857256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26"/>
            <a:ext cx="9144000" cy="683327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714348" y="3143248"/>
            <a:ext cx="821533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48" y="3571876"/>
            <a:ext cx="821537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2714620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4071942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71604" y="2285992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357290" y="4572008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00232" y="1857364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5000636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1428736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428860" y="5429264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000364" y="1000108"/>
            <a:ext cx="350046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857488" y="5857892"/>
            <a:ext cx="350046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500430" y="642918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6143644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786182" y="285728"/>
            <a:ext cx="1928826" cy="214314"/>
          </a:xfrm>
          <a:prstGeom prst="rect">
            <a:avLst/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6357958"/>
            <a:ext cx="1928826" cy="214314"/>
          </a:xfrm>
          <a:prstGeom prst="rect">
            <a:avLst/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molino_png_transparente_by_carlieeeditions-d6gs5f9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308327" y="0"/>
            <a:ext cx="6527346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4" name="3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678-4350x38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2214546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28794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14810" y="428604"/>
            <a:ext cx="1500198" cy="1428760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857884" y="1000108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143636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86446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071934" y="4643446"/>
            <a:ext cx="1500198" cy="1428760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92867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4" grpId="0" animBg="1"/>
      <p:bldP spid="14" grpId="1" animBg="1"/>
      <p:bldP spid="14" grpId="3" animBg="1"/>
      <p:bldP spid="15" grpId="0" animBg="1"/>
      <p:bldP spid="15" grpId="1" animBg="1"/>
      <p:bldP spid="15" grpId="3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41D6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10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1028__portrait-in-pink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21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3" grpId="0" animBg="1"/>
      <p:bldP spid="33" grpId="1" animBg="1"/>
      <p:bldP spid="33" grpId="2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lar-bear-in-the-flowers_7853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heurón"/>
          <p:cNvSpPr/>
          <p:nvPr/>
        </p:nvSpPr>
        <p:spPr>
          <a:xfrm rot="2786751">
            <a:off x="3020694" y="179738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453970">
            <a:off x="4437799" y="187642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148555">
            <a:off x="2942941" y="3307438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3459069">
            <a:off x="4378344" y="337942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2786751">
            <a:off x="2236730" y="94830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8453970">
            <a:off x="5295055" y="1162044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3459069">
            <a:off x="5235599" y="4165240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148555">
            <a:off x="2085684" y="4021817"/>
            <a:ext cx="1928826" cy="2071702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1643-1024x768-img4068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398744">
            <a:off x="1688730" y="2981715"/>
            <a:ext cx="2637022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241705">
            <a:off x="2381805" y="300413"/>
            <a:ext cx="2571768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479437">
            <a:off x="4859302" y="775232"/>
            <a:ext cx="2571768" cy="265941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9049">
            <a:off x="4393158" y="3430606"/>
            <a:ext cx="2512697" cy="254066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D60093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66CC"/>
            </a:extrusionClr>
            <a:contourClr>
              <a:srgbClr val="DA32DE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186-2560x16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-428652"/>
            <a:ext cx="9144000" cy="850112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alternativa-lactancia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129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50800"/>
          </a:sp3d>
        </p:spPr>
      </p:pic>
      <p:sp>
        <p:nvSpPr>
          <p:cNvPr id="6" name="5 Extracto"/>
          <p:cNvSpPr/>
          <p:nvPr/>
        </p:nvSpPr>
        <p:spPr>
          <a:xfrm>
            <a:off x="0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157160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3143272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4714876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6286544" y="2000240"/>
            <a:ext cx="1571604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7858148" y="2000240"/>
            <a:ext cx="1285852" cy="1428760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0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1571604" y="3500438"/>
            <a:ext cx="150016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143240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4714876" y="3500438"/>
            <a:ext cx="157160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6286512" y="3500438"/>
            <a:ext cx="1571636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>
            <a:off x="7858116" y="3500438"/>
            <a:ext cx="1285884" cy="1428760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</a:ln>
          <a:effectLst>
            <a:glow rad="101600">
              <a:srgbClr val="FFFF00">
                <a:alpha val="60000"/>
              </a:srgbClr>
            </a:glow>
          </a:effectLst>
          <a:scene3d>
            <a:camera prst="orthographicFront"/>
            <a:lightRig rig="threePt" dir="t"/>
          </a:scene3d>
          <a:sp3d extrusionH="825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000"/>
                            </p:stCondLst>
                            <p:childTnLst>
                              <p:par>
                                <p:cTn id="154" presetID="2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3" animBg="1"/>
      <p:bldP spid="9" grpId="4" animBg="1"/>
      <p:bldP spid="10" grpId="0" animBg="1"/>
      <p:bldP spid="10" grpId="1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  <p:bldP spid="13" grpId="1" animBg="1"/>
      <p:bldP spid="13" grpId="3" animBg="1"/>
      <p:bldP spid="13" grpId="4" animBg="1"/>
      <p:bldP spid="14" grpId="0" animBg="1"/>
      <p:bldP spid="14" grpId="1" animBg="1"/>
      <p:bldP spid="14" grpId="3" animBg="1"/>
      <p:bldP spid="14" grpId="4" animBg="1"/>
      <p:bldP spid="15" grpId="0" animBg="1"/>
      <p:bldP spid="15" grpId="1" animBg="1"/>
      <p:bldP spid="15" grpId="3" animBg="1"/>
      <p:bldP spid="15" grpId="4" animBg="1"/>
      <p:bldP spid="16" grpId="0" animBg="1"/>
      <p:bldP spid="16" grpId="1" animBg="1"/>
      <p:bldP spid="16" grpId="3" animBg="1"/>
      <p:bldP spid="16" grpId="4" animBg="1"/>
      <p:bldP spid="17" grpId="0" animBg="1"/>
      <p:bldP spid="17" grpId="1" animBg="1"/>
      <p:bldP spid="17" grpId="3" animBg="1"/>
      <p:bldP spid="17" grpId="4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e-buds-face-make-up-girl_1920x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15140" y="71435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e-Flower-Wallpaper-Free-77-1050x1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-428652"/>
            <a:ext cx="957266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4" grpId="0" animBg="1"/>
      <p:bldP spid="24" grpId="1" animBg="1"/>
      <p:bldP spid="24" grpId="2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24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Lágrima"/>
          <p:cNvSpPr/>
          <p:nvPr/>
        </p:nvSpPr>
        <p:spPr>
          <a:xfrm rot="18915574">
            <a:off x="330145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574">
            <a:off x="476263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574">
            <a:off x="330145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574">
            <a:off x="476263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574">
            <a:off x="330145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574">
            <a:off x="476263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574">
            <a:off x="330145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574">
            <a:off x="476263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574">
            <a:off x="262074" y="260998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574">
            <a:off x="1937568" y="26099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574">
            <a:off x="262074" y="19754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574">
            <a:off x="1937568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574">
            <a:off x="262074" y="36185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574">
            <a:off x="1937568" y="36185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915574">
            <a:off x="262073" y="533309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915574">
            <a:off x="1976552" y="533309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915574">
            <a:off x="6191396" y="261000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15574">
            <a:off x="7620162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915574">
            <a:off x="6191396" y="19754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15574">
            <a:off x="7620162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15574">
            <a:off x="6191396" y="36185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8915574">
            <a:off x="7620162" y="361855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8915574">
            <a:off x="6191396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8915574">
            <a:off x="7620161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-428652"/>
            <a:ext cx="9144000" cy="8358246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5000"/>
                            </p:stCondLst>
                            <p:childTnLst>
                              <p:par>
                                <p:cTn id="537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5" fill="hold">
                            <p:stCondLst>
                              <p:cond delay="8000"/>
                            </p:stCondLst>
                            <p:childTnLst>
                              <p:par>
                                <p:cTn id="586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C1A5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57150">
            <a:solidFill>
              <a:srgbClr val="CC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mmer-Flowers-Queen-768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mfull-1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t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_japonesa_entre_flores_20140306_1167847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5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5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5" cstate="print"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005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shutterstock_319090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1928794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929058" y="428604"/>
            <a:ext cx="1500198" cy="142876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572132" y="1000108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857884" y="2571744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00694" y="414338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786182" y="4643446"/>
            <a:ext cx="1500198" cy="1428760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928670"/>
            <a:ext cx="1571636" cy="1500198"/>
          </a:xfrm>
          <a:prstGeom prst="donu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z="209550" extrusionH="165100">
            <a:bevelT w="304800" h="266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_girl_holding_yellow_flowers-14924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2786751">
            <a:off x="2734942" y="122590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8453970">
            <a:off x="4152047" y="130494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9148555">
            <a:off x="2657189" y="2735957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459069">
            <a:off x="4092592" y="280794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786751">
            <a:off x="1950978" y="37682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453970">
            <a:off x="5009303" y="590563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459069">
            <a:off x="4949847" y="3593759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9148555">
            <a:off x="1799932" y="3450336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canso-entre-flores-fee7bfe9-dc75-4e4c-bb42-ce3020b549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398744">
            <a:off x="1688730" y="2981715"/>
            <a:ext cx="2637022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241705">
            <a:off x="2381805" y="300413"/>
            <a:ext cx="2571768" cy="2500330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479437">
            <a:off x="4859302" y="775232"/>
            <a:ext cx="2571768" cy="2659416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719049">
            <a:off x="4393158" y="3430606"/>
            <a:ext cx="2512697" cy="2540665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0000"/>
            </a:extrusionClr>
            <a:contourClr>
              <a:srgbClr val="C0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mile-14850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jer-elegante-recolectando-flores-de-primaver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715140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81F6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mujer-con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8915574">
            <a:off x="330145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574">
            <a:off x="4762635" y="260997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574">
            <a:off x="3301455" y="1975483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574">
            <a:off x="476263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574">
            <a:off x="330145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574">
            <a:off x="4762635" y="3618583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574">
            <a:off x="3301455" y="5333069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574">
            <a:off x="476263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574">
            <a:off x="262074" y="260998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574">
            <a:off x="1937568" y="260999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574">
            <a:off x="262074" y="1975484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574">
            <a:off x="1937568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574">
            <a:off x="262074" y="36185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915574">
            <a:off x="1937568" y="3618585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915574">
            <a:off x="262073" y="5333096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915574">
            <a:off x="1976552" y="533309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15574">
            <a:off x="6191396" y="261000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915574">
            <a:off x="7620162" y="260997"/>
            <a:ext cx="1261765" cy="1263931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15574">
            <a:off x="6191396" y="1975486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15574">
            <a:off x="7620162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8915574">
            <a:off x="6191396" y="36185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8915574">
            <a:off x="7620162" y="3618559"/>
            <a:ext cx="1261765" cy="1263931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8915574">
            <a:off x="6191396" y="5333072"/>
            <a:ext cx="1261765" cy="1263931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8915574">
            <a:off x="7620161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771528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5000"/>
                            </p:stCondLst>
                            <p:childTnLst>
                              <p:par>
                                <p:cTn id="537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5" fill="hold">
                            <p:stCondLst>
                              <p:cond delay="8000"/>
                            </p:stCondLst>
                            <p:childTnLst>
                              <p:par>
                                <p:cTn id="586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ne-fleur-parmi-les-fleurs-4fd289c3-5d73-4b54-9d54-fa25e7b63e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714348" y="3143248"/>
            <a:ext cx="8215338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48" y="3571876"/>
            <a:ext cx="821537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71538" y="2714620"/>
            <a:ext cx="742955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24" y="4071942"/>
            <a:ext cx="742955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604" y="2285992"/>
            <a:ext cx="6500858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357290" y="4572008"/>
            <a:ext cx="6500858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857364"/>
            <a:ext cx="535785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5000636"/>
            <a:ext cx="535785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428860" y="1428736"/>
            <a:ext cx="428628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5429264"/>
            <a:ext cx="4286280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000364" y="1000108"/>
            <a:ext cx="350046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857488" y="5857892"/>
            <a:ext cx="3500462" cy="28575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500430" y="642918"/>
            <a:ext cx="2500330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14678" y="6143644"/>
            <a:ext cx="2500330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786182" y="285728"/>
            <a:ext cx="1928826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786182" y="6429396"/>
            <a:ext cx="1928826" cy="21431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196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rl-with-Purple-Flow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ne-fleur-parmi-les-fleurs-ma-beaute-1787043c-e6c0-4fcb-81b3-ad91017a98a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Valentines-Day-Pink-Flower-And-Lips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animals_24623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q-wallpapers_ru_girls_12907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2786751">
            <a:off x="2734942" y="122590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8453970">
            <a:off x="4152047" y="130494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9148555">
            <a:off x="2657189" y="2735958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459069">
            <a:off x="4092592" y="280794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786751">
            <a:off x="1950978" y="37682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8453970">
            <a:off x="5009303" y="59056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459069">
            <a:off x="4949847" y="3593760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9148555">
            <a:off x="1799932" y="3450337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" y="0"/>
            <a:ext cx="9126141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llpaper-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15140" y="64291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omen_flowers_poppies_1024x768_6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8915574">
            <a:off x="330145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574">
            <a:off x="4762635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574">
            <a:off x="330145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574">
            <a:off x="4762635" y="19754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574">
            <a:off x="330145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574">
            <a:off x="4762635" y="3618583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574">
            <a:off x="330145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574">
            <a:off x="4762635" y="533306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574">
            <a:off x="262074" y="260998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574">
            <a:off x="1937568" y="26099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574">
            <a:off x="262074" y="19754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574">
            <a:off x="1937568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574">
            <a:off x="262074" y="3618584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8915574">
            <a:off x="1937568" y="36185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915574">
            <a:off x="262073" y="533309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915574">
            <a:off x="1976552" y="533309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8915574">
            <a:off x="6191396" y="261000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8915574">
            <a:off x="7620162" y="260997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15574">
            <a:off x="6191396" y="19754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15574">
            <a:off x="7620162" y="1975485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8915574">
            <a:off x="6191396" y="3618586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8915574">
            <a:off x="7620162" y="3618559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8915574">
            <a:off x="6191396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8915574">
            <a:off x="7620161" y="5333072"/>
            <a:ext cx="1261765" cy="1263931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6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2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8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4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0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5000"/>
                            </p:stCondLst>
                            <p:childTnLst>
                              <p:par>
                                <p:cTn id="537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5" fill="hold">
                            <p:stCondLst>
                              <p:cond delay="8000"/>
                            </p:stCondLst>
                            <p:childTnLst>
                              <p:par>
                                <p:cTn id="586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91B6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yorkshire-entre-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928630" y="3428976"/>
            <a:ext cx="821533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928630" y="3857604"/>
            <a:ext cx="821537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142976" y="3000348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4143356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643042" y="2571720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643042" y="4571984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46" y="214309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14546" y="500061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14612" y="1714464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714612" y="5429240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143240" y="1285836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143240" y="5857868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643306" y="92864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643306" y="628649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929058" y="642894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000496" y="6643686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196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jer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D264DA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es-fondos-y-wallpapers-gratis-chicas-amor-niñas-y-flor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rgbClr val="990099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fondos-y-wallpapers-gratis-chicas-amor-niñas-y-flores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Stock_000004710462Mediu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2709850" y="290514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2709850" y="1862126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2709850" y="3433762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709850" y="5005398"/>
            <a:ext cx="1857388" cy="15716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786314" y="285752"/>
            <a:ext cx="1704988" cy="1647812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786314" y="1857364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786314" y="3429000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4786314" y="5000636"/>
            <a:ext cx="1704988" cy="1576398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01600">
            <a:bevelT w="222250" h="1905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81F6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gratis-fondos-y-wallpapers-pc-laptop-tablets-y-ipads-fotos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1571636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00232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15140" y="64291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143768" y="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60" y="164305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1714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857488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25003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357554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34290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214" y="414338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28" y="4000504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14810" y="51434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chemeClr val="accent4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extrusionClr>
              <a:schemeClr val="accent4">
                <a:lumMod val="60000"/>
                <a:lumOff val="40000"/>
              </a:schemeClr>
            </a:extrusionClr>
            <a:contourClr>
              <a:schemeClr val="accent4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8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2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yful-woman-poppies-Luna-Vandoor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4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2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4327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8621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429156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7209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357982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00092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572428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15370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858264" y="1071546"/>
            <a:ext cx="571472" cy="485778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we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928630" y="3428976"/>
            <a:ext cx="821533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928630" y="3857604"/>
            <a:ext cx="821537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42976" y="3000348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4143356"/>
            <a:ext cx="742955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2571720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643042" y="4571984"/>
            <a:ext cx="6500858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214546" y="214309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46" y="5000612"/>
            <a:ext cx="535785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14612" y="1714464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14612" y="5429240"/>
            <a:ext cx="4286280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143240" y="1285836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143240" y="5857868"/>
            <a:ext cx="3500462" cy="2857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643306" y="92864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643306" y="6286496"/>
            <a:ext cx="2500330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929058" y="642894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000496" y="6643686"/>
            <a:ext cx="1928826" cy="21431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to.net.ua-11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57158" y="3500438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7256351">
            <a:off x="6354787" y="3659856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0" y="4429132"/>
            <a:ext cx="2643206" cy="2428868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502484">
            <a:off x="6646831" y="4374237"/>
            <a:ext cx="2428892" cy="250033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501222" cy="7215214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>
            <a:off x="0" y="0"/>
            <a:ext cx="4357686" cy="685800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143372" y="0"/>
            <a:ext cx="5000628" cy="68580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Anillo"/>
          <p:cNvSpPr/>
          <p:nvPr/>
        </p:nvSpPr>
        <p:spPr>
          <a:xfrm>
            <a:off x="0" y="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71435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00298" y="157161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357422" y="3571876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435769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0" y="5143488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714876" y="1714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72198" y="85723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500926" y="0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643438" y="350043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072198" y="421481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500926" y="514348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 rot="20624576">
            <a:off x="3139972" y="5313516"/>
            <a:ext cx="2025499" cy="12866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PRIMAVERA EN LA PIEL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-PRIMAVERA EN LA PIEL--</Template>
  <TotalTime>0</TotalTime>
  <Words>30</Words>
  <Application>Microsoft Office PowerPoint</Application>
  <PresentationFormat>Presentación en pantalla (4:3)</PresentationFormat>
  <Paragraphs>4</Paragraphs>
  <Slides>54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-PRIMAVERA EN LA PIEL--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2016-04-06T19:17:10Z</dcterms:created>
  <dcterms:modified xsi:type="dcterms:W3CDTF">2016-04-06T20:00:41Z</dcterms:modified>
</cp:coreProperties>
</file>