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2" r:id="rId4"/>
    <p:sldId id="279" r:id="rId5"/>
    <p:sldId id="278" r:id="rId6"/>
    <p:sldId id="275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7" r:id="rId15"/>
    <p:sldId id="266" r:id="rId16"/>
    <p:sldId id="265" r:id="rId17"/>
    <p:sldId id="264" r:id="rId18"/>
    <p:sldId id="263" r:id="rId19"/>
    <p:sldId id="262" r:id="rId20"/>
    <p:sldId id="261" r:id="rId21"/>
    <p:sldId id="260" r:id="rId22"/>
    <p:sldId id="294" r:id="rId23"/>
    <p:sldId id="293" r:id="rId24"/>
    <p:sldId id="292" r:id="rId25"/>
    <p:sldId id="291" r:id="rId26"/>
    <p:sldId id="290" r:id="rId27"/>
    <p:sldId id="289" r:id="rId28"/>
    <p:sldId id="288" r:id="rId29"/>
    <p:sldId id="287" r:id="rId30"/>
    <p:sldId id="286" r:id="rId31"/>
    <p:sldId id="285" r:id="rId32"/>
    <p:sldId id="284" r:id="rId33"/>
    <p:sldId id="283" r:id="rId34"/>
    <p:sldId id="259" r:id="rId35"/>
    <p:sldId id="258" r:id="rId36"/>
    <p:sldId id="257" r:id="rId37"/>
    <p:sldId id="297" r:id="rId38"/>
    <p:sldId id="302" r:id="rId39"/>
    <p:sldId id="301" r:id="rId40"/>
    <p:sldId id="303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s9mDkExpctwoei4yq9nRig==" hashData="SrEBOalw74KTtd6Q9Aug/GlejY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F29F5-EE73-439D-A3DE-4E83D6E0C26E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B4E9A-C387-451E-906B-2DD55766596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963621243"/>
      </p:ext>
    </p:extLst>
  </p:cSld>
  <p:clrMapOvr>
    <a:masterClrMapping/>
  </p:clrMapOvr>
  <p:transition advTm="3000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F29F5-EE73-439D-A3DE-4E83D6E0C26E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B4E9A-C387-451E-906B-2DD55766596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360450875"/>
      </p:ext>
    </p:extLst>
  </p:cSld>
  <p:clrMapOvr>
    <a:masterClrMapping/>
  </p:clrMapOvr>
  <p:transition advTm="3000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F29F5-EE73-439D-A3DE-4E83D6E0C26E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B4E9A-C387-451E-906B-2DD55766596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793800268"/>
      </p:ext>
    </p:extLst>
  </p:cSld>
  <p:clrMapOvr>
    <a:masterClrMapping/>
  </p:clrMapOvr>
  <p:transition advTm="3000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F29F5-EE73-439D-A3DE-4E83D6E0C26E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B4E9A-C387-451E-906B-2DD55766596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25024061"/>
      </p:ext>
    </p:extLst>
  </p:cSld>
  <p:clrMapOvr>
    <a:masterClrMapping/>
  </p:clrMapOvr>
  <p:transition advTm="3000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F29F5-EE73-439D-A3DE-4E83D6E0C26E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B4E9A-C387-451E-906B-2DD55766596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370178337"/>
      </p:ext>
    </p:extLst>
  </p:cSld>
  <p:clrMapOvr>
    <a:masterClrMapping/>
  </p:clrMapOvr>
  <p:transition advTm="3000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F29F5-EE73-439D-A3DE-4E83D6E0C26E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B4E9A-C387-451E-906B-2DD55766596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043636263"/>
      </p:ext>
    </p:extLst>
  </p:cSld>
  <p:clrMapOvr>
    <a:masterClrMapping/>
  </p:clrMapOvr>
  <p:transition advTm="3000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F29F5-EE73-439D-A3DE-4E83D6E0C26E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B4E9A-C387-451E-906B-2DD55766596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549972571"/>
      </p:ext>
    </p:extLst>
  </p:cSld>
  <p:clrMapOvr>
    <a:masterClrMapping/>
  </p:clrMapOvr>
  <p:transition advTm="3000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F29F5-EE73-439D-A3DE-4E83D6E0C26E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B4E9A-C387-451E-906B-2DD55766596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619561594"/>
      </p:ext>
    </p:extLst>
  </p:cSld>
  <p:clrMapOvr>
    <a:masterClrMapping/>
  </p:clrMapOvr>
  <p:transition advTm="3000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F29F5-EE73-439D-A3DE-4E83D6E0C26E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B4E9A-C387-451E-906B-2DD55766596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080407471"/>
      </p:ext>
    </p:extLst>
  </p:cSld>
  <p:clrMapOvr>
    <a:masterClrMapping/>
  </p:clrMapOvr>
  <p:transition advTm="3000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F29F5-EE73-439D-A3DE-4E83D6E0C26E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B4E9A-C387-451E-906B-2DD55766596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982754472"/>
      </p:ext>
    </p:extLst>
  </p:cSld>
  <p:clrMapOvr>
    <a:masterClrMapping/>
  </p:clrMapOvr>
  <p:transition advTm="3000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AF29F5-EE73-439D-A3DE-4E83D6E0C26E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5B4E9A-C387-451E-906B-2DD55766596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237455612"/>
      </p:ext>
    </p:extLst>
  </p:cSld>
  <p:clrMapOvr>
    <a:masterClrMapping/>
  </p:clrMapOvr>
  <p:transition advTm="3000"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27EC7E7-3917-4152-AC9E-285E39085253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AF29F5-EE73-439D-A3DE-4E83D6E0C26E}" type="datetimeFigureOut">
              <a:rPr lang="es-ES" smtClean="0"/>
              <a:pPr/>
              <a:t>11/01/2014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5B4E9A-C387-451E-906B-2DD55766596B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596733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8321E26-92DE-476F-AE6B-9A80B85632DD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7.gif"/><Relationship Id="rId3" Type="http://schemas.openxmlformats.org/officeDocument/2006/relationships/image" Target="../media/image12.jpeg"/><Relationship Id="rId7" Type="http://schemas.openxmlformats.org/officeDocument/2006/relationships/image" Target="../media/image16.gif"/><Relationship Id="rId12" Type="http://schemas.openxmlformats.org/officeDocument/2006/relationships/image" Target="../media/image21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gif"/><Relationship Id="rId11" Type="http://schemas.openxmlformats.org/officeDocument/2006/relationships/image" Target="../media/image20.gif"/><Relationship Id="rId5" Type="http://schemas.openxmlformats.org/officeDocument/2006/relationships/image" Target="../media/image14.gif"/><Relationship Id="rId10" Type="http://schemas.openxmlformats.org/officeDocument/2006/relationships/image" Target="../media/image19.gif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7" Type="http://schemas.openxmlformats.org/officeDocument/2006/relationships/image" Target="../media/image4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1.gif"/><Relationship Id="rId5" Type="http://schemas.openxmlformats.org/officeDocument/2006/relationships/image" Target="../media/image40.jpeg"/><Relationship Id="rId4" Type="http://schemas.openxmlformats.org/officeDocument/2006/relationships/image" Target="../media/image3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7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gif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gif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0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7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9.png"/><Relationship Id="rId4" Type="http://schemas.openxmlformats.org/officeDocument/2006/relationships/image" Target="../media/image78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88.png"/><Relationship Id="rId7" Type="http://schemas.openxmlformats.org/officeDocument/2006/relationships/image" Target="../media/image9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9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8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http://www.smiliz.fr/glitters/img.php?f=GEORGIAB&amp;t=50&amp;txt=CAPRICHOSOS&amp;a=1&amp;chx=3a5ae8b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736812"/>
            <a:ext cx="7168396" cy="79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http://www.smiliz.fr/glitters/img.php?f=GEORGIAB&amp;t=50&amp;txt=PEINADOS&amp;a=1&amp;chx=3a5ae8b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140968"/>
            <a:ext cx="3771900" cy="571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7" name="Picture 7" descr="http://www.smiliz.fr/glitters/img.php?f=GEORGIAB&amp;t=50&amp;txt=EN+NI%D1OS&amp;a=1&amp;chx=3a5ae8b&amp;texture=1&amp;g=0&amp;c=000000&amp;o=0&amp;oc=000000&amp;oe=0&amp;b=0&amp;bc=000000&amp;be=0&amp;img=0&amp;ie=&amp;pos=0&amp;zax=0&amp;zay=0&amp;r=1&amp;ani=0&amp;ci=0&amp;cei=0&amp;timg=0&amp;dl=0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166592"/>
            <a:ext cx="4643076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5 Imagen" descr="Imagen1 (FILEminimizer)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119" y="0"/>
            <a:ext cx="91357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1643522"/>
      </p:ext>
    </p:extLst>
  </p:cSld>
  <p:clrMapOvr>
    <a:masterClrMapping/>
  </p:clrMapOvr>
  <p:transition advTm="5000">
    <p:wheel/>
    <p:sndAc>
      <p:stSnd>
        <p:snd r:embed="rId2" name="Fito-Deltoy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4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7" name="6 Imagen" descr="Imagen5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68896" y="0"/>
            <a:ext cx="4575104" cy="6858000"/>
          </a:xfrm>
          <a:prstGeom prst="rect">
            <a:avLst/>
          </a:prstGeom>
        </p:spPr>
      </p:pic>
      <p:pic>
        <p:nvPicPr>
          <p:cNvPr id="2050" name="Picture 2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06995" y="3320989"/>
            <a:ext cx="6858002" cy="216024"/>
          </a:xfrm>
          <a:prstGeom prst="rect">
            <a:avLst/>
          </a:prstGeom>
          <a:noFill/>
        </p:spPr>
      </p:pic>
      <p:pic>
        <p:nvPicPr>
          <p:cNvPr id="2051" name="Picture 3" descr="C:\Users\Usuario\Desktop\descargas\zzzzzzzzMARCOS\marcos rusos últimos\0_c74b8_14fdf9cf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140030993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3" descr="C:\Users\Usuario\Desktop\descargas\zzzzzzzzMARCOS\marcos rusos últimos\0_c74b8_14fdf9cf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63672115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9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3" descr="C:\Users\Usuario\Desktop\descargas\zzzzzzzzMARCOS\marcos rusos últimos\0_c74b8_14fdf9cf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51067792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14570" y="5805264"/>
            <a:ext cx="266700" cy="266700"/>
          </a:xfrm>
          <a:prstGeom prst="rect">
            <a:avLst/>
          </a:prstGeom>
        </p:spPr>
      </p:pic>
      <p:pic>
        <p:nvPicPr>
          <p:cNvPr id="6" name="5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903377" y="4371975"/>
            <a:ext cx="1143000" cy="400050"/>
          </a:xfrm>
          <a:prstGeom prst="rect">
            <a:avLst/>
          </a:prstGeom>
        </p:spPr>
      </p:pic>
      <p:pic>
        <p:nvPicPr>
          <p:cNvPr id="7" name="6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41527" y="3295650"/>
            <a:ext cx="266700" cy="266700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7878266" y="1928267"/>
            <a:ext cx="1143000" cy="400050"/>
          </a:xfrm>
          <a:prstGeom prst="rect">
            <a:avLst/>
          </a:prstGeom>
        </p:spPr>
      </p:pic>
      <p:pic>
        <p:nvPicPr>
          <p:cNvPr id="9" name="8 Image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16416" y="836712"/>
            <a:ext cx="266700" cy="266700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2" y="836712"/>
            <a:ext cx="266700" cy="266700"/>
          </a:xfrm>
          <a:prstGeom prst="rect">
            <a:avLst/>
          </a:prstGeom>
        </p:spPr>
      </p:pic>
      <p:pic>
        <p:nvPicPr>
          <p:cNvPr id="11" name="10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01402" y="1928267"/>
            <a:ext cx="1143000" cy="400050"/>
          </a:xfrm>
          <a:prstGeom prst="rect">
            <a:avLst/>
          </a:prstGeom>
        </p:spPr>
      </p:pic>
      <p:pic>
        <p:nvPicPr>
          <p:cNvPr id="12" name="11 Imagen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1843" y="3295650"/>
            <a:ext cx="266700" cy="266700"/>
          </a:xfrm>
          <a:prstGeom prst="rect">
            <a:avLst/>
          </a:prstGeom>
        </p:spPr>
      </p:pic>
      <p:pic>
        <p:nvPicPr>
          <p:cNvPr id="13" name="12 Imagen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15394" y="4371975"/>
            <a:ext cx="1143000" cy="400050"/>
          </a:xfrm>
          <a:prstGeom prst="rect">
            <a:avLst/>
          </a:prstGeom>
        </p:spPr>
      </p:pic>
      <p:pic>
        <p:nvPicPr>
          <p:cNvPr id="14" name="13 Imagen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5697" y="5805264"/>
            <a:ext cx="266700" cy="266700"/>
          </a:xfrm>
          <a:prstGeom prst="rect">
            <a:avLst/>
          </a:prstGeom>
        </p:spPr>
      </p:pic>
      <p:pic>
        <p:nvPicPr>
          <p:cNvPr id="15" name="14 Imagen" descr="Imagen11 (FILEminimizer)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1619672" y="332656"/>
            <a:ext cx="6048672" cy="6120680"/>
          </a:xfrm>
          <a:prstGeom prst="rect">
            <a:avLst/>
          </a:prstGeom>
        </p:spPr>
      </p:pic>
      <p:pic>
        <p:nvPicPr>
          <p:cNvPr id="16" name="Picture 2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5400000">
            <a:off x="4275347" y="3320987"/>
            <a:ext cx="6858002" cy="216024"/>
          </a:xfrm>
          <a:prstGeom prst="rect">
            <a:avLst/>
          </a:prstGeom>
          <a:noFill/>
        </p:spPr>
      </p:pic>
      <p:pic>
        <p:nvPicPr>
          <p:cNvPr id="17" name="Picture 2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5400000">
            <a:off x="-1845333" y="3320987"/>
            <a:ext cx="6858002" cy="216024"/>
          </a:xfrm>
          <a:prstGeom prst="rect">
            <a:avLst/>
          </a:prstGeom>
          <a:noFill/>
        </p:spPr>
      </p:pic>
      <p:pic>
        <p:nvPicPr>
          <p:cNvPr id="18" name="Picture 2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619672" y="258380"/>
            <a:ext cx="6048672" cy="190530"/>
          </a:xfrm>
          <a:prstGeom prst="rect">
            <a:avLst/>
          </a:prstGeom>
          <a:noFill/>
        </p:spPr>
      </p:pic>
      <p:pic>
        <p:nvPicPr>
          <p:cNvPr id="19" name="Picture 2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619672" y="6309320"/>
            <a:ext cx="6048672" cy="19053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274703760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08712"/>
          </a:xfrm>
          <a:prstGeom prst="rect">
            <a:avLst/>
          </a:prstGeom>
        </p:spPr>
      </p:pic>
      <p:pic>
        <p:nvPicPr>
          <p:cNvPr id="5" name="Picture 3" descr="C:\Users\Usuario\Desktop\descargas\zzzzzzzzMARCOS\marcos rusos últimos\0_c74b8_14fdf9cf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146745822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3" descr="C:\Users\Usuario\Desktop\descargas\zzzzzzzzMARCOS\marcos rusos últimos\0_c74b8_14fdf9cf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80255611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3" descr="C:\Users\Usuario\Desktop\descargas\zzzzzzzzMARCOS\marcos rusos últimos\0_c74b8_14fdf9cf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283651861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1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3" descr="C:\Users\Usuario\Desktop\descargas\zzzzzzzzMARCOS\marcos rusos últimos\0_c74b8_14fdf9cf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98555385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18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82178" cy="6858000"/>
          </a:xfrm>
          <a:prstGeom prst="rect">
            <a:avLst/>
          </a:prstGeom>
        </p:spPr>
      </p:pic>
      <p:pic>
        <p:nvPicPr>
          <p:cNvPr id="7" name="6 Imagen" descr="Imagen19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8" name="Picture 2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79003" y="3320987"/>
            <a:ext cx="6858002" cy="21602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zzzzzzzMARCOS\marcos rusos últimos\0_c74b8_14fdf9cf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15929969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2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pic>
        <p:nvPicPr>
          <p:cNvPr id="7" name="6 Imagen" descr="Imagen21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8" name="Picture 2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06995" y="3320989"/>
            <a:ext cx="6858002" cy="21602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zzzzzzzMARCOS\marcos rusos últimos\0_c74b8_14fdf9cf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88434382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Picture 3" descr="C:\Users\Usuario\Desktop\descargas\zzzzzzzzMARCOS\marcos rusos últimos\0_c74b8_14fdf9cf_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26665734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2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03409" cy="6858000"/>
          </a:xfrm>
          <a:prstGeom prst="rect">
            <a:avLst/>
          </a:prstGeom>
        </p:spPr>
      </p:pic>
      <p:pic>
        <p:nvPicPr>
          <p:cNvPr id="7" name="6 Imagen" descr="Imagen24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93333" y="0"/>
            <a:ext cx="4650667" cy="6858000"/>
          </a:xfrm>
          <a:prstGeom prst="rect">
            <a:avLst/>
          </a:prstGeom>
        </p:spPr>
      </p:pic>
      <p:pic>
        <p:nvPicPr>
          <p:cNvPr id="8" name="Picture 2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06995" y="3320989"/>
            <a:ext cx="6858002" cy="216024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zzzzzzzzMARCOS\marcos rusos últimos\0_c74b8_14fdf9cf_L[1]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1143000" y="-1143000"/>
            <a:ext cx="6858000" cy="9144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43363842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25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0"/>
            <a:ext cx="6552728" cy="6858000"/>
          </a:xfrm>
          <a:prstGeom prst="rect">
            <a:avLst/>
          </a:prstGeom>
        </p:spPr>
      </p:pic>
      <p:pic>
        <p:nvPicPr>
          <p:cNvPr id="5" name="Picture 2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133365" y="3320989"/>
            <a:ext cx="6858002" cy="216024"/>
          </a:xfrm>
          <a:prstGeom prst="rect">
            <a:avLst/>
          </a:prstGeom>
          <a:noFill/>
        </p:spPr>
      </p:pic>
      <p:pic>
        <p:nvPicPr>
          <p:cNvPr id="6" name="Picture 2" descr="C:\Users\Usuario\Desktop\descargas\BARRAS PNG\0_e3040_f72f0e54_XL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4347355" y="3320989"/>
            <a:ext cx="6858002" cy="2160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1520075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52624" y="1196752"/>
            <a:ext cx="523875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52587" y="2883752"/>
            <a:ext cx="5838825" cy="57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366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85900" y="4365104"/>
            <a:ext cx="6172200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5 Imagen" descr="Imagen1 (FILEminimizer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19" y="0"/>
            <a:ext cx="91357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6030994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Imagen2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167104" cy="6858000"/>
          </a:xfrm>
          <a:prstGeom prst="rect">
            <a:avLst/>
          </a:prstGeom>
        </p:spPr>
      </p:pic>
      <p:pic>
        <p:nvPicPr>
          <p:cNvPr id="9" name="Picture 9" descr="www.glitterjoy.com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5949280"/>
            <a:ext cx="3952875" cy="50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2" descr="C:\Users\Usuario\Desktop\descargas\0_c31e3_dd61c901_XL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853517" y="832914"/>
            <a:ext cx="6878604" cy="5171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10 Imagen" descr="Imagen28 (FILEminimizer)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75066" y="0"/>
            <a:ext cx="3968934" cy="6858000"/>
          </a:xfrm>
          <a:prstGeom prst="rect">
            <a:avLst/>
          </a:prstGeom>
        </p:spPr>
      </p:pic>
      <p:pic>
        <p:nvPicPr>
          <p:cNvPr id="12" name="Picture 11" descr="www.glitterjoy.com"/>
          <p:cNvPicPr>
            <a:picLocks noChangeAspect="1" noChangeArrowheads="1" noCrop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949280"/>
            <a:ext cx="3829050" cy="50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12 Imagen" descr="Imagen26 (FILEminimizer)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148064" y="0"/>
            <a:ext cx="39959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06407493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3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264696"/>
          </a:xfrm>
          <a:prstGeom prst="rect">
            <a:avLst/>
          </a:prstGeom>
        </p:spPr>
      </p:pic>
      <p:pic>
        <p:nvPicPr>
          <p:cNvPr id="7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11760" y="5517232"/>
            <a:ext cx="5135655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7 Imagen" descr="Imagen29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7327962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3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88640"/>
            <a:ext cx="8712968" cy="6408712"/>
          </a:xfrm>
          <a:prstGeom prst="rect">
            <a:avLst/>
          </a:prstGeom>
        </p:spPr>
      </p:pic>
      <p:pic>
        <p:nvPicPr>
          <p:cNvPr id="6" name="5 Imagen" descr="Imagen29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Imagen31 (FILEminimizer)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27784" y="5589240"/>
            <a:ext cx="3667125" cy="657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6627763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3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19246" cy="6858000"/>
          </a:xfrm>
          <a:prstGeom prst="rect">
            <a:avLst/>
          </a:prstGeom>
        </p:spPr>
      </p:pic>
      <p:pic>
        <p:nvPicPr>
          <p:cNvPr id="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5805264"/>
            <a:ext cx="7381875" cy="638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C:\Users\Usuario\Desktop\descargas\ZZZZDELGADOS\0_c3146_128b52f7_XL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45" y="0"/>
            <a:ext cx="9131455" cy="68341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42257466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3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692696"/>
            <a:ext cx="4286250" cy="50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6 Imagen" descr="Imagen46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8203703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www.glitterjoy.com"/>
          <p:cNvPicPr>
            <a:picLocks noChangeAspect="1" noChangeArrowheads="1" noCrop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03648" y="5949280"/>
            <a:ext cx="6858000" cy="50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4 Imagen" descr="Imagen36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60648"/>
            <a:ext cx="8712968" cy="5616624"/>
          </a:xfrm>
          <a:prstGeom prst="rect">
            <a:avLst/>
          </a:prstGeom>
        </p:spPr>
      </p:pic>
      <p:pic>
        <p:nvPicPr>
          <p:cNvPr id="6" name="5 Imagen" descr="Imagen46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4196538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3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67744" y="1196752"/>
            <a:ext cx="5086350" cy="50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6 Imagen" descr="Imagen46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7740377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38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336704"/>
          </a:xfrm>
          <a:prstGeom prst="rect">
            <a:avLst/>
          </a:prstGeom>
        </p:spPr>
      </p:pic>
      <p:pic>
        <p:nvPicPr>
          <p:cNvPr id="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980728"/>
            <a:ext cx="3657600" cy="50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6 Imagen" descr="Imagen42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342485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39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476672"/>
            <a:ext cx="4686300" cy="50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6 Imagen" descr="Imagen42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8137137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40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36704"/>
          </a:xfrm>
          <a:prstGeom prst="rect">
            <a:avLst/>
          </a:prstGeom>
        </p:spPr>
      </p:pic>
      <p:pic>
        <p:nvPicPr>
          <p:cNvPr id="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08720"/>
            <a:ext cx="4152900" cy="50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6 Imagen" descr="Imagen42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8602828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4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640960" cy="6408712"/>
          </a:xfrm>
          <a:prstGeom prst="rect">
            <a:avLst/>
          </a:prstGeom>
        </p:spPr>
      </p:pic>
      <p:pic>
        <p:nvPicPr>
          <p:cNvPr id="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548680"/>
            <a:ext cx="4286250" cy="50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6 Imagen" descr="Imagen42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44757716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4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36704"/>
          </a:xfrm>
          <a:prstGeom prst="rect">
            <a:avLst/>
          </a:prstGeom>
        </p:spPr>
      </p:pic>
      <p:pic>
        <p:nvPicPr>
          <p:cNvPr id="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877272"/>
            <a:ext cx="4695825" cy="50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6 Imagen" descr="Imagen42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2279668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4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260648"/>
            <a:ext cx="8712968" cy="6336704"/>
          </a:xfrm>
          <a:prstGeom prst="rect">
            <a:avLst/>
          </a:prstGeom>
        </p:spPr>
      </p:pic>
      <p:pic>
        <p:nvPicPr>
          <p:cNvPr id="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877272"/>
            <a:ext cx="4248150" cy="50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6 Imagen" descr="Imagen42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2223212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Imagen4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08712"/>
          </a:xfrm>
          <a:prstGeom prst="rect">
            <a:avLst/>
          </a:prstGeom>
        </p:spPr>
      </p:pic>
      <p:pic>
        <p:nvPicPr>
          <p:cNvPr id="6" name="Picture 2" descr="www.glitterjoy.com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548680"/>
            <a:ext cx="4067175" cy="50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6 Imagen" descr="Imagen42 (FILEminimizer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69050012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09643" y="2492896"/>
            <a:ext cx="4791075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3750" y="4077072"/>
            <a:ext cx="5514975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484784"/>
            <a:ext cx="24003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5 Imagen" descr="Imagen1 (FILEminimizer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119" y="0"/>
            <a:ext cx="913576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6251568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Imagen48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600266" cy="6858000"/>
          </a:xfrm>
          <a:prstGeom prst="rect">
            <a:avLst/>
          </a:prstGeom>
        </p:spPr>
      </p:pic>
      <p:pic>
        <p:nvPicPr>
          <p:cNvPr id="7" name="6 Imagen" descr="Imagen49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0"/>
            <a:ext cx="4572000" cy="6858000"/>
          </a:xfrm>
          <a:prstGeom prst="rect">
            <a:avLst/>
          </a:prstGeom>
        </p:spPr>
      </p:pic>
      <p:pic>
        <p:nvPicPr>
          <p:cNvPr id="1026" name="Picture 2" descr="C:\Users\Usuario\Desktop\descargas\BARRAS PNG\0_e30dc_975a2b44_XL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108892" y="3362124"/>
            <a:ext cx="6858002" cy="133754"/>
          </a:xfrm>
          <a:prstGeom prst="rect">
            <a:avLst/>
          </a:prstGeom>
          <a:noFill/>
        </p:spPr>
      </p:pic>
      <p:pic>
        <p:nvPicPr>
          <p:cNvPr id="9" name="8 Imagen" descr="Imagen47 (FILEminimizer)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5400000">
            <a:off x="1143000" y="-114300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9938309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1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4 Imagen" descr="Imagen50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3666808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2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08712"/>
          </a:xfrm>
          <a:prstGeom prst="rect">
            <a:avLst/>
          </a:prstGeom>
        </p:spPr>
      </p:pic>
      <p:pic>
        <p:nvPicPr>
          <p:cNvPr id="5" name="4 Imagen" descr="Imagen50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1476382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3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4 Imagen" descr="Imagen50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727913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4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4 Imagen" descr="Imagen50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5057978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5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5" name="4 Imagen" descr="Imagen50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8340063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6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408712"/>
          </a:xfrm>
          <a:prstGeom prst="rect">
            <a:avLst/>
          </a:prstGeom>
        </p:spPr>
      </p:pic>
      <p:pic>
        <p:nvPicPr>
          <p:cNvPr id="5" name="4 Imagen" descr="Imagen50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7950826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Imagen57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260648"/>
            <a:ext cx="8784976" cy="6336704"/>
          </a:xfrm>
          <a:prstGeom prst="rect">
            <a:avLst/>
          </a:prstGeom>
        </p:spPr>
      </p:pic>
      <p:pic>
        <p:nvPicPr>
          <p:cNvPr id="5" name="4 Imagen" descr="Imagen50 (FILEminimizer)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67086352"/>
      </p:ext>
    </p:extLst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40</Words>
  <Application>Microsoft Office PowerPoint</Application>
  <PresentationFormat>Presentación en pantalla (4:3)</PresentationFormat>
  <Paragraphs>15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Usuario</cp:lastModifiedBy>
  <cp:revision>25</cp:revision>
  <dcterms:created xsi:type="dcterms:W3CDTF">2013-09-06T20:09:00Z</dcterms:created>
  <dcterms:modified xsi:type="dcterms:W3CDTF">2014-01-11T14:45:51Z</dcterms:modified>
</cp:coreProperties>
</file>