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305" r:id="rId4"/>
    <p:sldId id="304" r:id="rId5"/>
    <p:sldId id="303" r:id="rId6"/>
    <p:sldId id="302" r:id="rId7"/>
    <p:sldId id="301" r:id="rId8"/>
    <p:sldId id="300" r:id="rId9"/>
    <p:sldId id="299" r:id="rId10"/>
    <p:sldId id="298" r:id="rId11"/>
    <p:sldId id="297" r:id="rId12"/>
    <p:sldId id="296" r:id="rId13"/>
    <p:sldId id="295" r:id="rId14"/>
    <p:sldId id="294" r:id="rId15"/>
    <p:sldId id="293" r:id="rId16"/>
    <p:sldId id="292" r:id="rId17"/>
    <p:sldId id="291" r:id="rId18"/>
    <p:sldId id="290" r:id="rId19"/>
    <p:sldId id="289" r:id="rId20"/>
    <p:sldId id="288" r:id="rId21"/>
    <p:sldId id="287" r:id="rId22"/>
    <p:sldId id="286" r:id="rId23"/>
    <p:sldId id="285" r:id="rId24"/>
    <p:sldId id="284" r:id="rId25"/>
    <p:sldId id="283" r:id="rId26"/>
    <p:sldId id="282" r:id="rId27"/>
    <p:sldId id="281" r:id="rId28"/>
    <p:sldId id="280" r:id="rId29"/>
    <p:sldId id="279" r:id="rId30"/>
    <p:sldId id="278" r:id="rId31"/>
    <p:sldId id="277" r:id="rId32"/>
    <p:sldId id="276" r:id="rId33"/>
    <p:sldId id="275" r:id="rId34"/>
    <p:sldId id="274" r:id="rId35"/>
    <p:sldId id="273" r:id="rId36"/>
    <p:sldId id="272" r:id="rId37"/>
    <p:sldId id="271" r:id="rId38"/>
    <p:sldId id="270" r:id="rId39"/>
    <p:sldId id="269" r:id="rId40"/>
    <p:sldId id="268" r:id="rId41"/>
    <p:sldId id="267" r:id="rId42"/>
    <p:sldId id="266" r:id="rId43"/>
    <p:sldId id="265" r:id="rId44"/>
    <p:sldId id="306" r:id="rId4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LzKRWDKYZ2FkNchKm4sflA==" hashData="CcHl2UyzpbYQpxpcyYJ/KR4/ey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heme" Target="theme/theme1.xml"/><Relationship Id="rId8" Type="http://schemas.openxmlformats.org/officeDocument/2006/relationships/slide" Target="slides/slide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548AF-DB05-449D-AA09-A30F69165207}" type="datetimeFigureOut">
              <a:rPr lang="es-ES" smtClean="0"/>
              <a:pPr/>
              <a:t>30/03/2014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C06DC8-91E4-49DD-80CD-7E3AC96CF79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548AF-DB05-449D-AA09-A30F69165207}" type="datetimeFigureOut">
              <a:rPr lang="es-ES" smtClean="0"/>
              <a:pPr/>
              <a:t>30/03/2014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C06DC8-91E4-49DD-80CD-7E3AC96CF79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548AF-DB05-449D-AA09-A30F69165207}" type="datetimeFigureOut">
              <a:rPr lang="es-ES" smtClean="0"/>
              <a:pPr/>
              <a:t>30/03/2014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C06DC8-91E4-49DD-80CD-7E3AC96CF79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548AF-DB05-449D-AA09-A30F69165207}" type="datetimeFigureOut">
              <a:rPr lang="es-ES" smtClean="0"/>
              <a:pPr/>
              <a:t>30/03/2014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C06DC8-91E4-49DD-80CD-7E3AC96CF79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548AF-DB05-449D-AA09-A30F69165207}" type="datetimeFigureOut">
              <a:rPr lang="es-ES" smtClean="0"/>
              <a:pPr/>
              <a:t>30/03/2014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C06DC8-91E4-49DD-80CD-7E3AC96CF79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548AF-DB05-449D-AA09-A30F69165207}" type="datetimeFigureOut">
              <a:rPr lang="es-ES" smtClean="0"/>
              <a:pPr/>
              <a:t>30/03/2014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C06DC8-91E4-49DD-80CD-7E3AC96CF79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548AF-DB05-449D-AA09-A30F69165207}" type="datetimeFigureOut">
              <a:rPr lang="es-ES" smtClean="0"/>
              <a:pPr/>
              <a:t>30/03/2014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C06DC8-91E4-49DD-80CD-7E3AC96CF79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548AF-DB05-449D-AA09-A30F69165207}" type="datetimeFigureOut">
              <a:rPr lang="es-ES" smtClean="0"/>
              <a:pPr/>
              <a:t>30/03/2014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C06DC8-91E4-49DD-80CD-7E3AC96CF79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548AF-DB05-449D-AA09-A30F69165207}" type="datetimeFigureOut">
              <a:rPr lang="es-ES" smtClean="0"/>
              <a:pPr/>
              <a:t>30/03/2014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C06DC8-91E4-49DD-80CD-7E3AC96CF79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548AF-DB05-449D-AA09-A30F69165207}" type="datetimeFigureOut">
              <a:rPr lang="es-ES" smtClean="0"/>
              <a:pPr/>
              <a:t>30/03/2014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C06DC8-91E4-49DD-80CD-7E3AC96CF79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548AF-DB05-449D-AA09-A30F69165207}" type="datetimeFigureOut">
              <a:rPr lang="es-ES" smtClean="0"/>
              <a:pPr/>
              <a:t>30/03/2014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C06DC8-91E4-49DD-80CD-7E3AC96CF79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68B2A2-83A7-4BCA-BC11-2DB7B79D10B8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2548AF-DB05-449D-AA09-A30F69165207}" type="datetimeFigureOut">
              <a:rPr lang="es-ES" smtClean="0"/>
              <a:pPr/>
              <a:t>30/03/2014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C06DC8-91E4-49DD-80CD-7E3AC96CF79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BEAF17D-0B01-40C5-9996-FBBD57E647DD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30.gif"/><Relationship Id="rId4" Type="http://schemas.openxmlformats.org/officeDocument/2006/relationships/image" Target="../media/image29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52.png"/><Relationship Id="rId7" Type="http://schemas.openxmlformats.org/officeDocument/2006/relationships/image" Target="../media/image54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55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53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esktop\descargas\zzzzzzzzFUTUROS TRABAJOS\TRENES DE CARRETERA\1201387671_f[1] (FILEminimizer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293096"/>
            <a:ext cx="9144000" cy="2564904"/>
          </a:xfrm>
          <a:prstGeom prst="rect">
            <a:avLst/>
          </a:prstGeom>
          <a:noFill/>
        </p:spPr>
      </p:pic>
      <p:pic>
        <p:nvPicPr>
          <p:cNvPr id="1027" name="Picture 3" descr="C:\Users\Usuario\Desktop\descargas\zzzzzzzzFUTUROS TRABAJOS\TRENES DE CARRETERA\Imagen17 (FILEminimizer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2276872"/>
          </a:xfrm>
          <a:prstGeom prst="rect">
            <a:avLst/>
          </a:prstGeom>
          <a:noFill/>
        </p:spPr>
      </p:pic>
      <p:pic>
        <p:nvPicPr>
          <p:cNvPr id="1028" name="Picture 4" descr="C:\Users\Usuario\Desktop\descargas\zzzzzzzzFUTUROS TRABAJOS\0b1c0ddb111c03b636606bc77aeabe5c549ebb42716875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4513895" y="-292807"/>
            <a:ext cx="116210" cy="9144000"/>
          </a:xfrm>
          <a:prstGeom prst="rect">
            <a:avLst/>
          </a:prstGeom>
          <a:noFill/>
        </p:spPr>
      </p:pic>
      <p:pic>
        <p:nvPicPr>
          <p:cNvPr id="9" name="Picture 4" descr="C:\Users\Usuario\Desktop\descargas\zzzzzzzzFUTUROS TRABAJOS\0b1c0ddb111c03b636606bc77aeabe5c549ebb42716875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4513895" y="-2309031"/>
            <a:ext cx="116210" cy="9144000"/>
          </a:xfrm>
          <a:prstGeom prst="rect">
            <a:avLst/>
          </a:prstGeom>
          <a:noFill/>
        </p:spPr>
      </p:pic>
      <p:pic>
        <p:nvPicPr>
          <p:cNvPr id="44036" name="Picture 4" descr="http://es.bloggif.com/tmp/2755ff75eac119f633e62cba4c7f4d79/text.gif?1396194675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3528" y="2996952"/>
            <a:ext cx="8429625" cy="590551"/>
          </a:xfrm>
          <a:prstGeom prst="rect">
            <a:avLst/>
          </a:prstGeom>
          <a:noFill/>
        </p:spPr>
      </p:pic>
      <p:pic>
        <p:nvPicPr>
          <p:cNvPr id="44040" name="Picture 8" descr="http://es.bloggif.com/tmp/2755ff75eac119f633e62cba4c7f4d79/text.gif?1396194957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876256" y="6524624"/>
            <a:ext cx="2047875" cy="333376"/>
          </a:xfrm>
          <a:prstGeom prst="rect">
            <a:avLst/>
          </a:prstGeom>
          <a:noFill/>
        </p:spPr>
      </p:pic>
      <p:pic>
        <p:nvPicPr>
          <p:cNvPr id="44041" name="Picture 9" descr="C:\Users\Usuario\Desktop\descargas\ZNECESARIO PARA PPS\0_aecad_981af6a3_S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532440" y="5661248"/>
            <a:ext cx="611560" cy="866775"/>
          </a:xfrm>
          <a:prstGeom prst="rect">
            <a:avLst/>
          </a:prstGeom>
          <a:noFill/>
        </p:spPr>
      </p:pic>
    </p:spTree>
  </p:cSld>
  <p:clrMapOvr>
    <a:masterClrMapping/>
  </p:clrMapOvr>
  <p:transition>
    <p:sndAc>
      <p:stSnd loop="1">
        <p:snd r:embed="rId2" name="julio iglesias - la carreter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E06A583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521296"/>
            <a:ext cx="8208912" cy="6004048"/>
          </a:xfrm>
          <a:prstGeom prst="rect">
            <a:avLst/>
          </a:prstGeom>
        </p:spPr>
      </p:pic>
      <p:pic>
        <p:nvPicPr>
          <p:cNvPr id="2050" name="Picture 2" descr="C:\Users\Usuario\Desktop\descargas\zzzzzzzzMARCOS\VARIOS-30-3-2014\a3303fba21_97240278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96552" y="-315416"/>
            <a:ext cx="10009112" cy="76328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3EEB1DAA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476672"/>
            <a:ext cx="8208912" cy="5976664"/>
          </a:xfrm>
          <a:prstGeom prst="rect">
            <a:avLst/>
          </a:prstGeom>
        </p:spPr>
      </p:pic>
      <p:pic>
        <p:nvPicPr>
          <p:cNvPr id="3" name="Picture 2" descr="C:\Users\Usuario\Desktop\descargas\zzzzzzzzMARCOS\VARIOS-30-3-2014\a3303fba21_97240278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96552" y="-315416"/>
            <a:ext cx="10009112" cy="76328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ABCB6FD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546100"/>
            <a:ext cx="8208912" cy="5907236"/>
          </a:xfrm>
          <a:prstGeom prst="rect">
            <a:avLst/>
          </a:prstGeom>
        </p:spPr>
      </p:pic>
      <p:pic>
        <p:nvPicPr>
          <p:cNvPr id="3" name="Picture 2" descr="C:\Users\Usuario\Desktop\descargas\zzzzzzzzMARCOS\VARIOS-30-3-2014\a3303fba21_97240278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96552" y="-315416"/>
            <a:ext cx="10009112" cy="76328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4D3E9B3C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00050" y="533400"/>
            <a:ext cx="8343900" cy="5919936"/>
          </a:xfrm>
          <a:prstGeom prst="rect">
            <a:avLst/>
          </a:prstGeom>
        </p:spPr>
      </p:pic>
      <p:pic>
        <p:nvPicPr>
          <p:cNvPr id="3" name="Picture 2" descr="C:\Users\Usuario\Desktop\descargas\zzzzzzzzMARCOS\VARIOS-30-3-2014\a3303fba21_97240278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96552" y="-315416"/>
            <a:ext cx="10009112" cy="76328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D7941DAF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04664"/>
            <a:ext cx="9144000" cy="6048672"/>
          </a:xfrm>
          <a:prstGeom prst="rect">
            <a:avLst/>
          </a:prstGeom>
        </p:spPr>
      </p:pic>
      <p:pic>
        <p:nvPicPr>
          <p:cNvPr id="3" name="Picture 2" descr="C:\Users\Usuario\Desktop\descargas\zzzzzzzzMARCOS\VARIOS-30-3-2014\a3303fba21_97240278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96552" y="-315416"/>
            <a:ext cx="10009112" cy="76328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7C780B3D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476672"/>
            <a:ext cx="8748464" cy="6048672"/>
          </a:xfrm>
          <a:prstGeom prst="rect">
            <a:avLst/>
          </a:prstGeom>
        </p:spPr>
      </p:pic>
      <p:pic>
        <p:nvPicPr>
          <p:cNvPr id="4" name="Picture 2" descr="C:\Users\Usuario\Desktop\descargas\zzzzzzzzMARCOS\VARIOS-30-3-2014\a3303fba21_97240278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96552" y="-315416"/>
            <a:ext cx="10009112" cy="76328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AFA2EEB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5" y="404664"/>
            <a:ext cx="8339457" cy="6048672"/>
          </a:xfrm>
          <a:prstGeom prst="rect">
            <a:avLst/>
          </a:prstGeom>
        </p:spPr>
      </p:pic>
      <p:pic>
        <p:nvPicPr>
          <p:cNvPr id="3" name="Picture 2" descr="C:\Users\Usuario\Desktop\descargas\zzzzzzzzMARCOS\VARIOS-30-3-2014\a3303fba21_97240278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96552" y="-315416"/>
            <a:ext cx="10009112" cy="76328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DE8B8EC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476672"/>
            <a:ext cx="8280920" cy="6048672"/>
          </a:xfrm>
          <a:prstGeom prst="rect">
            <a:avLst/>
          </a:prstGeom>
        </p:spPr>
      </p:pic>
      <p:pic>
        <p:nvPicPr>
          <p:cNvPr id="3" name="Picture 2" descr="C:\Users\Usuario\Desktop\descargas\zzzzzzzzMARCOS\VARIOS-30-3-2014\a3303fba21_97240278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96552" y="-315416"/>
            <a:ext cx="10009112" cy="76328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5EEC79FF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476672"/>
            <a:ext cx="8280920" cy="5904656"/>
          </a:xfrm>
          <a:prstGeom prst="rect">
            <a:avLst/>
          </a:prstGeom>
        </p:spPr>
      </p:pic>
      <p:pic>
        <p:nvPicPr>
          <p:cNvPr id="3" name="Picture 2" descr="C:\Users\Usuario\Desktop\descargas\zzzzzzzzMARCOS\VARIOS-30-3-2014\a3303fba21_97240278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96552" y="-315416"/>
            <a:ext cx="10009112" cy="76328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6E8730CD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332656"/>
            <a:ext cx="8604448" cy="6120680"/>
          </a:xfrm>
          <a:prstGeom prst="rect">
            <a:avLst/>
          </a:prstGeom>
        </p:spPr>
      </p:pic>
      <p:pic>
        <p:nvPicPr>
          <p:cNvPr id="3" name="Picture 2" descr="C:\Users\Usuario\Desktop\descargas\zzzzzzzzMARCOS\VARIOS-30-3-2014\a3303fba21_97240278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96552" y="-315416"/>
            <a:ext cx="10009112" cy="76328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5ED75CD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8000" y="381000"/>
            <a:ext cx="8128000" cy="6096000"/>
          </a:xfrm>
          <a:prstGeom prst="rect">
            <a:avLst/>
          </a:prstGeom>
        </p:spPr>
      </p:pic>
      <p:pic>
        <p:nvPicPr>
          <p:cNvPr id="3" name="Picture 2" descr="C:\Users\Usuario\Desktop\descargas\zzzzzzzzMARCOS\VARIOS-30-3-2014\a3303fba21_97240278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96552" y="-315416"/>
            <a:ext cx="10009112" cy="76328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405A806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476672"/>
            <a:ext cx="8352928" cy="6048672"/>
          </a:xfrm>
          <a:prstGeom prst="rect">
            <a:avLst/>
          </a:prstGeom>
        </p:spPr>
      </p:pic>
      <p:pic>
        <p:nvPicPr>
          <p:cNvPr id="3" name="Picture 2" descr="C:\Users\Usuario\Desktop\descargas\zzzzzzzzMARCOS\VARIOS-30-3-2014\a3303fba21_97240278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96552" y="-243408"/>
            <a:ext cx="10009112" cy="76328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755F33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476672"/>
            <a:ext cx="8280920" cy="5976664"/>
          </a:xfrm>
          <a:prstGeom prst="rect">
            <a:avLst/>
          </a:prstGeom>
        </p:spPr>
      </p:pic>
      <p:pic>
        <p:nvPicPr>
          <p:cNvPr id="3" name="Picture 2" descr="C:\Users\Usuario\Desktop\descargas\zzzzzzzzMARCOS\VARIOS-30-3-2014\a3303fba21_97240278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96552" y="-315416"/>
            <a:ext cx="10009112" cy="76328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764054FE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76672"/>
            <a:ext cx="8676456" cy="6048672"/>
          </a:xfrm>
          <a:prstGeom prst="rect">
            <a:avLst/>
          </a:prstGeom>
        </p:spPr>
      </p:pic>
      <p:pic>
        <p:nvPicPr>
          <p:cNvPr id="3" name="Picture 2" descr="C:\Users\Usuario\Desktop\descargas\zzzzzzzzMARCOS\VARIOS-30-3-2014\a3303fba21_97240278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96552" y="-315416"/>
            <a:ext cx="10009112" cy="76328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5699499D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404664"/>
            <a:ext cx="8280920" cy="6048672"/>
          </a:xfrm>
          <a:prstGeom prst="rect">
            <a:avLst/>
          </a:prstGeom>
        </p:spPr>
      </p:pic>
      <p:pic>
        <p:nvPicPr>
          <p:cNvPr id="3" name="Picture 2" descr="C:\Users\Usuario\Desktop\descargas\zzzzzzzzMARCOS\VARIOS-30-3-2014\a3303fba21_97240278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96552" y="-315416"/>
            <a:ext cx="10009112" cy="76328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01461077_f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19" y="260648"/>
            <a:ext cx="8649615" cy="6192688"/>
          </a:xfrm>
          <a:prstGeom prst="rect">
            <a:avLst/>
          </a:prstGeom>
        </p:spPr>
      </p:pic>
      <p:pic>
        <p:nvPicPr>
          <p:cNvPr id="3" name="Picture 2" descr="C:\Users\Usuario\Desktop\descargas\zzzzzzzzMARCOS\VARIOS-30-3-2014\a3303fba21_97240278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96552" y="-315416"/>
            <a:ext cx="10009112" cy="76328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2ED0EAA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04664"/>
            <a:ext cx="9144000" cy="6120680"/>
          </a:xfrm>
          <a:prstGeom prst="rect">
            <a:avLst/>
          </a:prstGeom>
        </p:spPr>
      </p:pic>
      <p:pic>
        <p:nvPicPr>
          <p:cNvPr id="3" name="Picture 2" descr="C:\Users\Usuario\Desktop\descargas\zzzzzzzzMARCOS\VARIOS-30-3-2014\a3303fba21_97240278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96552" y="-315416"/>
            <a:ext cx="10009112" cy="76328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40EB27E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5552" y="502920"/>
            <a:ext cx="8692896" cy="5852160"/>
          </a:xfrm>
          <a:prstGeom prst="rect">
            <a:avLst/>
          </a:prstGeom>
        </p:spPr>
      </p:pic>
      <p:pic>
        <p:nvPicPr>
          <p:cNvPr id="3" name="Picture 2" descr="C:\Users\Usuario\Desktop\descargas\zzzzzzzzMARCOS\VARIOS-30-3-2014\a3303fba21_97240278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96552" y="-315416"/>
            <a:ext cx="10009112" cy="76328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camion largo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8000" y="381000"/>
            <a:ext cx="8128000" cy="6096000"/>
          </a:xfrm>
          <a:prstGeom prst="rect">
            <a:avLst/>
          </a:prstGeom>
        </p:spPr>
      </p:pic>
      <p:pic>
        <p:nvPicPr>
          <p:cNvPr id="4" name="Picture 2" descr="C:\Users\Usuario\Desktop\descargas\zzzzzzzzMARCOS\VARIOS-30-3-2014\a3303fba21_97240278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96552" y="-315416"/>
            <a:ext cx="10009112" cy="76328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527F594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188640"/>
            <a:ext cx="4248472" cy="3456384"/>
          </a:xfrm>
          <a:prstGeom prst="rect">
            <a:avLst/>
          </a:prstGeom>
        </p:spPr>
      </p:pic>
      <p:pic>
        <p:nvPicPr>
          <p:cNvPr id="3" name="2 Imagen" descr="CA62865A1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07400" y="260648"/>
            <a:ext cx="4263592" cy="6264696"/>
          </a:xfrm>
          <a:prstGeom prst="rect">
            <a:avLst/>
          </a:prstGeom>
        </p:spPr>
      </p:pic>
      <p:pic>
        <p:nvPicPr>
          <p:cNvPr id="4" name="3 Imagen" descr="B181CFEE1[1] (FILEminimizer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95536" y="3645024"/>
            <a:ext cx="4320480" cy="2880320"/>
          </a:xfrm>
          <a:prstGeom prst="rect">
            <a:avLst/>
          </a:prstGeom>
        </p:spPr>
      </p:pic>
      <p:pic>
        <p:nvPicPr>
          <p:cNvPr id="3074" name="Picture 2" descr="C:\Users\Usuario\Desktop\descargas\zzzzzzzzMARCOS\VARIOS-30-3-2014\3e221f207dce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4716016" y="0"/>
            <a:ext cx="105916" cy="6858000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zzzzzzzzMARCOS\VARIOS-30-3-2014\a3303fba21_97240278_o2[1] (FILEminimizer)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-396552" y="-315416"/>
            <a:ext cx="10009112" cy="76328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994917F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476672"/>
            <a:ext cx="8280920" cy="5976664"/>
          </a:xfrm>
          <a:prstGeom prst="rect">
            <a:avLst/>
          </a:prstGeom>
        </p:spPr>
      </p:pic>
      <p:pic>
        <p:nvPicPr>
          <p:cNvPr id="3" name="Picture 2" descr="C:\Users\Usuario\Desktop\descargas\zzzzzzzzMARCOS\VARIOS-30-3-2014\a3303fba21_97240278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96552" y="-315416"/>
            <a:ext cx="10009112" cy="76328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2D0AA49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76672"/>
            <a:ext cx="9144000" cy="6048672"/>
          </a:xfrm>
          <a:prstGeom prst="rect">
            <a:avLst/>
          </a:prstGeom>
        </p:spPr>
      </p:pic>
      <p:pic>
        <p:nvPicPr>
          <p:cNvPr id="3" name="Picture 2" descr="C:\Users\Usuario\Desktop\descargas\zzzzzzzzMARCOS\VARIOS-30-3-2014\a3303fba21_97240278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96552" y="-315416"/>
            <a:ext cx="10009112" cy="76328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8E4C125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404664"/>
            <a:ext cx="8741664" cy="6120680"/>
          </a:xfrm>
          <a:prstGeom prst="rect">
            <a:avLst/>
          </a:prstGeom>
        </p:spPr>
      </p:pic>
      <p:pic>
        <p:nvPicPr>
          <p:cNvPr id="3" name="Picture 2" descr="C:\Users\Usuario\Desktop\descargas\zzzzzzzzMARCOS\VARIOS-30-3-2014\a3303fba21_97240278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96552" y="-315416"/>
            <a:ext cx="10009112" cy="76328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7EEC7C5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0" y="476672"/>
            <a:ext cx="8208912" cy="5976664"/>
          </a:xfrm>
          <a:prstGeom prst="rect">
            <a:avLst/>
          </a:prstGeom>
        </p:spPr>
      </p:pic>
      <p:pic>
        <p:nvPicPr>
          <p:cNvPr id="3" name="Picture 2" descr="C:\Users\Usuario\Desktop\descargas\zzzzzzzzMARCOS\VARIOS-30-3-2014\a3303fba21_97240278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96552" y="-315416"/>
            <a:ext cx="10009112" cy="76328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BB8FA7A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404664"/>
            <a:ext cx="8496944" cy="6120680"/>
          </a:xfrm>
          <a:prstGeom prst="rect">
            <a:avLst/>
          </a:prstGeom>
        </p:spPr>
      </p:pic>
      <p:pic>
        <p:nvPicPr>
          <p:cNvPr id="3" name="Picture 2" descr="C:\Users\Usuario\Desktop\descargas\zzzzzzzzMARCOS\VARIOS-30-3-2014\a3303fba21_97240278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96552" y="-315416"/>
            <a:ext cx="10009112" cy="76328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1AAACC5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404664"/>
            <a:ext cx="8280920" cy="6192688"/>
          </a:xfrm>
          <a:prstGeom prst="rect">
            <a:avLst/>
          </a:prstGeom>
        </p:spPr>
      </p:pic>
      <p:pic>
        <p:nvPicPr>
          <p:cNvPr id="3" name="Picture 2" descr="C:\Users\Usuario\Desktop\descargas\zzzzzzzzMARCOS\VARIOS-30-3-2014\a3303fba21_97240278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96552" y="-315416"/>
            <a:ext cx="10009112" cy="76328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A2B290C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476672"/>
            <a:ext cx="8438121" cy="6048672"/>
          </a:xfrm>
          <a:prstGeom prst="rect">
            <a:avLst/>
          </a:prstGeom>
        </p:spPr>
      </p:pic>
      <p:pic>
        <p:nvPicPr>
          <p:cNvPr id="3" name="Picture 2" descr="C:\Users\Usuario\Desktop\descargas\zzzzzzzzMARCOS\VARIOS-30-3-2014\a3303fba21_97240278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96552" y="-315416"/>
            <a:ext cx="10009112" cy="76328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1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548680"/>
            <a:ext cx="8208912" cy="5976664"/>
          </a:xfrm>
          <a:prstGeom prst="rect">
            <a:avLst/>
          </a:prstGeom>
        </p:spPr>
      </p:pic>
      <p:pic>
        <p:nvPicPr>
          <p:cNvPr id="3" name="Picture 2" descr="C:\Users\Usuario\Desktop\descargas\zzzzzzzzMARCOS\VARIOS-30-3-2014\a3303fba21_97240278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96552" y="-315416"/>
            <a:ext cx="10009112" cy="76328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2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476672"/>
            <a:ext cx="8280920" cy="5976664"/>
          </a:xfrm>
          <a:prstGeom prst="rect">
            <a:avLst/>
          </a:prstGeom>
        </p:spPr>
      </p:pic>
      <p:pic>
        <p:nvPicPr>
          <p:cNvPr id="3" name="Picture 2" descr="C:\Users\Usuario\Desktop\descargas\zzzzzzzzMARCOS\VARIOS-30-3-2014\a3303fba21_97240278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96552" y="-315416"/>
            <a:ext cx="10009112" cy="76328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4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476672"/>
            <a:ext cx="8280920" cy="5976664"/>
          </a:xfrm>
          <a:prstGeom prst="rect">
            <a:avLst/>
          </a:prstGeom>
        </p:spPr>
      </p:pic>
      <p:pic>
        <p:nvPicPr>
          <p:cNvPr id="4" name="Picture 2" descr="C:\Users\Usuario\Desktop\descargas\zzzzzzzzMARCOS\VARIOS-30-3-2014\a3303fba21_97240278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96552" y="-315416"/>
            <a:ext cx="10009112" cy="76328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5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476672"/>
            <a:ext cx="8280920" cy="5976664"/>
          </a:xfrm>
          <a:prstGeom prst="rect">
            <a:avLst/>
          </a:prstGeom>
        </p:spPr>
      </p:pic>
      <p:pic>
        <p:nvPicPr>
          <p:cNvPr id="3" name="Picture 2" descr="C:\Users\Usuario\Desktop\descargas\zzzzzzzzMARCOS\VARIOS-30-3-2014\a3303fba21_97240278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96552" y="-315416"/>
            <a:ext cx="10009112" cy="76328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6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548680"/>
            <a:ext cx="8208912" cy="5904656"/>
          </a:xfrm>
          <a:prstGeom prst="rect">
            <a:avLst/>
          </a:prstGeom>
        </p:spPr>
      </p:pic>
      <p:pic>
        <p:nvPicPr>
          <p:cNvPr id="3" name="Picture 2" descr="C:\Users\Usuario\Desktop\descargas\zzzzzzzzMARCOS\VARIOS-30-3-2014\a3303fba21_97240278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96552" y="-315416"/>
            <a:ext cx="10009112" cy="76328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7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548680"/>
            <a:ext cx="8352928" cy="5904656"/>
          </a:xfrm>
          <a:prstGeom prst="rect">
            <a:avLst/>
          </a:prstGeom>
        </p:spPr>
      </p:pic>
      <p:pic>
        <p:nvPicPr>
          <p:cNvPr id="3" name="Picture 2" descr="C:\Users\Usuario\Desktop\descargas\zzzzzzzzMARCOS\VARIOS-30-3-2014\a3303fba21_97240278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96552" y="-315416"/>
            <a:ext cx="10009112" cy="76328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8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476672"/>
            <a:ext cx="8280920" cy="5904656"/>
          </a:xfrm>
          <a:prstGeom prst="rect">
            <a:avLst/>
          </a:prstGeom>
        </p:spPr>
      </p:pic>
      <p:pic>
        <p:nvPicPr>
          <p:cNvPr id="3" name="Picture 2" descr="C:\Users\Usuario\Desktop\descargas\zzzzzzzzMARCOS\VARIOS-30-3-2014\a3303fba21_97240278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96552" y="-315416"/>
            <a:ext cx="10009112" cy="76328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9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548680"/>
            <a:ext cx="8208912" cy="5904656"/>
          </a:xfrm>
          <a:prstGeom prst="rect">
            <a:avLst/>
          </a:prstGeom>
        </p:spPr>
      </p:pic>
      <p:pic>
        <p:nvPicPr>
          <p:cNvPr id="3" name="Picture 2" descr="C:\Users\Usuario\Desktop\descargas\zzzzzzzzMARCOS\VARIOS-30-3-2014\a3303fba21_97240278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96552" y="-315416"/>
            <a:ext cx="10009112" cy="76328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10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548680"/>
            <a:ext cx="8136904" cy="5832648"/>
          </a:xfrm>
          <a:prstGeom prst="rect">
            <a:avLst/>
          </a:prstGeom>
        </p:spPr>
      </p:pic>
      <p:pic>
        <p:nvPicPr>
          <p:cNvPr id="3" name="Picture 2" descr="C:\Users\Usuario\Desktop\descargas\zzzzzzzzMARCOS\VARIOS-30-3-2014\a3303fba21_97240278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96552" y="-315416"/>
            <a:ext cx="10009112" cy="76328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11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476672"/>
            <a:ext cx="8208912" cy="5904656"/>
          </a:xfrm>
          <a:prstGeom prst="rect">
            <a:avLst/>
          </a:prstGeom>
        </p:spPr>
      </p:pic>
      <p:pic>
        <p:nvPicPr>
          <p:cNvPr id="3" name="Picture 2" descr="C:\Users\Usuario\Desktop\descargas\zzzzzzzzMARCOS\VARIOS-30-3-2014\a3303fba21_97240278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96552" y="-315416"/>
            <a:ext cx="10009112" cy="76328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12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548680"/>
            <a:ext cx="8280920" cy="5904656"/>
          </a:xfrm>
          <a:prstGeom prst="rect">
            <a:avLst/>
          </a:prstGeom>
        </p:spPr>
      </p:pic>
      <p:pic>
        <p:nvPicPr>
          <p:cNvPr id="3" name="Picture 2" descr="C:\Users\Usuario\Desktop\descargas\zzzzzzzzMARCOS\VARIOS-30-3-2014\a3303fba21_97240278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96552" y="-315416"/>
            <a:ext cx="10009112" cy="76328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13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476672"/>
            <a:ext cx="8208912" cy="5904656"/>
          </a:xfrm>
          <a:prstGeom prst="rect">
            <a:avLst/>
          </a:prstGeom>
        </p:spPr>
      </p:pic>
      <p:pic>
        <p:nvPicPr>
          <p:cNvPr id="3" name="Picture 2" descr="C:\Users\Usuario\Desktop\descargas\zzzzzzzzMARCOS\VARIOS-30-3-2014\a3303fba21_97240278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96552" y="-315416"/>
            <a:ext cx="10009112" cy="76328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road train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332656"/>
            <a:ext cx="8424936" cy="6264696"/>
          </a:xfrm>
          <a:prstGeom prst="rect">
            <a:avLst/>
          </a:prstGeom>
        </p:spPr>
      </p:pic>
      <p:pic>
        <p:nvPicPr>
          <p:cNvPr id="4" name="Picture 2" descr="C:\Users\Usuario\Desktop\descargas\zzzzzzzzMARCOS\VARIOS-30-3-2014\a3303fba21_97240278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96552" y="-315416"/>
            <a:ext cx="10009112" cy="76328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oad train[1] (FILEminimizer)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0" y="260648"/>
            <a:ext cx="8289570" cy="6336704"/>
          </a:xfrm>
          <a:prstGeom prst="rect">
            <a:avLst/>
          </a:prstGeom>
        </p:spPr>
      </p:pic>
      <p:pic>
        <p:nvPicPr>
          <p:cNvPr id="3" name="Picture 2" descr="C:\Users\Usuario\Desktop\descargas\zzzzzzzzMARCOS\VARIOS-30-3-2014\a3303fba21_97240278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96552" y="-315416"/>
            <a:ext cx="10009112" cy="76328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56</TotalTime>
  <Words>40</Words>
  <Application>Microsoft Office PowerPoint</Application>
  <PresentationFormat>Presentación en pantalla (4:3)</PresentationFormat>
  <Paragraphs>15</Paragraphs>
  <Slides>43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43</vt:i4>
      </vt:variant>
    </vt:vector>
  </HeadingPairs>
  <TitlesOfParts>
    <vt:vector size="45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7</cp:revision>
  <dcterms:created xsi:type="dcterms:W3CDTF">2014-03-30T14:50:47Z</dcterms:created>
  <dcterms:modified xsi:type="dcterms:W3CDTF">2014-03-30T16:12:04Z</dcterms:modified>
</cp:coreProperties>
</file>