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23" r:id="rId3"/>
    <p:sldId id="273" r:id="rId4"/>
    <p:sldId id="256" r:id="rId5"/>
    <p:sldId id="276" r:id="rId6"/>
    <p:sldId id="272" r:id="rId7"/>
    <p:sldId id="286" r:id="rId8"/>
    <p:sldId id="289" r:id="rId9"/>
    <p:sldId id="283" r:id="rId10"/>
    <p:sldId id="267" r:id="rId11"/>
    <p:sldId id="263" r:id="rId12"/>
    <p:sldId id="281" r:id="rId13"/>
    <p:sldId id="278" r:id="rId14"/>
    <p:sldId id="317" r:id="rId15"/>
    <p:sldId id="311" r:id="rId16"/>
    <p:sldId id="312" r:id="rId17"/>
    <p:sldId id="296" r:id="rId18"/>
    <p:sldId id="266" r:id="rId19"/>
    <p:sldId id="318" r:id="rId20"/>
    <p:sldId id="301" r:id="rId21"/>
    <p:sldId id="292" r:id="rId22"/>
    <p:sldId id="304" r:id="rId23"/>
    <p:sldId id="306" r:id="rId24"/>
    <p:sldId id="322" r:id="rId25"/>
    <p:sldId id="305" r:id="rId26"/>
    <p:sldId id="279" r:id="rId27"/>
    <p:sldId id="303" r:id="rId28"/>
    <p:sldId id="294" r:id="rId29"/>
    <p:sldId id="315" r:id="rId30"/>
    <p:sldId id="280" r:id="rId31"/>
    <p:sldId id="320" r:id="rId32"/>
    <p:sldId id="282" r:id="rId33"/>
    <p:sldId id="265" r:id="rId34"/>
    <p:sldId id="284" r:id="rId35"/>
    <p:sldId id="290" r:id="rId36"/>
    <p:sldId id="287" r:id="rId37"/>
    <p:sldId id="271" r:id="rId38"/>
    <p:sldId id="277" r:id="rId39"/>
    <p:sldId id="319" r:id="rId40"/>
    <p:sldId id="274" r:id="rId41"/>
    <p:sldId id="262" r:id="rId42"/>
    <p:sldId id="258" r:id="rId43"/>
    <p:sldId id="259" r:id="rId44"/>
    <p:sldId id="316" r:id="rId45"/>
    <p:sldId id="313" r:id="rId46"/>
    <p:sldId id="309" r:id="rId47"/>
    <p:sldId id="308" r:id="rId48"/>
    <p:sldId id="321" r:id="rId49"/>
    <p:sldId id="302" r:id="rId50"/>
    <p:sldId id="299" r:id="rId51"/>
    <p:sldId id="297" r:id="rId52"/>
    <p:sldId id="300" r:id="rId53"/>
    <p:sldId id="325" r:id="rId5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nZQz+8LRllD759KuCTP2wg" hashData="5JR+BPNsXXPjJBZi99Our8+3UZ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C82600"/>
    <a:srgbClr val="0000FF"/>
    <a:srgbClr val="E7AC19"/>
    <a:srgbClr val="660033"/>
    <a:srgbClr val="D7B94D"/>
    <a:srgbClr val="7A0000"/>
    <a:srgbClr val="996600"/>
    <a:srgbClr val="006600"/>
    <a:srgbClr val="9966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505" autoAdjust="0"/>
    <p:restoredTop sz="94671" autoAdjust="0"/>
  </p:normalViewPr>
  <p:slideViewPr>
    <p:cSldViewPr>
      <p:cViewPr>
        <p:scale>
          <a:sx n="40" d="100"/>
          <a:sy n="40" d="100"/>
        </p:scale>
        <p:origin x="-900" y="-6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F004E-5CD5-4252-9D02-83C0B5B73879}" type="datetimeFigureOut">
              <a:rPr lang="es-ES" smtClean="0"/>
              <a:pPr/>
              <a:t>11/08/2014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DF81D-C1CF-42F0-B492-B15DA65563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F004E-5CD5-4252-9D02-83C0B5B73879}" type="datetimeFigureOut">
              <a:rPr lang="es-ES" smtClean="0"/>
              <a:pPr/>
              <a:t>11/08/2014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DF81D-C1CF-42F0-B492-B15DA65563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F004E-5CD5-4252-9D02-83C0B5B73879}" type="datetimeFigureOut">
              <a:rPr lang="es-ES" smtClean="0"/>
              <a:pPr/>
              <a:t>11/08/2014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DF81D-C1CF-42F0-B492-B15DA65563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F004E-5CD5-4252-9D02-83C0B5B73879}" type="datetimeFigureOut">
              <a:rPr lang="es-ES" smtClean="0"/>
              <a:pPr/>
              <a:t>11/08/2014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DF81D-C1CF-42F0-B492-B15DA65563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F004E-5CD5-4252-9D02-83C0B5B73879}" type="datetimeFigureOut">
              <a:rPr lang="es-ES" smtClean="0"/>
              <a:pPr/>
              <a:t>11/08/2014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DF81D-C1CF-42F0-B492-B15DA65563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F004E-5CD5-4252-9D02-83C0B5B73879}" type="datetimeFigureOut">
              <a:rPr lang="es-ES" smtClean="0"/>
              <a:pPr/>
              <a:t>11/08/2014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DF81D-C1CF-42F0-B492-B15DA65563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F004E-5CD5-4252-9D02-83C0B5B73879}" type="datetimeFigureOut">
              <a:rPr lang="es-ES" smtClean="0"/>
              <a:pPr/>
              <a:t>11/08/2014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DF81D-C1CF-42F0-B492-B15DA65563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F004E-5CD5-4252-9D02-83C0B5B73879}" type="datetimeFigureOut">
              <a:rPr lang="es-ES" smtClean="0"/>
              <a:pPr/>
              <a:t>11/08/2014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DF81D-C1CF-42F0-B492-B15DA65563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F004E-5CD5-4252-9D02-83C0B5B73879}" type="datetimeFigureOut">
              <a:rPr lang="es-ES" smtClean="0"/>
              <a:pPr/>
              <a:t>11/08/2014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DF81D-C1CF-42F0-B492-B15DA65563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F004E-5CD5-4252-9D02-83C0B5B73879}" type="datetimeFigureOut">
              <a:rPr lang="es-ES" smtClean="0"/>
              <a:pPr/>
              <a:t>11/08/2014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DF81D-C1CF-42F0-B492-B15DA65563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F004E-5CD5-4252-9D02-83C0B5B73879}" type="datetimeFigureOut">
              <a:rPr lang="es-ES" smtClean="0"/>
              <a:pPr/>
              <a:t>11/08/2014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DF81D-C1CF-42F0-B492-B15DA65563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68D5D0-5F46-4712-B933-AC0D2E33531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0000">
    <p:comb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5F004E-5CD5-4252-9D02-83C0B5B73879}" type="datetimeFigureOut">
              <a:rPr lang="es-ES" smtClean="0"/>
              <a:pPr/>
              <a:t>11/08/2014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9DF81D-C1CF-42F0-B492-B15DA65563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>
    <p:comb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B253A11-1A91-4F81-B913-F5D68142E24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0000">
    <p:comb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gif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4.png"/><Relationship Id="rId7" Type="http://schemas.openxmlformats.org/officeDocument/2006/relationships/image" Target="../media/image6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7.png"/><Relationship Id="rId1" Type="http://schemas.openxmlformats.org/officeDocument/2006/relationships/audio" Target="../media/audio3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879475" y="5681663"/>
            <a:ext cx="29003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"/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600200" y="5753100"/>
            <a:ext cx="23241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9 Imagen" descr="train-repeat-429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62674" cy="6858000"/>
          </a:xfrm>
          <a:prstGeom prst="rect">
            <a:avLst/>
          </a:prstGeom>
        </p:spPr>
      </p:pic>
      <p:pic>
        <p:nvPicPr>
          <p:cNvPr id="11" name="10 Imagen" descr="moving-train.gif"/>
          <p:cNvPicPr>
            <a:picLocks noChangeAspect="1"/>
          </p:cNvPicPr>
          <p:nvPr/>
        </p:nvPicPr>
        <p:blipFill>
          <a:blip r:embed="rId4">
            <a:lum bright="10000" contrast="20000"/>
          </a:blip>
          <a:stretch>
            <a:fillRect/>
          </a:stretch>
        </p:blipFill>
        <p:spPr>
          <a:xfrm>
            <a:off x="-571536" y="-155913"/>
            <a:ext cx="10287072" cy="7013913"/>
          </a:xfrm>
          <a:prstGeom prst="roundRect">
            <a:avLst/>
          </a:prstGeom>
        </p:spPr>
      </p:pic>
      <p:pic>
        <p:nvPicPr>
          <p:cNvPr id="56340" name="Picture 20" descr="Rendered Image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214282" y="285728"/>
            <a:ext cx="409575" cy="638175"/>
          </a:xfrm>
          <a:prstGeom prst="rect">
            <a:avLst/>
          </a:prstGeom>
          <a:noFill/>
        </p:spPr>
      </p:pic>
      <p:pic>
        <p:nvPicPr>
          <p:cNvPr id="56342" name="Picture 22" descr="Rendered Image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214282" y="1000108"/>
            <a:ext cx="409575" cy="638175"/>
          </a:xfrm>
          <a:prstGeom prst="rect">
            <a:avLst/>
          </a:prstGeom>
          <a:noFill/>
        </p:spPr>
      </p:pic>
      <p:pic>
        <p:nvPicPr>
          <p:cNvPr id="56344" name="Picture 24" descr="Rendered Image"/>
          <p:cNvPicPr>
            <a:picLocks noChangeAspect="1" noChangeArrowheads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214282" y="1714488"/>
            <a:ext cx="409575" cy="638175"/>
          </a:xfrm>
          <a:prstGeom prst="rect">
            <a:avLst/>
          </a:prstGeom>
          <a:noFill/>
        </p:spPr>
      </p:pic>
      <p:pic>
        <p:nvPicPr>
          <p:cNvPr id="56346" name="Picture 26" descr="Rendered Image"/>
          <p:cNvPicPr>
            <a:picLocks noChangeAspect="1" noChangeArrowheads="1"/>
          </p:cNvPicPr>
          <p:nvPr/>
        </p:nvPicPr>
        <p:blipFill>
          <a:blip r:embed="rId8">
            <a:lum contrast="20000"/>
          </a:blip>
          <a:srcRect/>
          <a:stretch>
            <a:fillRect/>
          </a:stretch>
        </p:blipFill>
        <p:spPr bwMode="auto">
          <a:xfrm>
            <a:off x="285720" y="2357430"/>
            <a:ext cx="409575" cy="638175"/>
          </a:xfrm>
          <a:prstGeom prst="rect">
            <a:avLst/>
          </a:prstGeom>
          <a:noFill/>
        </p:spPr>
      </p:pic>
      <p:pic>
        <p:nvPicPr>
          <p:cNvPr id="24" name="Picture 24" descr="Rendered Image"/>
          <p:cNvPicPr>
            <a:picLocks noChangeAspect="1" noChangeArrowheads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285720" y="3071810"/>
            <a:ext cx="409575" cy="638175"/>
          </a:xfrm>
          <a:prstGeom prst="rect">
            <a:avLst/>
          </a:prstGeom>
          <a:noFill/>
        </p:spPr>
      </p:pic>
      <p:pic>
        <p:nvPicPr>
          <p:cNvPr id="56348" name="Picture 28" descr="Rendered Image"/>
          <p:cNvPicPr>
            <a:picLocks noChangeAspect="1" noChangeArrowheads="1"/>
          </p:cNvPicPr>
          <p:nvPr/>
        </p:nvPicPr>
        <p:blipFill>
          <a:blip r:embed="rId9">
            <a:lum contrast="20000"/>
          </a:blip>
          <a:srcRect/>
          <a:stretch>
            <a:fillRect/>
          </a:stretch>
        </p:blipFill>
        <p:spPr bwMode="auto">
          <a:xfrm>
            <a:off x="285720" y="3786190"/>
            <a:ext cx="409575" cy="638175"/>
          </a:xfrm>
          <a:prstGeom prst="rect">
            <a:avLst/>
          </a:prstGeom>
          <a:noFill/>
        </p:spPr>
      </p:pic>
      <p:pic>
        <p:nvPicPr>
          <p:cNvPr id="56350" name="Picture 30" descr="Rendered Image"/>
          <p:cNvPicPr>
            <a:picLocks noChangeAspect="1" noChangeArrowheads="1"/>
          </p:cNvPicPr>
          <p:nvPr/>
        </p:nvPicPr>
        <p:blipFill>
          <a:blip r:embed="rId10">
            <a:lum contrast="20000"/>
          </a:blip>
          <a:srcRect/>
          <a:stretch>
            <a:fillRect/>
          </a:stretch>
        </p:blipFill>
        <p:spPr bwMode="auto">
          <a:xfrm>
            <a:off x="285720" y="5000636"/>
            <a:ext cx="409575" cy="638175"/>
          </a:xfrm>
          <a:prstGeom prst="rect">
            <a:avLst/>
          </a:prstGeom>
          <a:noFill/>
        </p:spPr>
      </p:pic>
      <p:pic>
        <p:nvPicPr>
          <p:cNvPr id="27" name="Picture 24" descr="Rendered Image"/>
          <p:cNvPicPr>
            <a:picLocks noChangeAspect="1" noChangeArrowheads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285720" y="5715016"/>
            <a:ext cx="409575" cy="638175"/>
          </a:xfrm>
          <a:prstGeom prst="rect">
            <a:avLst/>
          </a:prstGeom>
          <a:noFill/>
        </p:spPr>
      </p:pic>
      <p:pic>
        <p:nvPicPr>
          <p:cNvPr id="56352" name="Picture 32" descr="Rendered Image"/>
          <p:cNvPicPr>
            <a:picLocks noChangeAspect="1" noChangeArrowheads="1"/>
          </p:cNvPicPr>
          <p:nvPr/>
        </p:nvPicPr>
        <p:blipFill>
          <a:blip r:embed="rId11">
            <a:lum contrast="20000"/>
          </a:blip>
          <a:srcRect/>
          <a:stretch>
            <a:fillRect/>
          </a:stretch>
        </p:blipFill>
        <p:spPr bwMode="auto">
          <a:xfrm>
            <a:off x="1071538" y="1928826"/>
            <a:ext cx="409575" cy="638175"/>
          </a:xfrm>
          <a:prstGeom prst="rect">
            <a:avLst/>
          </a:prstGeom>
          <a:noFill/>
        </p:spPr>
      </p:pic>
      <p:pic>
        <p:nvPicPr>
          <p:cNvPr id="56354" name="Picture 34" descr="Rendered Image"/>
          <p:cNvPicPr>
            <a:picLocks noChangeAspect="1" noChangeArrowheads="1"/>
          </p:cNvPicPr>
          <p:nvPr/>
        </p:nvPicPr>
        <p:blipFill>
          <a:blip r:embed="rId12">
            <a:lum contrast="20000"/>
          </a:blip>
          <a:srcRect/>
          <a:stretch>
            <a:fillRect/>
          </a:stretch>
        </p:blipFill>
        <p:spPr bwMode="auto">
          <a:xfrm>
            <a:off x="1071538" y="2643206"/>
            <a:ext cx="409575" cy="638175"/>
          </a:xfrm>
          <a:prstGeom prst="rect">
            <a:avLst/>
          </a:prstGeom>
          <a:noFill/>
        </p:spPr>
      </p:pic>
      <p:pic>
        <p:nvPicPr>
          <p:cNvPr id="30" name="Picture 24" descr="Rendered Image"/>
          <p:cNvPicPr>
            <a:picLocks noChangeAspect="1" noChangeArrowheads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1071538" y="3357586"/>
            <a:ext cx="409575" cy="638175"/>
          </a:xfrm>
          <a:prstGeom prst="rect">
            <a:avLst/>
          </a:prstGeom>
          <a:noFill/>
        </p:spPr>
      </p:pic>
      <p:pic>
        <p:nvPicPr>
          <p:cNvPr id="31" name="Picture 22" descr="Rendered Image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1071538" y="4071942"/>
            <a:ext cx="409575" cy="638175"/>
          </a:xfrm>
          <a:prstGeom prst="rect">
            <a:avLst/>
          </a:prstGeom>
          <a:noFill/>
        </p:spPr>
      </p:pic>
      <p:pic>
        <p:nvPicPr>
          <p:cNvPr id="32" name="Picture 34" descr="Rendered Image"/>
          <p:cNvPicPr>
            <a:picLocks noChangeAspect="1" noChangeArrowheads="1"/>
          </p:cNvPicPr>
          <p:nvPr/>
        </p:nvPicPr>
        <p:blipFill>
          <a:blip r:embed="rId12">
            <a:lum contrast="20000"/>
          </a:blip>
          <a:srcRect/>
          <a:stretch>
            <a:fillRect/>
          </a:stretch>
        </p:blipFill>
        <p:spPr bwMode="auto">
          <a:xfrm>
            <a:off x="1857356" y="1000108"/>
            <a:ext cx="409575" cy="638175"/>
          </a:xfrm>
          <a:prstGeom prst="rect">
            <a:avLst/>
          </a:prstGeom>
          <a:noFill/>
        </p:spPr>
      </p:pic>
      <p:pic>
        <p:nvPicPr>
          <p:cNvPr id="56356" name="Picture 36" descr="Rendered Image"/>
          <p:cNvPicPr>
            <a:picLocks noChangeAspect="1" noChangeArrowheads="1"/>
          </p:cNvPicPr>
          <p:nvPr/>
        </p:nvPicPr>
        <p:blipFill>
          <a:blip r:embed="rId13">
            <a:lum contrast="20000"/>
          </a:blip>
          <a:srcRect/>
          <a:stretch>
            <a:fillRect/>
          </a:stretch>
        </p:blipFill>
        <p:spPr bwMode="auto">
          <a:xfrm>
            <a:off x="1857356" y="4071942"/>
            <a:ext cx="409575" cy="638175"/>
          </a:xfrm>
          <a:prstGeom prst="rect">
            <a:avLst/>
          </a:prstGeom>
          <a:noFill/>
        </p:spPr>
      </p:pic>
      <p:pic>
        <p:nvPicPr>
          <p:cNvPr id="56358" name="Picture 38" descr="Rendered Image"/>
          <p:cNvPicPr>
            <a:picLocks noChangeAspect="1" noChangeArrowheads="1"/>
          </p:cNvPicPr>
          <p:nvPr/>
        </p:nvPicPr>
        <p:blipFill>
          <a:blip r:embed="rId14">
            <a:lum contrast="20000"/>
          </a:blip>
          <a:srcRect/>
          <a:stretch>
            <a:fillRect/>
          </a:stretch>
        </p:blipFill>
        <p:spPr bwMode="auto">
          <a:xfrm>
            <a:off x="1857356" y="4714884"/>
            <a:ext cx="409575" cy="638175"/>
          </a:xfrm>
          <a:prstGeom prst="rect">
            <a:avLst/>
          </a:prstGeom>
          <a:noFill/>
        </p:spPr>
      </p:pic>
      <p:pic>
        <p:nvPicPr>
          <p:cNvPr id="35" name="Picture 34" descr="Rendered Image"/>
          <p:cNvPicPr>
            <a:picLocks noChangeAspect="1" noChangeArrowheads="1"/>
          </p:cNvPicPr>
          <p:nvPr/>
        </p:nvPicPr>
        <p:blipFill>
          <a:blip r:embed="rId12">
            <a:lum contrast="20000"/>
          </a:blip>
          <a:srcRect/>
          <a:stretch>
            <a:fillRect/>
          </a:stretch>
        </p:blipFill>
        <p:spPr bwMode="auto">
          <a:xfrm>
            <a:off x="1857356" y="5429264"/>
            <a:ext cx="409575" cy="638175"/>
          </a:xfrm>
          <a:prstGeom prst="rect">
            <a:avLst/>
          </a:prstGeom>
          <a:noFill/>
        </p:spPr>
      </p:pic>
      <p:sp>
        <p:nvSpPr>
          <p:cNvPr id="36" name="35 CuadroTexto"/>
          <p:cNvSpPr txBox="1"/>
          <p:nvPr/>
        </p:nvSpPr>
        <p:spPr>
          <a:xfrm>
            <a:off x="2500298" y="6143644"/>
            <a:ext cx="19255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Esta es una creación de Raquel</a:t>
            </a:r>
            <a:endParaRPr lang="es-ES" sz="1400" b="1" dirty="0">
              <a:solidFill>
                <a:schemeClr val="tx1">
                  <a:lumMod val="6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pic>
        <p:nvPicPr>
          <p:cNvPr id="25" name="Picture 30" descr="Rendered Image"/>
          <p:cNvPicPr>
            <a:picLocks noChangeAspect="1" noChangeArrowheads="1"/>
          </p:cNvPicPr>
          <p:nvPr/>
        </p:nvPicPr>
        <p:blipFill>
          <a:blip r:embed="rId10">
            <a:lum contrast="20000"/>
          </a:blip>
          <a:srcRect/>
          <a:stretch>
            <a:fillRect/>
          </a:stretch>
        </p:blipFill>
        <p:spPr bwMode="auto">
          <a:xfrm>
            <a:off x="1857356" y="2071678"/>
            <a:ext cx="409575" cy="638175"/>
          </a:xfrm>
          <a:prstGeom prst="rect">
            <a:avLst/>
          </a:prstGeom>
          <a:noFill/>
        </p:spPr>
      </p:pic>
      <p:pic>
        <p:nvPicPr>
          <p:cNvPr id="26" name="Picture 24" descr="Rendered Image"/>
          <p:cNvPicPr>
            <a:picLocks noChangeAspect="1" noChangeArrowheads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1857356" y="2786058"/>
            <a:ext cx="409575" cy="6381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>
    <p:sndAc>
      <p:stSnd loop="1">
        <p:snd r:embed="rId2" name="p5a_4220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2" presetClass="entr" presetSubtype="9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6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56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6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6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6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56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6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6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6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56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63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563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563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563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563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56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63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563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563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563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92"/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94"/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563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563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563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563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563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563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563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563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563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563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3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35" dur="20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4" grpId="0"/>
      <p:bldP spid="2054" grpId="1"/>
      <p:bldP spid="2055" grpId="0"/>
      <p:bldP spid="2055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3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_steam_train_with_colours_enhanced_into_mostly_monochrome_but_with_colour_in_the_wheels.1920x1200.c21d078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6" name="5 Imagen" descr="a_steam_train_with_colours_enhanced_into_mostly_monochrome_but_with_colour_in_the_wheels.1920x1200.c21d078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7" name="6 Imagen" descr="a_steam_train_with_colours_enhanced_into_mostly_monochrome_but_with_colour_in_the_wheels.1920x1200.c21d078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  <p:sndAc>
      <p:stSnd loop="1">
        <p:snd r:embed="rId2" name="ORIGINAL El Tren Que Nos Separa (Letra) ....wmv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3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17927199_999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pic>
        <p:nvPicPr>
          <p:cNvPr id="6" name="5 Imagen" descr="1317927199_999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A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merican_steam_locomotive-wallpaper-1280x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merican_steam_locomotive-wallpaper-1280x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american_steam_locomotive-wallpaper-1280x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D7B94D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965_shrewley_140908a_ch_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4965_shrewley_140908a_ch_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4965_shrewley_140908a_ch_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80px-Brockenbah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280px-Brockenbah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280px-Brockenbah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3236-Soverei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8" name="7 Imagen" descr="203236-Soverei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escargar Pack Bellos Fondos de paisajes HD (15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5" name="4 Imagen" descr="Descargar Pack Bellos Fondos de paisajes HD (15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3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ndo-Tren-2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ondo-Tren-2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7157727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7157728"/>
          </a:xfrm>
          <a:solidFill>
            <a:srgbClr val="99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88425-2048x136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7143776"/>
          </a:xfrm>
          <a:prstGeom prst="rect">
            <a:avLst/>
          </a:prstGeom>
        </p:spPr>
      </p:pic>
      <p:pic>
        <p:nvPicPr>
          <p:cNvPr id="5" name="4 Imagen" descr="688425-2048x136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721519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675514_070232098000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0249" cy="6858000"/>
          </a:xfrm>
          <a:prstGeom prst="rect">
            <a:avLst/>
          </a:prstGeom>
        </p:spPr>
      </p:pic>
      <p:pic>
        <p:nvPicPr>
          <p:cNvPr id="5" name="4 Imagen" descr="7675514_070232098000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  <p:pic>
        <p:nvPicPr>
          <p:cNvPr id="6" name="5 Imagen" descr="7675514_070232098000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d_train_autumn_20130716_100817869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pic>
        <p:nvPicPr>
          <p:cNvPr id="5" name="4 Imagen" descr="red_train_autumn_20130716_100817869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ren_28_20111029_19766447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5" name="4 Imagen" descr="tren_28_20111029_19766447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A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ren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Tren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E7AC1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.BancodeImagenesGratuitas.com (t4)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www.BancodeImagenesGratuitas.com (t4)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www.BancodeImagenesGratuitas.com (t4)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_5504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DSC_5504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DSC_5504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1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rasn46-1280x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6" name="5 Imagen" descr="krasn46-1280x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reno_nella_neve_dinverno_sfondi_wide_hd-1280x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treno_nella_neve_dinverno_sfondi_wide_hd-1280x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A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www.BancodeImagenesGratuitas.com (Trenes 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6" name="5 Imagen" descr="www.BancodeImagenesGratuitas.com (Trenes 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A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ren-antiguo-71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tren-antiguo-71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6" name="5 Imagen" descr="tren-antiguo-71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ren_antigu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pic>
        <p:nvPicPr>
          <p:cNvPr id="5" name="4 Imagen" descr="Tren_antigu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pic>
        <p:nvPicPr>
          <p:cNvPr id="6" name="5 Imagen" descr="Tren_antigu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yun_46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03687" cy="6858000"/>
          </a:xfrm>
          <a:prstGeom prst="rect">
            <a:avLst/>
          </a:prstGeom>
        </p:spPr>
      </p:pic>
      <p:pic>
        <p:nvPicPr>
          <p:cNvPr id="5" name="4 Imagen" descr="yun_46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9687" y="0"/>
            <a:ext cx="9203687" cy="6858000"/>
          </a:xfrm>
          <a:prstGeom prst="rect">
            <a:avLst/>
          </a:prstGeom>
        </p:spPr>
      </p:pic>
      <p:pic>
        <p:nvPicPr>
          <p:cNvPr id="6" name="5 Imagen" descr="yun_46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9687" y="0"/>
            <a:ext cx="9203687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ren_de_carbon_en_la_nieve_20130226_139247169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tren_de_carbon_en_la_nieve_20130226_139247169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8717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pic>
        <p:nvPicPr>
          <p:cNvPr id="5" name="4 Imagen" descr="118717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ren-de-las-montan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tren-de-las-montan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3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.BancodeImagenesGratuitas.com (Trenes 2)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www.BancodeImagenesGratuitas.com (Trenes 2)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team-locomotive-18319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steam-locomotive-18319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556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5" name="4 Imagen" descr="7556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pic>
        <p:nvPicPr>
          <p:cNvPr id="6" name="5 Imagen" descr="7556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70C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nterCity Express Train Railwa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pic>
        <p:nvPicPr>
          <p:cNvPr id="5" name="4 Imagen" descr="InterCity Express Train Railwa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31462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5" name="4 Imagen" descr="331462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5-21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5-21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70C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8189_3d_3d_fast_trai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5" name="4 Imagen" descr="28189_3d_3d_fast_trai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80px-Alstom_AGV_Cerhenice_img_03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280px-Alstom_AGV_Cerhenice_img_03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280px-Alstom_AGV_Cerhenice_img_03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A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76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76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VE103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5" name="4 Imagen" descr="AVE103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04293125_train5_www.nevseoboi.com.u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1304293125_train5_www.nevseoboi.com.u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2">
              <a:lumMod val="60000"/>
              <a:lumOff val="40000"/>
            </a:schemeClr>
          </a:soli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r500_shinkansen_by_dragonslayero-d67ikc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5" name="4 Imagen" descr="jr500_shinkansen_by_dragonslayero-d67ikc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2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21231193345_Flota-tre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5" name="4 Imagen" descr="20121231193345_Flota-tre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s-de-trenes-fotos-tren-bala-estaci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otos-de-trenes-fotos-tren-bala-estaci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A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-20120705-007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g-20120705-007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D7B94D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allery_6731_93_3150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  <p:pic>
        <p:nvPicPr>
          <p:cNvPr id="5" name="4 Imagen" descr="gallery_6731_93_3150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  <p:pic>
        <p:nvPicPr>
          <p:cNvPr id="6" name="5 Imagen" descr="gallery_6731_93_3150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003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nfe_clase_1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pic>
        <p:nvPicPr>
          <p:cNvPr id="5" name="4 Imagen" descr="Renfe_clase_1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70C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ransrapid-1024x57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5" name="4 Imagen" descr="transrapid-1024x57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6" name="5 Imagen" descr="transrapid-1024x57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E7AC1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ren_31_20111029_164660688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tren_31_20111029_164660688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tren_31_20111029_164660688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ren_40_20111029_11767595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tren_40_20111029_11767595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u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5" name="4 Imagen" descr="zu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FF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ren-maglev-tren-bala-tecnologia-de-los-trenes-modern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pic>
        <p:nvPicPr>
          <p:cNvPr id="5" name="4 Imagen" descr="tren-maglev-tren-bala-tecnologia-de-los-trenes-modern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ide-wallpaper-1280x800-0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wide-wallpaper-1280x800-0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021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.BancodeImagenesGratuitas.com (t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www.BancodeImagenesGratuitas.com (t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82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ide-wallpaper-1280x800-0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wide-wallpaper-1280x800-0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2056" name="Picture 8" descr="Rendered Image"/>
          <p:cNvPicPr>
            <a:picLocks noChangeAspect="1" noChangeArrowheads="1"/>
          </p:cNvPicPr>
          <p:nvPr/>
        </p:nvPicPr>
        <p:blipFill>
          <a:blip r:embed="rId3">
            <a:lum bright="40000" contrast="40000"/>
          </a:blip>
          <a:srcRect/>
          <a:stretch>
            <a:fillRect/>
          </a:stretch>
        </p:blipFill>
        <p:spPr bwMode="auto">
          <a:xfrm rot="20583998">
            <a:off x="614152" y="4592676"/>
            <a:ext cx="2382428" cy="18600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TRENES DE AYER Y DE HOY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--TRENES DE AYER Y DE HOY--</Template>
  <TotalTime>0</TotalTime>
  <Words>46</Words>
  <Application>Microsoft Office PowerPoint</Application>
  <PresentationFormat>Presentación en pantalla (4:3)</PresentationFormat>
  <Paragraphs>16</Paragraphs>
  <Slides>52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52</vt:i4>
      </vt:variant>
    </vt:vector>
  </HeadingPairs>
  <TitlesOfParts>
    <vt:vector size="54" baseType="lpstr">
      <vt:lpstr>--TRENES DE AYER Y DE HOY--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2014-08-11T18:12:01Z</dcterms:created>
  <dcterms:modified xsi:type="dcterms:W3CDTF">2014-08-11T18:17:13Z</dcterms:modified>
</cp:coreProperties>
</file>