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4"/>
  </p:notesMasterIdLst>
  <p:sldIdLst>
    <p:sldId id="298" r:id="rId3"/>
    <p:sldId id="256" r:id="rId4"/>
    <p:sldId id="292" r:id="rId5"/>
    <p:sldId id="293" r:id="rId6"/>
    <p:sldId id="300" r:id="rId7"/>
    <p:sldId id="299" r:id="rId8"/>
    <p:sldId id="297" r:id="rId9"/>
    <p:sldId id="285" r:id="rId10"/>
    <p:sldId id="295" r:id="rId11"/>
    <p:sldId id="286" r:id="rId12"/>
    <p:sldId id="294" r:id="rId13"/>
    <p:sldId id="257" r:id="rId14"/>
    <p:sldId id="296" r:id="rId15"/>
    <p:sldId id="291" r:id="rId16"/>
    <p:sldId id="289" r:id="rId17"/>
    <p:sldId id="281" r:id="rId18"/>
    <p:sldId id="288" r:id="rId19"/>
    <p:sldId id="287" r:id="rId20"/>
    <p:sldId id="269" r:id="rId21"/>
    <p:sldId id="284" r:id="rId22"/>
    <p:sldId id="283" r:id="rId23"/>
    <p:sldId id="282" r:id="rId24"/>
    <p:sldId id="278" r:id="rId25"/>
    <p:sldId id="277" r:id="rId26"/>
    <p:sldId id="276" r:id="rId27"/>
    <p:sldId id="275" r:id="rId28"/>
    <p:sldId id="274" r:id="rId29"/>
    <p:sldId id="270" r:id="rId30"/>
    <p:sldId id="273" r:id="rId31"/>
    <p:sldId id="268" r:id="rId32"/>
    <p:sldId id="280" r:id="rId33"/>
    <p:sldId id="267" r:id="rId34"/>
    <p:sldId id="319" r:id="rId35"/>
    <p:sldId id="318" r:id="rId36"/>
    <p:sldId id="272" r:id="rId37"/>
    <p:sldId id="316" r:id="rId38"/>
    <p:sldId id="264" r:id="rId39"/>
    <p:sldId id="313" r:id="rId40"/>
    <p:sldId id="263" r:id="rId41"/>
    <p:sldId id="262" r:id="rId42"/>
    <p:sldId id="311" r:id="rId43"/>
    <p:sldId id="343" r:id="rId44"/>
    <p:sldId id="309" r:id="rId45"/>
    <p:sldId id="310" r:id="rId46"/>
    <p:sldId id="308" r:id="rId47"/>
    <p:sldId id="326" r:id="rId48"/>
    <p:sldId id="307" r:id="rId49"/>
    <p:sldId id="304" r:id="rId50"/>
    <p:sldId id="306" r:id="rId51"/>
    <p:sldId id="314" r:id="rId52"/>
    <p:sldId id="328" r:id="rId53"/>
    <p:sldId id="305" r:id="rId54"/>
    <p:sldId id="302" r:id="rId55"/>
    <p:sldId id="331" r:id="rId56"/>
    <p:sldId id="329" r:id="rId57"/>
    <p:sldId id="327" r:id="rId58"/>
    <p:sldId id="325" r:id="rId59"/>
    <p:sldId id="341" r:id="rId60"/>
    <p:sldId id="324" r:id="rId61"/>
    <p:sldId id="323" r:id="rId62"/>
    <p:sldId id="322" r:id="rId63"/>
    <p:sldId id="340" r:id="rId64"/>
    <p:sldId id="339" r:id="rId65"/>
    <p:sldId id="337" r:id="rId66"/>
    <p:sldId id="335" r:id="rId67"/>
    <p:sldId id="334" r:id="rId68"/>
    <p:sldId id="333" r:id="rId69"/>
    <p:sldId id="260" r:id="rId70"/>
    <p:sldId id="346" r:id="rId71"/>
    <p:sldId id="271" r:id="rId72"/>
    <p:sldId id="347" r:id="rId7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d4kLh40KH9eXNU6CQTYlQ" hashData="oJmT0CwcQ7rL47gJKJgQjqWCJy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6600"/>
    <a:srgbClr val="D60093"/>
    <a:srgbClr val="FF3300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5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3620C-0349-40AF-8799-1445E08F5C9F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953A9D-3D2D-4632-86B2-DD9593C193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953A9D-3D2D-4632-86B2-DD9593C1939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5CF41D-4C6D-43FB-81B8-11002FCCC7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4F9C4-2E57-4CB0-B034-4AF240DCDB15}" type="datetimeFigureOut">
              <a:rPr lang="es-ES" smtClean="0"/>
              <a:pPr/>
              <a:t>13/11/2014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3D5A4-E3FB-48A1-A361-A1747D7706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70E3DE2-1F07-4A4A-A4EA-B35E3E7733F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gif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8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5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28.png"/><Relationship Id="rId7" Type="http://schemas.openxmlformats.org/officeDocument/2006/relationships/image" Target="../media/image1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4"/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5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929454" y="0"/>
            <a:ext cx="2214546" cy="6858000"/>
          </a:xfrm>
          <a:prstGeom prst="rect">
            <a:avLst/>
          </a:prstGeom>
          <a:blipFill dpi="0" rotWithShape="1">
            <a:blip r:embed="rId5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6803" name="Picture 3" descr="d:\Mis documentos\ppsx\ppsx-pe\d6e7bc44feb1613d041d5385e5745b10_X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28794" y="0"/>
            <a:ext cx="5000660" cy="685804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6807" name="Picture 7" descr="http://2.bp.blogspot.com/-MFpUv7_aJyI/U3pwOizY8yI/AAAAAAACLGY/nzzBKteY74A/s1600/PAREJAS+%252899%2529.gif"/>
          <p:cNvPicPr>
            <a:picLocks noChangeAspect="1" noChangeArrowheads="1" noCrop="1"/>
          </p:cNvPicPr>
          <p:nvPr/>
        </p:nvPicPr>
        <p:blipFill>
          <a:blip r:embed="rId7">
            <a:lum bright="20000" contrast="20000"/>
          </a:blip>
          <a:srcRect/>
          <a:stretch>
            <a:fillRect/>
          </a:stretch>
        </p:blipFill>
        <p:spPr bwMode="auto">
          <a:xfrm>
            <a:off x="6500826" y="1571612"/>
            <a:ext cx="2857488" cy="5286388"/>
          </a:xfrm>
          <a:prstGeom prst="rect">
            <a:avLst/>
          </a:prstGeom>
          <a:noFill/>
        </p:spPr>
      </p:pic>
      <p:pic>
        <p:nvPicPr>
          <p:cNvPr id="76809" name="Picture 9" descr="http://virtuellife.v.i.pic.centerblog.net/96d2e539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071670" y="0"/>
            <a:ext cx="785818" cy="571480"/>
          </a:xfrm>
          <a:prstGeom prst="rect">
            <a:avLst/>
          </a:prstGeom>
          <a:noFill/>
        </p:spPr>
      </p:pic>
      <p:pic>
        <p:nvPicPr>
          <p:cNvPr id="76811" name="Picture 11" descr="http://virtuellife.v.i.pic.centerblog.net/3b55f88d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143108" y="642918"/>
            <a:ext cx="642942" cy="642942"/>
          </a:xfrm>
          <a:prstGeom prst="rect">
            <a:avLst/>
          </a:prstGeom>
          <a:noFill/>
        </p:spPr>
      </p:pic>
      <p:pic>
        <p:nvPicPr>
          <p:cNvPr id="76813" name="Picture 13" descr="http://virtuellife.v.i.pic.centerblog.net/75a11451.pn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143108" y="1357298"/>
            <a:ext cx="642942" cy="642942"/>
          </a:xfrm>
          <a:prstGeom prst="rect">
            <a:avLst/>
          </a:prstGeom>
          <a:noFill/>
        </p:spPr>
      </p:pic>
      <p:pic>
        <p:nvPicPr>
          <p:cNvPr id="23" name="Picture 9" descr="http://virtuellife.v.i.pic.centerblog.net/96d2e539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071670" y="2000240"/>
            <a:ext cx="785818" cy="571480"/>
          </a:xfrm>
          <a:prstGeom prst="rect">
            <a:avLst/>
          </a:prstGeom>
          <a:noFill/>
        </p:spPr>
      </p:pic>
      <p:pic>
        <p:nvPicPr>
          <p:cNvPr id="76815" name="Picture 15" descr="http://virtuellife.v.i.pic.centerblog.net/6c16fe87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143108" y="2643182"/>
            <a:ext cx="642942" cy="571504"/>
          </a:xfrm>
          <a:prstGeom prst="rect">
            <a:avLst/>
          </a:prstGeom>
          <a:noFill/>
        </p:spPr>
      </p:pic>
      <p:pic>
        <p:nvPicPr>
          <p:cNvPr id="76817" name="Picture 17" descr="http://virtuellife.v.i.pic.centerblog.net/26e19afc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071670" y="3286124"/>
            <a:ext cx="714380" cy="642942"/>
          </a:xfrm>
          <a:prstGeom prst="rect">
            <a:avLst/>
          </a:prstGeom>
          <a:noFill/>
        </p:spPr>
      </p:pic>
      <p:pic>
        <p:nvPicPr>
          <p:cNvPr id="76819" name="Picture 19" descr="http://virtuellife.v.i.pic.centerblog.net/a31931b6.png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143372" y="0"/>
            <a:ext cx="500042" cy="500042"/>
          </a:xfrm>
          <a:prstGeom prst="rect">
            <a:avLst/>
          </a:prstGeom>
          <a:noFill/>
        </p:spPr>
      </p:pic>
      <p:pic>
        <p:nvPicPr>
          <p:cNvPr id="76821" name="Picture 21" descr="http://virtuellife.v.i.pic.centerblog.net/6ca4e094.png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500562" y="0"/>
            <a:ext cx="571504" cy="500042"/>
          </a:xfrm>
          <a:prstGeom prst="rect">
            <a:avLst/>
          </a:prstGeom>
          <a:noFill/>
        </p:spPr>
      </p:pic>
      <p:pic>
        <p:nvPicPr>
          <p:cNvPr id="76823" name="Picture 23" descr="http://virtuellife.v.i.pic.centerblog.net/0eccebfd.pn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000760" y="642918"/>
            <a:ext cx="642918" cy="642918"/>
          </a:xfrm>
          <a:prstGeom prst="rect">
            <a:avLst/>
          </a:prstGeom>
          <a:noFill/>
        </p:spPr>
      </p:pic>
      <p:pic>
        <p:nvPicPr>
          <p:cNvPr id="29" name="Picture 11" descr="http://virtuellife.v.i.pic.centerblog.net/3b55f88d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000760" y="1285860"/>
            <a:ext cx="642942" cy="642942"/>
          </a:xfrm>
          <a:prstGeom prst="rect">
            <a:avLst/>
          </a:prstGeom>
          <a:noFill/>
        </p:spPr>
      </p:pic>
      <p:pic>
        <p:nvPicPr>
          <p:cNvPr id="30" name="Picture 19" descr="http://virtuellife.v.i.pic.centerblog.net/a31931b6.pn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000760" y="1928802"/>
            <a:ext cx="642942" cy="571480"/>
          </a:xfrm>
          <a:prstGeom prst="rect">
            <a:avLst/>
          </a:prstGeom>
          <a:noFill/>
        </p:spPr>
      </p:pic>
      <p:pic>
        <p:nvPicPr>
          <p:cNvPr id="31" name="Picture 15" descr="http://virtuellife.v.i.pic.centerblog.net/6c16fe87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CC99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000760" y="2571744"/>
            <a:ext cx="642942" cy="571504"/>
          </a:xfrm>
          <a:prstGeom prst="rect">
            <a:avLst/>
          </a:prstGeom>
          <a:noFill/>
        </p:spPr>
      </p:pic>
      <p:pic>
        <p:nvPicPr>
          <p:cNvPr id="75778" name="Picture 2" descr="Rendered Image"/>
          <p:cNvPicPr>
            <a:picLocks noChangeAspect="1" noChangeArrowheads="1"/>
          </p:cNvPicPr>
          <p:nvPr/>
        </p:nvPicPr>
        <p:blipFill>
          <a:blip r:embed="rId17">
            <a:lum bright="-40000" contrast="40000"/>
          </a:blip>
          <a:srcRect/>
          <a:stretch>
            <a:fillRect/>
          </a:stretch>
        </p:blipFill>
        <p:spPr bwMode="auto">
          <a:xfrm>
            <a:off x="3000364" y="6000768"/>
            <a:ext cx="2071702" cy="285752"/>
          </a:xfrm>
          <a:prstGeom prst="rect">
            <a:avLst/>
          </a:prstGeom>
          <a:noFill/>
        </p:spPr>
      </p:pic>
      <p:pic>
        <p:nvPicPr>
          <p:cNvPr id="73734" name="Picture 6" descr="http://api.ning.com/files/wTJa1HsRNLsyOLLUN7rG6dwQhZIng7QrL3zGcKeWcpXK3Le8iaW8k6A*UX8*fzYD8Abj1JJ8tQDkV*84KVVBXw*g5FyETz-R/pngtub1151.pn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808086">
            <a:off x="-214346" y="2857496"/>
            <a:ext cx="3038473" cy="3667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sndAc>
      <p:stSnd loop="1">
        <p:snd r:embed="rId3" name="Danubio Azu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768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768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768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68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68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68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768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73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0"/>
                            </p:stCondLst>
                            <p:childTnLst>
                              <p:par>
                                <p:cTn id="8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2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8175" y="0"/>
            <a:ext cx="45676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9469" y="0"/>
            <a:ext cx="548506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5538" name="Picture 2" descr="Tubes Mari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0098" y="1500174"/>
            <a:ext cx="4333875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56753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66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gifss.com/romanticos/bodas/bod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0"/>
            <a:ext cx="1268390" cy="13572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581" y="0"/>
            <a:ext cx="45608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686" name="Picture 6" descr="Tubes Mariages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-857288" y="1214422"/>
            <a:ext cx="47819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1030" y="0"/>
            <a:ext cx="480193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00892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6532" y="0"/>
            <a:ext cx="677093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7586" name="Picture 2" descr="http://www.gifss.com/romanticos/bodas/bod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0"/>
            <a:ext cx="2038329" cy="21812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5754" y="0"/>
            <a:ext cx="565249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500958" y="0"/>
            <a:ext cx="164304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CC99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8372" name="Picture 4" descr="Tubes Mari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719153" y="857232"/>
            <a:ext cx="4291020" cy="60007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525" y="0"/>
            <a:ext cx="502294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72330" y="0"/>
            <a:ext cx="2071670" cy="68580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167" y="0"/>
            <a:ext cx="54716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358082" y="0"/>
            <a:ext cx="178591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845" y="0"/>
            <a:ext cx="56123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>
              <a:lum brigh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358082" y="0"/>
            <a:ext cx="1785918" cy="6858000"/>
          </a:xfrm>
          <a:prstGeom prst="rect">
            <a:avLst/>
          </a:prstGeom>
          <a:blipFill dpi="0" rotWithShape="1">
            <a:blip r:embed="rId3">
              <a:lum bright="2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-16832"/>
            <a:ext cx="4786346" cy="68748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000892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167" y="0"/>
            <a:ext cx="54716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485778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4274" name="Picture 2" descr="Tubes Mari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989602" y="571480"/>
            <a:ext cx="4837667" cy="67770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6213" y="0"/>
            <a:ext cx="54515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86644" y="0"/>
            <a:ext cx="185735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8370" name="Picture 2" descr="http://www.pesi-amssac.com/images/3257569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2500306"/>
            <a:ext cx="2143140" cy="19137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7360" y="0"/>
            <a:ext cx="494927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000892" y="0"/>
            <a:ext cx="214310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4036" name="Picture 4" descr="tubes marie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31483"/>
            <a:ext cx="4500562" cy="67265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560" y="0"/>
            <a:ext cx="780288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8501090" y="0"/>
            <a:ext cx="64291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9469" y="0"/>
            <a:ext cx="548506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358082" y="0"/>
            <a:ext cx="178591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5298" name="Picture 2" descr="tubes marie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786412" y="619125"/>
            <a:ext cx="3714809" cy="6238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78409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929454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02" name="Picture 2" descr="http://www.gifss.com/romanticos/bodas/bod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428604"/>
            <a:ext cx="1895477" cy="18954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68" y="0"/>
            <a:ext cx="2000232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6580" y="0"/>
            <a:ext cx="529084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15206" y="0"/>
            <a:ext cx="1928794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http://www.canalgif.net/Gifs-animados/Celebraciones/Bodas/Gif-animado-Boda-3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57620" y="2143116"/>
            <a:ext cx="1133474" cy="1619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8001024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899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7106" name="Picture 2" descr="dlnm4vyj.png"/>
          <p:cNvPicPr>
            <a:picLocks noChangeAspect="1" noChangeArrowheads="1"/>
          </p:cNvPicPr>
          <p:nvPr/>
        </p:nvPicPr>
        <p:blipFill>
          <a:blip r:embed="rId4">
            <a:lum bright="10000" contrast="20000"/>
          </a:blip>
          <a:srcRect/>
          <a:stretch>
            <a:fillRect/>
          </a:stretch>
        </p:blipFill>
        <p:spPr bwMode="auto">
          <a:xfrm>
            <a:off x="-1000164" y="428604"/>
            <a:ext cx="4429156" cy="64293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8130" name="Picture 2" descr="Tubes Mari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00090"/>
            <a:ext cx="3762375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68" y="0"/>
            <a:ext cx="2000232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57216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86644" y="0"/>
            <a:ext cx="185735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3250" name="Picture 2" descr="Tubes Mari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428604"/>
            <a:ext cx="50545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746" y="0"/>
            <a:ext cx="46345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929454" y="0"/>
            <a:ext cx="221454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85778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000892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890" name="Picture 2" descr="fd682f4e_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0"/>
            <a:ext cx="5376625" cy="71246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143536" cy="68580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72330" y="0"/>
            <a:ext cx="207167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768" y="0"/>
            <a:ext cx="2000232" cy="6858000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084" name="Picture 4" descr="http://papillondereve.p.a.pic.centerblog.net/163f056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-571528"/>
            <a:ext cx="5695962" cy="82153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15174" y="0"/>
            <a:ext cx="192882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929222" cy="69049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00892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18" name="Picture 2" descr="ff7rsg1n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214478" y="642918"/>
            <a:ext cx="4786346" cy="6215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770" name="Picture 2" descr="Tubes Mariag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357486" y="1142984"/>
            <a:ext cx="7500960" cy="75009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357850" cy="69532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86644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Marcador de contenido" descr="0(64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8794" y="0"/>
            <a:ext cx="5214974" cy="69532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072330" y="0"/>
            <a:ext cx="207167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8000992" y="0"/>
            <a:ext cx="11430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6628" name="Picture 4" descr="http://www.gifss.com/romanticos/bodas/bod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643050"/>
            <a:ext cx="1714512" cy="17145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1" y="0"/>
            <a:ext cx="71438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8" name="Picture 2" descr="fbsr5zs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714412" y="1143000"/>
            <a:ext cx="381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68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4578" name="Picture 2" descr="http://www.canalgif.net/Gifs-animados/Celebraciones/Bodas/Gif-animado-Boda-3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1142984"/>
            <a:ext cx="1133474" cy="1619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3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86612" y="0"/>
            <a:ext cx="185738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6" name="Picture 4" descr="http://www.pesi-amssac.com/images/3257569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14290"/>
            <a:ext cx="1357322" cy="11362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36" y="0"/>
            <a:ext cx="200026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2" name="Picture 2" descr="bpjkll3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642974" y="1428736"/>
            <a:ext cx="371477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6343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858016" y="0"/>
            <a:ext cx="228598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8914" name="Picture 2" descr="Tubes Mariag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357354" y="571480"/>
            <a:ext cx="5270903" cy="67865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36" y="0"/>
            <a:ext cx="200026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7863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929454" y="0"/>
            <a:ext cx="221454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200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15206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60" name="Picture 4" descr="tub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071602" y="1838324"/>
            <a:ext cx="4026908" cy="53054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572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6857984" y="0"/>
            <a:ext cx="228601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6386" name="Picture 2" descr="http://www.canalgif.net/Gifs-animados/Celebraciones/Bodas/Gif-animado-Boda-3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1428736"/>
            <a:ext cx="1609725" cy="1609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7874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 dpi="0" rotWithShape="1">
            <a:blip r:embed="rId3">
              <a:grayscl/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786578" y="0"/>
            <a:ext cx="2357422" cy="6858000"/>
          </a:xfrm>
          <a:prstGeom prst="rect">
            <a:avLst/>
          </a:prstGeom>
          <a:blipFill dpi="0" rotWithShape="1">
            <a:blip r:embed="rId3">
              <a:grayscl/>
              <a:lum brigh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lo-de-casamento-simone-amar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644" y="0"/>
            <a:ext cx="511671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36" y="0"/>
            <a:ext cx="200026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tubes mari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619250"/>
            <a:ext cx="3581400" cy="523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8937" y="0"/>
            <a:ext cx="51461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00232" cy="685800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143768" y="0"/>
            <a:ext cx="2000232" cy="685800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570" y="0"/>
            <a:ext cx="573285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429520" y="0"/>
            <a:ext cx="1714480" cy="6858000"/>
          </a:xfrm>
          <a:prstGeom prst="rect">
            <a:avLst/>
          </a:prstGeom>
          <a:blipFill dpi="0" rotWithShape="1">
            <a:blip r:embed="rId3">
              <a:grayscl/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lo de noiva peque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266" name="Picture 2" descr="http://www.pesi-amssac.com/images/3257569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0"/>
            <a:ext cx="1587513" cy="1328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lo-decor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860" y="0"/>
            <a:ext cx="531627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15174" y="0"/>
            <a:ext cx="192882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60093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lo-para-casamento-com-flores-vermelh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196" name="Picture 4" descr="http://www.canalgif.net/Gifs-animados/Celebraciones/Bodas/Gif-animado-Boda-3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428604"/>
            <a:ext cx="1609725" cy="1609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%F6llopst%E5rta%203%20(1145%20x%2019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0"/>
            <a:ext cx="47863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000860" y="0"/>
            <a:ext cx="214314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boz9e6rp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57222" y="928670"/>
            <a:ext cx="3840921" cy="62150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3289 - K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150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643834" y="0"/>
            <a:ext cx="15001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3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9745" y="0"/>
            <a:ext cx="53645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8573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286612" y="0"/>
            <a:ext cx="185738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de-bolos-de-casamento-com-noivinh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3955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144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a20131110isabella-suplicy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884" y="0"/>
            <a:ext cx="45742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858016" y="0"/>
            <a:ext cx="228598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t-brc3b6llopstc3a5rta-med-vita-rosor-utdragen-lit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143536" cy="68849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92879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215174" y="0"/>
            <a:ext cx="192882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2" descr="marié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214290"/>
            <a:ext cx="4711851" cy="66437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 rot="20405427">
            <a:off x="5825495" y="4352104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TORTAS DE BOD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 TORTAS DE BODA -</Template>
  <TotalTime>0</TotalTime>
  <Words>41</Words>
  <Application>Microsoft Office PowerPoint</Application>
  <PresentationFormat>Presentación en pantalla (4:3)</PresentationFormat>
  <Paragraphs>16</Paragraphs>
  <Slides>71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71</vt:i4>
      </vt:variant>
    </vt:vector>
  </HeadingPairs>
  <TitlesOfParts>
    <vt:vector size="73" baseType="lpstr">
      <vt:lpstr>- TORTAS DE BODA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2014-11-14T02:47:00Z</dcterms:created>
  <dcterms:modified xsi:type="dcterms:W3CDTF">2014-11-14T03:11:52Z</dcterms:modified>
</cp:coreProperties>
</file>