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5" r:id="rId4"/>
    <p:sldId id="294" r:id="rId5"/>
    <p:sldId id="293" r:id="rId6"/>
    <p:sldId id="292" r:id="rId7"/>
    <p:sldId id="291" r:id="rId8"/>
    <p:sldId id="290" r:id="rId9"/>
    <p:sldId id="289" r:id="rId10"/>
    <p:sldId id="288" r:id="rId11"/>
    <p:sldId id="287" r:id="rId12"/>
    <p:sldId id="286" r:id="rId13"/>
    <p:sldId id="285" r:id="rId14"/>
    <p:sldId id="284" r:id="rId15"/>
    <p:sldId id="283" r:id="rId16"/>
    <p:sldId id="282" r:id="rId17"/>
    <p:sldId id="281" r:id="rId18"/>
    <p:sldId id="280" r:id="rId19"/>
    <p:sldId id="279" r:id="rId20"/>
    <p:sldId id="278" r:id="rId21"/>
    <p:sldId id="277" r:id="rId22"/>
    <p:sldId id="276" r:id="rId23"/>
    <p:sldId id="275" r:id="rId24"/>
    <p:sldId id="274" r:id="rId25"/>
    <p:sldId id="273" r:id="rId26"/>
    <p:sldId id="272" r:id="rId27"/>
    <p:sldId id="271" r:id="rId28"/>
    <p:sldId id="270" r:id="rId29"/>
    <p:sldId id="269" r:id="rId30"/>
    <p:sldId id="268" r:id="rId31"/>
    <p:sldId id="267" r:id="rId32"/>
    <p:sldId id="266" r:id="rId33"/>
    <p:sldId id="265" r:id="rId34"/>
    <p:sldId id="264" r:id="rId35"/>
    <p:sldId id="263" r:id="rId36"/>
    <p:sldId id="262" r:id="rId37"/>
    <p:sldId id="261" r:id="rId38"/>
    <p:sldId id="260" r:id="rId39"/>
    <p:sldId id="259" r:id="rId40"/>
    <p:sldId id="258" r:id="rId41"/>
    <p:sldId id="257" r:id="rId42"/>
    <p:sldId id="296" r:id="rId4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QKGnXPC1HOvM4FBBJHxKw==" hashData="NHIHzexxy+JEdmnLuB+FWsxQDK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341F-D26C-4CD9-9122-7607B0C15B52}" type="datetimeFigureOut">
              <a:rPr lang="es-ES" smtClean="0"/>
              <a:pPr/>
              <a:t>23/10/2013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06B94-EEBF-419F-9A1E-8B1A11BCAE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341F-D26C-4CD9-9122-7607B0C15B52}" type="datetimeFigureOut">
              <a:rPr lang="es-ES" smtClean="0"/>
              <a:pPr/>
              <a:t>23/10/2013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06B94-EEBF-419F-9A1E-8B1A11BCAE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341F-D26C-4CD9-9122-7607B0C15B52}" type="datetimeFigureOut">
              <a:rPr lang="es-ES" smtClean="0"/>
              <a:pPr/>
              <a:t>23/10/2013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06B94-EEBF-419F-9A1E-8B1A11BCAE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341F-D26C-4CD9-9122-7607B0C15B52}" type="datetimeFigureOut">
              <a:rPr lang="es-ES" smtClean="0"/>
              <a:pPr/>
              <a:t>23/10/2013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06B94-EEBF-419F-9A1E-8B1A11BCAE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341F-D26C-4CD9-9122-7607B0C15B52}" type="datetimeFigureOut">
              <a:rPr lang="es-ES" smtClean="0"/>
              <a:pPr/>
              <a:t>23/10/2013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06B94-EEBF-419F-9A1E-8B1A11BCAE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341F-D26C-4CD9-9122-7607B0C15B52}" type="datetimeFigureOut">
              <a:rPr lang="es-ES" smtClean="0"/>
              <a:pPr/>
              <a:t>23/10/2013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06B94-EEBF-419F-9A1E-8B1A11BCAE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341F-D26C-4CD9-9122-7607B0C15B52}" type="datetimeFigureOut">
              <a:rPr lang="es-ES" smtClean="0"/>
              <a:pPr/>
              <a:t>23/10/2013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06B94-EEBF-419F-9A1E-8B1A11BCAE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341F-D26C-4CD9-9122-7607B0C15B52}" type="datetimeFigureOut">
              <a:rPr lang="es-ES" smtClean="0"/>
              <a:pPr/>
              <a:t>23/10/2013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06B94-EEBF-419F-9A1E-8B1A11BCAE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341F-D26C-4CD9-9122-7607B0C15B52}" type="datetimeFigureOut">
              <a:rPr lang="es-ES" smtClean="0"/>
              <a:pPr/>
              <a:t>23/10/2013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06B94-EEBF-419F-9A1E-8B1A11BCAE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341F-D26C-4CD9-9122-7607B0C15B52}" type="datetimeFigureOut">
              <a:rPr lang="es-ES" smtClean="0"/>
              <a:pPr/>
              <a:t>23/10/2013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06B94-EEBF-419F-9A1E-8B1A11BCAE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341F-D26C-4CD9-9122-7607B0C15B52}" type="datetimeFigureOut">
              <a:rPr lang="es-ES" smtClean="0"/>
              <a:pPr/>
              <a:t>23/10/2013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06B94-EEBF-419F-9A1E-8B1A11BCAE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4549D3-3C29-40A8-A4BC-329C01948C5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4F341F-D26C-4CD9-9122-7607B0C15B52}" type="datetimeFigureOut">
              <a:rPr lang="es-ES" smtClean="0"/>
              <a:pPr/>
              <a:t>23/10/2013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206B94-EEBF-419F-9A1E-8B1A11BCAE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23FB438-CFC9-4D3C-964B-381FBE05FE4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8.png"/><Relationship Id="rId7" Type="http://schemas.openxmlformats.org/officeDocument/2006/relationships/image" Target="../media/image5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he Biggest Loser perder para ganar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986" name="Picture 2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640" y="4437112"/>
            <a:ext cx="6343650" cy="885825"/>
          </a:xfrm>
          <a:prstGeom prst="rect">
            <a:avLst/>
          </a:prstGeom>
          <a:noFill/>
        </p:spPr>
      </p:pic>
      <p:pic>
        <p:nvPicPr>
          <p:cNvPr id="41988" name="Picture 4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776" y="5373216"/>
            <a:ext cx="3629025" cy="504826"/>
          </a:xfrm>
          <a:prstGeom prst="rect">
            <a:avLst/>
          </a:prstGeom>
          <a:noFill/>
        </p:spPr>
      </p:pic>
      <p:pic>
        <p:nvPicPr>
          <p:cNvPr id="41992" name="Picture 8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0152" y="6093296"/>
            <a:ext cx="3028950" cy="381001"/>
          </a:xfrm>
          <a:prstGeom prst="rect">
            <a:avLst/>
          </a:prstGeom>
          <a:noFill/>
        </p:spPr>
      </p:pic>
      <p:pic>
        <p:nvPicPr>
          <p:cNvPr id="41993" name="Picture 9" descr="C:\Users\Usuario\Desktop\descargas\ZNECESARIO PARA PPS\0_aecad_981af6a3_S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36296" y="5517232"/>
            <a:ext cx="679355" cy="650751"/>
          </a:xfrm>
          <a:prstGeom prst="rect">
            <a:avLst/>
          </a:prstGeom>
          <a:noFill/>
        </p:spPr>
      </p:pic>
      <p:pic>
        <p:nvPicPr>
          <p:cNvPr id="41994" name="Picture 10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9552" y="5805264"/>
            <a:ext cx="616198" cy="618532"/>
          </a:xfrm>
          <a:prstGeom prst="rect">
            <a:avLst/>
          </a:prstGeom>
          <a:noFill/>
        </p:spPr>
      </p:pic>
      <p:pic>
        <p:nvPicPr>
          <p:cNvPr id="41996" name="Picture 12" descr="www.glitterjoy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03848" y="332656"/>
            <a:ext cx="2686050" cy="381001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 loop="1">
        <p:snd r:embed="rId2" name="kansas - baladas de ingles a español - polvo en el viento - copi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9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716016" y="3140968"/>
            <a:ext cx="1584176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Stephanie Anderson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Edad: 29 años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inicial: 119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de peso actual: 74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perdidos: 45 kg, 37,5%</a:t>
            </a:r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98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44008" y="3284984"/>
            <a:ext cx="14401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Patty Anderson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Edad: 55 años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inicial: 110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de peso actual: 77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Perdido: 33 kg, 30,04%</a:t>
            </a:r>
            <a:endParaRPr lang="es-ES" sz="16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85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44008" y="2852936"/>
            <a:ext cx="1224136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Miggi Cebra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Edad: 48 años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inicial: 108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de peso actual: 67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Perdido: 41 kg, 37,9%</a:t>
            </a:r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82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44008" y="2708920"/>
            <a:ext cx="1296144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Migdal Kangxi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Edad: 28 años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inicial: 120 kg de peso actual: 96 kg Perdido: 24 kg, 19,62%</a:t>
            </a:r>
          </a:p>
          <a:p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2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44008" y="3212976"/>
            <a:ext cx="151216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María Ventrella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Edad: '51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inicial: 127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de peso actual: 75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Perdido: 52 kg, 40,57%</a:t>
            </a:r>
            <a:endParaRPr lang="es-ES" sz="16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89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44008" y="2924944"/>
            <a:ext cx="14401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Melissa Morgan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Edad: 39 años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inicial: 105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de peso actual: 65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Perdido: 40 kg, 38,63%</a:t>
            </a:r>
            <a:endParaRPr lang="es-ES" sz="16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92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572000" y="2996952"/>
            <a:ext cx="136815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Koli Palu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Edad: 29 años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inicial: 182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de peso actual: 85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Perdido: 97 kg, 53,35%</a:t>
            </a:r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8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44008" y="3212976"/>
            <a:ext cx="1368152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Sam </a:t>
            </a:r>
            <a:r>
              <a:rPr lang="es-ES" sz="1600" dirty="0" err="1" smtClean="0">
                <a:solidFill>
                  <a:srgbClr val="FF0000"/>
                </a:solidFill>
                <a:latin typeface="Arial Black" pitchFamily="34" charset="0"/>
              </a:rPr>
              <a:t>Poyyu</a:t>
            </a:r>
            <a:endParaRPr lang="es-ES" sz="1600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Edad: 24 años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inicial: 168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de peso actual: 104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Perdido: 64 kg, 38,17%</a:t>
            </a:r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73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572000" y="3140968"/>
            <a:ext cx="144016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John </a:t>
            </a:r>
            <a:r>
              <a:rPr lang="es-ES" sz="1600" dirty="0" err="1" smtClean="0">
                <a:solidFill>
                  <a:srgbClr val="FF0000"/>
                </a:solidFill>
                <a:latin typeface="Arial Black" pitchFamily="34" charset="0"/>
              </a:rPr>
              <a:t>Crutchfield</a:t>
            </a:r>
            <a:endParaRPr lang="es-ES" sz="1600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Edad: 30 años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inicial: 219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de peso actual: 151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Perdido: 68 kg, 30, 78%</a:t>
            </a:r>
            <a:endParaRPr lang="es-ES" sz="16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65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716016" y="3501008"/>
            <a:ext cx="158417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James </a:t>
            </a:r>
            <a:r>
              <a:rPr lang="es-ES" sz="1600" dirty="0" err="1" smtClean="0">
                <a:solidFill>
                  <a:srgbClr val="FF0000"/>
                </a:solidFill>
                <a:latin typeface="Arial Black" pitchFamily="34" charset="0"/>
              </a:rPr>
              <a:t>Crutchfield</a:t>
            </a:r>
            <a:endParaRPr lang="es-ES" sz="1600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Edad: 30 años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inicial: 219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de peso actual: 161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Perdido: 58 kg, 26,39%</a:t>
            </a:r>
            <a:endParaRPr lang="es-ES" sz="16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54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44008" y="3284984"/>
            <a:ext cx="144016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err="1" smtClean="0">
                <a:solidFill>
                  <a:srgbClr val="FF0000"/>
                </a:solidFill>
                <a:latin typeface="Arial Black" pitchFamily="34" charset="0"/>
              </a:rPr>
              <a:t>Drea</a:t>
            </a: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s-ES" sz="1600" dirty="0" err="1" smtClean="0">
                <a:solidFill>
                  <a:srgbClr val="FF0000"/>
                </a:solidFill>
                <a:latin typeface="Arial Black" pitchFamily="34" charset="0"/>
              </a:rPr>
              <a:t>Hough</a:t>
            </a:r>
            <a:endParaRPr lang="es-ES" sz="1600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Edad: 24 años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inicial: 135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de peso actual: 97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Perdido: 38 kg, 28,19%</a:t>
            </a:r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48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572000" y="3068960"/>
            <a:ext cx="115212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err="1" smtClean="0">
                <a:solidFill>
                  <a:srgbClr val="FF0000"/>
                </a:solidFill>
                <a:latin typeface="Arial Black" pitchFamily="34" charset="0"/>
              </a:rPr>
              <a:t>Darrell</a:t>
            </a: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s-ES" sz="1600" dirty="0" err="1" smtClean="0">
                <a:solidFill>
                  <a:srgbClr val="FF0000"/>
                </a:solidFill>
                <a:latin typeface="Arial Black" pitchFamily="34" charset="0"/>
              </a:rPr>
              <a:t>Hough</a:t>
            </a:r>
            <a:endParaRPr lang="es-ES" sz="1600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Edad: '51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inicial: 187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de peso actual: 101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Perdido: 86 kg, 45,76%</a:t>
            </a:r>
          </a:p>
          <a:p>
            <a:pPr algn="ctr"/>
            <a:endParaRPr lang="es-ES" sz="16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47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12968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572000" y="2636912"/>
            <a:ext cx="108012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err="1" smtClean="0">
                <a:solidFill>
                  <a:srgbClr val="FF0000"/>
                </a:solidFill>
                <a:latin typeface="Arial Black" pitchFamily="34" charset="0"/>
              </a:rPr>
              <a:t>Daris</a:t>
            </a: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 George</a:t>
            </a:r>
          </a:p>
          <a:p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Edad: 25 años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inicial: 156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de peso actual: 80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Perdido: 76 kg, 48,55%</a:t>
            </a:r>
            <a:endParaRPr lang="es-ES" sz="16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44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44008" y="3284984"/>
            <a:ext cx="129614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err="1" smtClean="0">
                <a:solidFill>
                  <a:srgbClr val="FF0000"/>
                </a:solidFill>
                <a:latin typeface="Arial Black" pitchFamily="34" charset="0"/>
              </a:rPr>
              <a:t>Cheryl</a:t>
            </a: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 George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Edad: 50 años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inicial: 102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de peso actual: 68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perdidos: 34 kg, 33,48%</a:t>
            </a:r>
            <a:endParaRPr lang="es-ES" sz="16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41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44008" y="3212976"/>
            <a:ext cx="129614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Victoria </a:t>
            </a:r>
            <a:r>
              <a:rPr lang="es-ES" sz="1600" dirty="0" err="1" smtClean="0">
                <a:solidFill>
                  <a:srgbClr val="FF0000"/>
                </a:solidFill>
                <a:latin typeface="Arial Black" pitchFamily="34" charset="0"/>
              </a:rPr>
              <a:t>Andrews</a:t>
            </a:r>
            <a:endParaRPr lang="es-ES" sz="1600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Edad: 22 años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inicial: 162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de peso actual: 100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Perdido: 62 kg, 37,99%</a:t>
            </a:r>
            <a:endParaRPr lang="es-ES" sz="16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84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44008" y="3068960"/>
            <a:ext cx="144016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Ganador: Mike Ventrella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Edad: 30 años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inicial: 238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de peso actual: 118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perdidas: 119 kg, 50,19%</a:t>
            </a:r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85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44008" y="2924944"/>
            <a:ext cx="1512168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Caridad </a:t>
            </a:r>
            <a:r>
              <a:rPr lang="es-ES" sz="1600" dirty="0" err="1" smtClean="0">
                <a:solidFill>
                  <a:srgbClr val="FF0000"/>
                </a:solidFill>
                <a:latin typeface="Arial Black" pitchFamily="34" charset="0"/>
              </a:rPr>
              <a:t>Andrews</a:t>
            </a:r>
            <a:endParaRPr lang="es-ES" sz="1600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Edad: 50 años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inicial: 125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de peso actual: 84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perdidos: 41 kg, 32,85%</a:t>
            </a:r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41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44008" y="3068960"/>
            <a:ext cx="14401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Sherry Johnston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Edad: '51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inicial: 98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actual: 53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perdidos: 45 kg, 45,41%</a:t>
            </a:r>
            <a:endParaRPr lang="es-ES" sz="16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37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44008" y="2708920"/>
            <a:ext cx="1584176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Ashley Johnston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Edad: 27 años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inicial: 169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de peso actual: 86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Perdido: 83 kg, 48,93%</a:t>
            </a:r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46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44008" y="3140968"/>
            <a:ext cx="1368152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err="1" smtClean="0">
                <a:solidFill>
                  <a:srgbClr val="FF0000"/>
                </a:solidFill>
                <a:latin typeface="Arial Black" pitchFamily="34" charset="0"/>
              </a:rPr>
              <a:t>O'Neal</a:t>
            </a: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 Hampton Jr.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Edad: '51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inicial: 176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de peso actual: 104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Perdido: 72 kg, 40,87%</a:t>
            </a:r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122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131840" y="2852936"/>
            <a:ext cx="144016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err="1" smtClean="0">
                <a:solidFill>
                  <a:srgbClr val="FF0000"/>
                </a:solidFill>
                <a:latin typeface="Arial Black" pitchFamily="34" charset="0"/>
              </a:rPr>
              <a:t>Sunshine</a:t>
            </a: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 Hampton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Edad: 24 años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inicial: 124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de peso actual: 73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Perdido: 51 kg, 41,45%</a:t>
            </a:r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118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572000" y="2852936"/>
            <a:ext cx="14401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Lanza Morgan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Edad: 38 años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inicial: 165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de peso actual: 107 kg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Perdido: 58 kg, 35,07%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42-990x66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44008" y="3140968"/>
            <a:ext cx="136815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Patrick Casa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inicial: 181 kg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final: 99 kg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Perdió 82 kg, 45,25%</a:t>
            </a:r>
          </a:p>
          <a:p>
            <a:pPr algn="ctr"/>
            <a:endParaRPr lang="es-ES" sz="16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43-990x66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44008" y="3284984"/>
            <a:ext cx="136815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Alfred "Frade" Dienten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inicial: 166 kg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final: 92 kg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Perdió 73 kg, 44,14%</a:t>
            </a:r>
            <a:endParaRPr lang="es-ES" sz="16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342-990x66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44008" y="3284984"/>
            <a:ext cx="13681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Ada </a:t>
            </a:r>
            <a:r>
              <a:rPr lang="es-ES" sz="1600" dirty="0" err="1" smtClean="0">
                <a:solidFill>
                  <a:srgbClr val="FF0000"/>
                </a:solidFill>
                <a:latin typeface="Arial Black" pitchFamily="34" charset="0"/>
              </a:rPr>
              <a:t>Wong</a:t>
            </a:r>
            <a:endParaRPr lang="es-ES" sz="1600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inicial: 117 kg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final: 72 kg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Perdió 44 kg, 38,37%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442-990x66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572000" y="1916832"/>
            <a:ext cx="165618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dirty="0" smtClean="0">
                <a:solidFill>
                  <a:srgbClr val="FF0000"/>
                </a:solidFill>
                <a:latin typeface="Arial Black" pitchFamily="34" charset="0"/>
              </a:rPr>
              <a:t>Marcos Pinkhasovich</a:t>
            </a:r>
          </a:p>
          <a:p>
            <a:pPr algn="ctr"/>
            <a:r>
              <a:rPr lang="pt-BR" sz="1600" dirty="0" smtClean="0">
                <a:solidFill>
                  <a:srgbClr val="FF0000"/>
                </a:solidFill>
                <a:latin typeface="Arial Black" pitchFamily="34" charset="0"/>
              </a:rPr>
              <a:t>Peso inicial: 190 kg</a:t>
            </a:r>
          </a:p>
          <a:p>
            <a:pPr algn="ctr"/>
            <a:r>
              <a:rPr lang="pt-BR" sz="1600" dirty="0" smtClean="0">
                <a:solidFill>
                  <a:srgbClr val="FF0000"/>
                </a:solidFill>
                <a:latin typeface="Arial Black" pitchFamily="34" charset="0"/>
              </a:rPr>
              <a:t>Peso final: 94 kg</a:t>
            </a:r>
          </a:p>
          <a:p>
            <a:pPr algn="ctr"/>
            <a:r>
              <a:rPr lang="pt-BR" sz="1600" dirty="0" smtClean="0">
                <a:solidFill>
                  <a:srgbClr val="FF0000"/>
                </a:solidFill>
                <a:latin typeface="Arial Black" pitchFamily="34" charset="0"/>
              </a:rPr>
              <a:t>Perdido: 96 kg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541-990x66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572000" y="3429000"/>
            <a:ext cx="151216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Rick </a:t>
            </a:r>
            <a:r>
              <a:rPr lang="es-ES" sz="1600" dirty="0" err="1" smtClean="0">
                <a:solidFill>
                  <a:srgbClr val="FF0000"/>
                </a:solidFill>
                <a:latin typeface="Arial Black" pitchFamily="34" charset="0"/>
              </a:rPr>
              <a:t>DeRok</a:t>
            </a:r>
            <a:endParaRPr lang="es-ES" sz="1600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inicial: 158 kg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final: 83 kg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Perdido 74 kg, 47,14%</a:t>
            </a:r>
            <a:endParaRPr lang="es-ES" sz="16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643-990x66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12968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572000" y="3501008"/>
            <a:ext cx="158417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dirty="0" smtClean="0">
                <a:solidFill>
                  <a:srgbClr val="FF0000"/>
                </a:solidFill>
                <a:latin typeface="Arial Black" pitchFamily="34" charset="0"/>
              </a:rPr>
              <a:t>Adam </a:t>
            </a:r>
            <a:r>
              <a:rPr lang="pt-BR" sz="1600" dirty="0" err="1" smtClean="0">
                <a:solidFill>
                  <a:srgbClr val="FF0000"/>
                </a:solidFill>
                <a:latin typeface="Arial Black" pitchFamily="34" charset="0"/>
              </a:rPr>
              <a:t>Hurtado</a:t>
            </a:r>
            <a:endParaRPr lang="pt-BR" sz="1600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algn="ctr"/>
            <a:r>
              <a:rPr lang="pt-BR" sz="1600" dirty="0" smtClean="0">
                <a:solidFill>
                  <a:srgbClr val="FF0000"/>
                </a:solidFill>
                <a:latin typeface="Arial Black" pitchFamily="34" charset="0"/>
              </a:rPr>
              <a:t>Peso inicial: 182 kg</a:t>
            </a:r>
          </a:p>
          <a:p>
            <a:pPr algn="ctr"/>
            <a:r>
              <a:rPr lang="pt-BR" sz="1600" dirty="0" smtClean="0">
                <a:solidFill>
                  <a:srgbClr val="FF0000"/>
                </a:solidFill>
                <a:latin typeface="Arial Black" pitchFamily="34" charset="0"/>
              </a:rPr>
              <a:t>Peso final: 99 kg</a:t>
            </a:r>
          </a:p>
          <a:p>
            <a:pPr algn="ctr"/>
            <a:r>
              <a:rPr lang="pt-BR" sz="1600" dirty="0" smtClean="0">
                <a:solidFill>
                  <a:srgbClr val="FF0000"/>
                </a:solidFill>
                <a:latin typeface="Arial Black" pitchFamily="34" charset="0"/>
              </a:rPr>
              <a:t>Perdió 82 kg, 45,27%</a:t>
            </a:r>
            <a:endParaRPr lang="pt-BR" sz="16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739-990x66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44008" y="3717032"/>
            <a:ext cx="1584176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dirty="0" smtClean="0">
                <a:solidFill>
                  <a:srgbClr val="FF0000"/>
                </a:solidFill>
                <a:latin typeface="Arial Black" pitchFamily="34" charset="0"/>
              </a:rPr>
              <a:t>Jesse Atkins</a:t>
            </a:r>
          </a:p>
          <a:p>
            <a:pPr algn="ctr"/>
            <a:r>
              <a:rPr lang="pt-BR" sz="1600" dirty="0" smtClean="0">
                <a:solidFill>
                  <a:srgbClr val="FF0000"/>
                </a:solidFill>
                <a:latin typeface="Arial Black" pitchFamily="34" charset="0"/>
              </a:rPr>
              <a:t>Peso inicial: 167 kg</a:t>
            </a:r>
          </a:p>
          <a:p>
            <a:pPr algn="ctr"/>
            <a:r>
              <a:rPr lang="pt-BR" sz="1600" dirty="0" smtClean="0">
                <a:solidFill>
                  <a:srgbClr val="FF0000"/>
                </a:solidFill>
                <a:latin typeface="Arial Black" pitchFamily="34" charset="0"/>
              </a:rPr>
              <a:t>Peso final: 92 kg</a:t>
            </a:r>
          </a:p>
          <a:p>
            <a:pPr algn="ctr"/>
            <a:r>
              <a:rPr lang="pt-BR" sz="1600" dirty="0" smtClean="0">
                <a:solidFill>
                  <a:srgbClr val="FF0000"/>
                </a:solidFill>
                <a:latin typeface="Arial Black" pitchFamily="34" charset="0"/>
              </a:rPr>
              <a:t>Perdió 75 kg, 44,99%</a:t>
            </a:r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840-990x66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12968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572000" y="2924944"/>
            <a:ext cx="1368152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err="1" smtClean="0">
                <a:solidFill>
                  <a:srgbClr val="FF0000"/>
                </a:solidFill>
                <a:latin typeface="Arial Black" pitchFamily="34" charset="0"/>
              </a:rPr>
              <a:t>Aaron</a:t>
            </a: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s-ES" sz="1600" dirty="0" err="1" smtClean="0">
                <a:solidFill>
                  <a:srgbClr val="FF0000"/>
                </a:solidFill>
                <a:latin typeface="Arial Black" pitchFamily="34" charset="0"/>
              </a:rPr>
              <a:t>Tompkins</a:t>
            </a:r>
            <a:endParaRPr lang="es-ES" sz="1600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inicial: 212 kg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final: 134 kg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Perdido 78 kg, 36,75%</a:t>
            </a:r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938-990x66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572000" y="3861048"/>
            <a:ext cx="136815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Lisa </a:t>
            </a:r>
            <a:r>
              <a:rPr lang="es-ES" sz="1600" dirty="0" err="1" smtClean="0">
                <a:solidFill>
                  <a:srgbClr val="FF0000"/>
                </a:solidFill>
                <a:latin typeface="Arial Black" pitchFamily="34" charset="0"/>
              </a:rPr>
              <a:t>Moseley</a:t>
            </a:r>
            <a:endParaRPr lang="es-ES" sz="1600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inicial: 130 kg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final: 86 kg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Perdió 44 kg, 33,68%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75-990x66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572000" y="4005064"/>
            <a:ext cx="14401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Anna Wright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inicial: 149 kg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final: 100 kg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Perdió 49 kg, 33,03%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88-990x66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572000" y="2708920"/>
            <a:ext cx="1368152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err="1" smtClean="0">
                <a:solidFill>
                  <a:srgbClr val="FF0000"/>
                </a:solidFill>
                <a:latin typeface="Arial Black" pitchFamily="34" charset="0"/>
              </a:rPr>
              <a:t>Brendan</a:t>
            </a: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s-ES" sz="1600" dirty="0" err="1" smtClean="0">
                <a:solidFill>
                  <a:srgbClr val="FF0000"/>
                </a:solidFill>
                <a:latin typeface="Arial Black" pitchFamily="34" charset="0"/>
              </a:rPr>
              <a:t>Donovan</a:t>
            </a:r>
            <a:endParaRPr lang="es-ES" sz="1600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inicial: 164 kg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final: 111 kg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Perdió 53 kg, 32,32%</a:t>
            </a:r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63-990x66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44008" y="2924944"/>
            <a:ext cx="14401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Jessica </a:t>
            </a:r>
            <a:r>
              <a:rPr lang="es-ES" sz="1600" dirty="0" err="1" smtClean="0">
                <a:solidFill>
                  <a:srgbClr val="FF0000"/>
                </a:solidFill>
                <a:latin typeface="Arial Black" pitchFamily="34" charset="0"/>
              </a:rPr>
              <a:t>Delfs</a:t>
            </a:r>
            <a:endParaRPr lang="es-ES" sz="1600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inicial: 127 kg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final: 86 kg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Perdió 41 kg, 32,62%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56-990x66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12968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572000" y="2492896"/>
            <a:ext cx="165618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dirty="0" smtClean="0">
                <a:solidFill>
                  <a:srgbClr val="FF0000"/>
                </a:solidFill>
                <a:latin typeface="Arial Black" pitchFamily="34" charset="0"/>
              </a:rPr>
              <a:t>Elizabeth Ruiz</a:t>
            </a:r>
          </a:p>
          <a:p>
            <a:pPr algn="ctr"/>
            <a:r>
              <a:rPr lang="pt-BR" sz="1600" dirty="0" smtClean="0">
                <a:solidFill>
                  <a:srgbClr val="FF0000"/>
                </a:solidFill>
                <a:latin typeface="Arial Black" pitchFamily="34" charset="0"/>
              </a:rPr>
              <a:t>Peso inicial: 110 kg</a:t>
            </a:r>
          </a:p>
          <a:p>
            <a:pPr algn="ctr"/>
            <a:r>
              <a:rPr lang="pt-BR" sz="1600" dirty="0" smtClean="0">
                <a:solidFill>
                  <a:srgbClr val="FF0000"/>
                </a:solidFill>
                <a:latin typeface="Arial Black" pitchFamily="34" charset="0"/>
              </a:rPr>
              <a:t>Peso final: 78 kg</a:t>
            </a:r>
          </a:p>
          <a:p>
            <a:pPr algn="ctr"/>
            <a:r>
              <a:rPr lang="pt-BR" sz="1600" dirty="0" smtClean="0">
                <a:solidFill>
                  <a:srgbClr val="FF0000"/>
                </a:solidFill>
                <a:latin typeface="Arial Black" pitchFamily="34" charset="0"/>
              </a:rPr>
              <a:t>Perdió 32 kg, 29,10%</a:t>
            </a:r>
            <a:endParaRPr lang="pt-BR" sz="16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54-990x66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572000" y="2492896"/>
            <a:ext cx="115212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err="1" smtClean="0">
                <a:solidFill>
                  <a:srgbClr val="FF0000"/>
                </a:solidFill>
                <a:latin typeface="Arial Black" pitchFamily="34" charset="0"/>
              </a:rPr>
              <a:t>Burgendi</a:t>
            </a: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s-ES" sz="1600" dirty="0" err="1" smtClean="0">
                <a:solidFill>
                  <a:srgbClr val="FF0000"/>
                </a:solidFill>
                <a:latin typeface="Arial Black" pitchFamily="34" charset="0"/>
              </a:rPr>
              <a:t>Keel</a:t>
            </a:r>
            <a:endParaRPr lang="es-ES" sz="1600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inicial: 104 kg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final: 75 kg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Perdió 29 kg, 27,71%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552-990x66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572000" y="2996952"/>
            <a:ext cx="108012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dirty="0" smtClean="0">
                <a:solidFill>
                  <a:srgbClr val="FF0000"/>
                </a:solidFill>
                <a:latin typeface="Arial Black" pitchFamily="34" charset="0"/>
              </a:rPr>
              <a:t>Tina </a:t>
            </a:r>
            <a:r>
              <a:rPr lang="pt-BR" sz="1600" dirty="0" err="1" smtClean="0">
                <a:solidFill>
                  <a:srgbClr val="FF0000"/>
                </a:solidFill>
                <a:latin typeface="Arial Black" pitchFamily="34" charset="0"/>
              </a:rPr>
              <a:t>Elliott</a:t>
            </a:r>
            <a:endParaRPr lang="pt-BR" sz="1600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algn="ctr"/>
            <a:r>
              <a:rPr lang="pt-BR" sz="1600" dirty="0" smtClean="0">
                <a:solidFill>
                  <a:srgbClr val="FF0000"/>
                </a:solidFill>
                <a:latin typeface="Arial Black" pitchFamily="34" charset="0"/>
              </a:rPr>
              <a:t>Peso inicial: 119 kg</a:t>
            </a:r>
          </a:p>
          <a:p>
            <a:pPr algn="ctr"/>
            <a:r>
              <a:rPr lang="pt-BR" sz="1600" dirty="0" smtClean="0">
                <a:solidFill>
                  <a:srgbClr val="FF0000"/>
                </a:solidFill>
                <a:latin typeface="Arial Black" pitchFamily="34" charset="0"/>
              </a:rPr>
              <a:t>Peso final: 86 kg</a:t>
            </a:r>
          </a:p>
          <a:p>
            <a:pPr algn="ctr"/>
            <a:r>
              <a:rPr lang="pt-BR" sz="1600" dirty="0" smtClean="0">
                <a:solidFill>
                  <a:srgbClr val="FF0000"/>
                </a:solidFill>
                <a:latin typeface="Arial Black" pitchFamily="34" charset="0"/>
              </a:rPr>
              <a:t>Perdido 32 kg, 27,38%</a:t>
            </a:r>
            <a:endParaRPr lang="pt-BR" sz="16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648-990x66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572000" y="3140968"/>
            <a:ext cx="122413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err="1" smtClean="0">
                <a:solidFill>
                  <a:srgbClr val="FF0000"/>
                </a:solidFill>
                <a:latin typeface="Arial Black" pitchFamily="34" charset="0"/>
              </a:rPr>
              <a:t>Sophia</a:t>
            </a: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 Franklin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inicial: 123 kg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final: 93 kg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Perdió 29 kg, 23,90%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43-990x66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1028" name="Picture 4" descr="C:\Users\Usuario\Desktop\descargas\zzzzzzzzMARCOS\13-10-2013ya\0_c3121_8d44f8d5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572000" y="3645024"/>
            <a:ext cx="14401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err="1" smtClean="0">
                <a:solidFill>
                  <a:srgbClr val="FF0000"/>
                </a:solidFill>
                <a:latin typeface="Arial Black" pitchFamily="34" charset="0"/>
              </a:rPr>
              <a:t>Ellie</a:t>
            </a: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s-ES" sz="1600" dirty="0" err="1" smtClean="0">
                <a:solidFill>
                  <a:srgbClr val="FF0000"/>
                </a:solidFill>
                <a:latin typeface="Arial Black" pitchFamily="34" charset="0"/>
              </a:rPr>
              <a:t>Ishkomer</a:t>
            </a:r>
            <a:endParaRPr lang="es-ES" sz="1600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inicial: 146 kg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Peso final: 112 kg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Perdió 33 kg, 22,98%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479</Words>
  <Application>Microsoft Office PowerPoint</Application>
  <PresentationFormat>Presentación en pantalla (4:3)</PresentationFormat>
  <Paragraphs>127</Paragraphs>
  <Slides>41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14</cp:revision>
  <dcterms:created xsi:type="dcterms:W3CDTF">2013-10-22T13:21:15Z</dcterms:created>
  <dcterms:modified xsi:type="dcterms:W3CDTF">2013-10-23T13:55:32Z</dcterms:modified>
</cp:coreProperties>
</file>