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2" r:id="rId3"/>
    <p:sldId id="274" r:id="rId4"/>
    <p:sldId id="290" r:id="rId5"/>
    <p:sldId id="273" r:id="rId6"/>
    <p:sldId id="276" r:id="rId7"/>
    <p:sldId id="272" r:id="rId8"/>
    <p:sldId id="277" r:id="rId9"/>
    <p:sldId id="291" r:id="rId10"/>
    <p:sldId id="275" r:id="rId11"/>
    <p:sldId id="271" r:id="rId12"/>
    <p:sldId id="269" r:id="rId13"/>
    <p:sldId id="268" r:id="rId14"/>
    <p:sldId id="267" r:id="rId15"/>
    <p:sldId id="265" r:id="rId16"/>
    <p:sldId id="264" r:id="rId17"/>
    <p:sldId id="262" r:id="rId18"/>
    <p:sldId id="280" r:id="rId19"/>
    <p:sldId id="261" r:id="rId20"/>
    <p:sldId id="260" r:id="rId21"/>
    <p:sldId id="281" r:id="rId22"/>
    <p:sldId id="258" r:id="rId23"/>
    <p:sldId id="288" r:id="rId24"/>
    <p:sldId id="279" r:id="rId25"/>
    <p:sldId id="289" r:id="rId26"/>
    <p:sldId id="287" r:id="rId27"/>
    <p:sldId id="257" r:id="rId28"/>
    <p:sldId id="284" r:id="rId29"/>
    <p:sldId id="285" r:id="rId30"/>
    <p:sldId id="283" r:id="rId31"/>
    <p:sldId id="282" r:id="rId32"/>
    <p:sldId id="270" r:id="rId33"/>
    <p:sldId id="293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1h0aQkrze9Lm7FoW7RpZw" hashData="Lf17vi2IZP0B+Ir2bCUO74wbho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FBFB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40" autoAdjust="0"/>
  </p:normalViewPr>
  <p:slideViewPr>
    <p:cSldViewPr>
      <p:cViewPr>
        <p:scale>
          <a:sx n="40" d="100"/>
          <a:sy n="40" d="100"/>
        </p:scale>
        <p:origin x="-1308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5F9CE-6974-4D8F-AC55-F57B570550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04FE8-4158-463B-98A7-7CFE2F890034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7D994-69C9-4DBD-A131-FA75BF7BC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D57329-ABDA-40D9-97F9-DA2424ACC7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5000">
    <p:strips dir="l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me-sedurre.jpg"/>
          <p:cNvPicPr>
            <a:picLocks noGrp="1" noChangeAspect="1"/>
          </p:cNvPicPr>
          <p:nvPr>
            <p:ph idx="1"/>
          </p:nvPr>
        </p:nvPicPr>
        <p:blipFill>
          <a:blip r:embed="rId3">
            <a:lum/>
          </a:blip>
          <a:srcRect r="11259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3800" name="Picture 8" descr="http://static1.glowtxt.com/data1/8/2/9/82943cd19e189fd0106636ff65c3703a9396fb6bda39a3ee5e6b4b0d3255bfef95601890afd80709da39a3ee5e6b4b0d3255bfef95601890afd80709d665e977ec9c7a908992bdc698d9d6ee.png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0" y="4214818"/>
            <a:ext cx="4300548" cy="1843092"/>
          </a:xfrm>
          <a:prstGeom prst="rect">
            <a:avLst/>
          </a:prstGeom>
          <a:noFill/>
        </p:spPr>
      </p:pic>
      <p:pic>
        <p:nvPicPr>
          <p:cNvPr id="33804" name="Picture 12" descr="http://static1.glowtxt.com/data1/d/6/2/d6257931d059dbc618bf365488ad054e6cfaa215da39a3ee5e6b4b0d3255bfef95601890afd80709da39a3ee5e6b4b0d3255bfef95601890afd807097ac718d8e35f411438f8251adeeea6dd.png"/>
          <p:cNvPicPr>
            <a:picLocks noChangeAspect="1" noChangeArrowheads="1"/>
          </p:cNvPicPr>
          <p:nvPr/>
        </p:nvPicPr>
        <p:blipFill>
          <a:blip r:embed="rId5">
            <a:grayscl/>
            <a:lum bright="40000" contrast="40000"/>
          </a:blip>
          <a:srcRect/>
          <a:stretch>
            <a:fillRect/>
          </a:stretch>
        </p:blipFill>
        <p:spPr bwMode="auto">
          <a:xfrm>
            <a:off x="642910" y="6072206"/>
            <a:ext cx="26670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trips dir="ld"/>
    <p:sndAc>
      <p:stSnd loop="1">
        <p:snd r:embed="rId2" name="Tentacion- Mario_Bisch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cion-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9F9F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lia_11298630_Subscription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"/>
            <a:ext cx="8286776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ake-and-apple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aching-wallpap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bor-a-fr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961_1269027635_submedium.jpg"/>
          <p:cNvPicPr>
            <a:picLocks noChangeAspect="1"/>
          </p:cNvPicPr>
          <p:nvPr/>
        </p:nvPicPr>
        <p:blipFill>
          <a:blip r:embed="rId2"/>
          <a:srcRect l="62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 grote verleiding enquet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92961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cion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tock_000009462849-hand-fruits-Sm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a_ru_2091910-1440x900.jpg"/>
          <p:cNvPicPr>
            <a:picLocks noChangeAspect="1"/>
          </p:cNvPicPr>
          <p:nvPr/>
        </p:nvPicPr>
        <p:blipFill>
          <a:blip r:embed="rId2"/>
          <a:srcRect l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a-dobrev-wallpapers_26505_1920x1200.jpg"/>
          <p:cNvPicPr>
            <a:picLocks noChangeAspect="1"/>
          </p:cNvPicPr>
          <p:nvPr/>
        </p:nvPicPr>
        <p:blipFill>
          <a:blip r:embed="rId2"/>
          <a:srcRect l="9432" r="28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teleria-artesanal-dulces-tentaciones_MLA-F-3284268603_10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_roja_labios_roj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82489_4785578_34132.jpg"/>
          <p:cNvPicPr>
            <a:picLocks noChangeAspect="1"/>
          </p:cNvPicPr>
          <p:nvPr/>
        </p:nvPicPr>
        <p:blipFill>
          <a:blip r:embed="rId2"/>
          <a:srcRect l="6355" r="327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je-de-peso-de--forma-saludable-20111230030735-2c6bb72589438fa260442abd12ad3041.jpg"/>
          <p:cNvPicPr>
            <a:picLocks noChangeAspect="1"/>
          </p:cNvPicPr>
          <p:nvPr/>
        </p:nvPicPr>
        <p:blipFill>
          <a:blip r:embed="rId2"/>
          <a:srcRect t="742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_lips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adam_i_eva_i_zmei_iskusi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ta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291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lips-wallpaper.jpg"/>
          <p:cNvPicPr>
            <a:picLocks noChangeAspect="1"/>
          </p:cNvPicPr>
          <p:nvPr/>
        </p:nvPicPr>
        <p:blipFill>
          <a:blip r:embed="rId2"/>
          <a:srcRect l="17708"/>
          <a:stretch>
            <a:fillRect/>
          </a:stretch>
        </p:blipFill>
        <p:spPr>
          <a:xfrm>
            <a:off x="0" y="0"/>
            <a:ext cx="9144024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47762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0"/>
            <a:ext cx="4429156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18707202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867842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012210.jpg"/>
          <p:cNvPicPr>
            <a:picLocks noChangeAspect="1"/>
          </p:cNvPicPr>
          <p:nvPr/>
        </p:nvPicPr>
        <p:blipFill>
          <a:blip r:embed="rId2"/>
          <a:srcRect l="4185" r="65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lWallpaperFree.net (1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086" y="0"/>
            <a:ext cx="675782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2_wpm_hires.jpg"/>
          <p:cNvPicPr>
            <a:picLocks noChangeAspect="1"/>
          </p:cNvPicPr>
          <p:nvPr/>
        </p:nvPicPr>
        <p:blipFill>
          <a:blip r:embed="rId2"/>
          <a:srcRect l="5208" r="59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usoz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111" y="0"/>
            <a:ext cx="533177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52875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sichtbehandlung hot 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500958" cy="683457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ensual_passion_____by_Sara1970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http://static1.glowtxt.com/data1/b/6/9/b690838bbd3a9a5611efaea9d23bd17b84badc6dda39a3ee5e6b4b0d3255bfef95601890afd80709da39a3ee5e6b4b0d3255bfef95601890afd807099597cfa8bb8a284025bb26d8d1ac8c13.png"/>
          <p:cNvPicPr>
            <a:picLocks noChangeAspect="1" noChangeArrowheads="1"/>
          </p:cNvPicPr>
          <p:nvPr/>
        </p:nvPicPr>
        <p:blipFill>
          <a:blip r:embed="rId3">
            <a:grayscl/>
            <a:lum bright="30000" contrast="40000"/>
          </a:blip>
          <a:srcRect/>
          <a:stretch>
            <a:fillRect/>
          </a:stretch>
        </p:blipFill>
        <p:spPr bwMode="auto">
          <a:xfrm>
            <a:off x="5357818" y="5929330"/>
            <a:ext cx="3376609" cy="528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NTAC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TENTACION</Template>
  <TotalTime>0</TotalTime>
  <Words>40</Words>
  <Application>Microsoft Office PowerPoint</Application>
  <PresentationFormat>Presentación en pantalla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TENTACION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2012-11-14T22:01:29Z</dcterms:created>
  <dcterms:modified xsi:type="dcterms:W3CDTF">2012-11-14T22:08:18Z</dcterms:modified>
</cp:coreProperties>
</file>