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61" r:id="rId3"/>
    <p:sldId id="302" r:id="rId4"/>
    <p:sldId id="280" r:id="rId5"/>
    <p:sldId id="258" r:id="rId6"/>
    <p:sldId id="257" r:id="rId7"/>
    <p:sldId id="256" r:id="rId8"/>
    <p:sldId id="260" r:id="rId9"/>
    <p:sldId id="259" r:id="rId10"/>
    <p:sldId id="262" r:id="rId11"/>
    <p:sldId id="263" r:id="rId12"/>
    <p:sldId id="264" r:id="rId13"/>
    <p:sldId id="266" r:id="rId14"/>
    <p:sldId id="268" r:id="rId15"/>
    <p:sldId id="265" r:id="rId16"/>
    <p:sldId id="269" r:id="rId17"/>
    <p:sldId id="272" r:id="rId18"/>
    <p:sldId id="270" r:id="rId19"/>
    <p:sldId id="273" r:id="rId20"/>
    <p:sldId id="274" r:id="rId21"/>
    <p:sldId id="275" r:id="rId22"/>
    <p:sldId id="278" r:id="rId23"/>
    <p:sldId id="276" r:id="rId24"/>
    <p:sldId id="277" r:id="rId25"/>
    <p:sldId id="279" r:id="rId26"/>
    <p:sldId id="282" r:id="rId27"/>
    <p:sldId id="281" r:id="rId28"/>
    <p:sldId id="283" r:id="rId29"/>
    <p:sldId id="284" r:id="rId30"/>
    <p:sldId id="286" r:id="rId31"/>
    <p:sldId id="285" r:id="rId32"/>
    <p:sldId id="287" r:id="rId33"/>
    <p:sldId id="289" r:id="rId34"/>
    <p:sldId id="288" r:id="rId35"/>
    <p:sldId id="291" r:id="rId36"/>
    <p:sldId id="290" r:id="rId37"/>
    <p:sldId id="292" r:id="rId38"/>
    <p:sldId id="294" r:id="rId39"/>
    <p:sldId id="293" r:id="rId40"/>
    <p:sldId id="297" r:id="rId41"/>
    <p:sldId id="296" r:id="rId42"/>
    <p:sldId id="298" r:id="rId43"/>
    <p:sldId id="300" r:id="rId44"/>
    <p:sldId id="299" r:id="rId45"/>
    <p:sldId id="301" r:id="rId46"/>
    <p:sldId id="303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rPi9XUNl+hF1qtVEIumvA" hashData="UkE7kbi7WXcO+jnnoYkxJ9lus0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003399"/>
    <a:srgbClr val="00133A"/>
    <a:srgbClr val="663300"/>
    <a:srgbClr val="660033"/>
    <a:srgbClr val="795F2B"/>
    <a:srgbClr val="3A1953"/>
    <a:srgbClr val="EEC11E"/>
    <a:srgbClr val="000F2E"/>
    <a:srgbClr val="48004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56" autoAdjust="0"/>
    <p:restoredTop sz="94640" autoAdjust="0"/>
  </p:normalViewPr>
  <p:slideViewPr>
    <p:cSldViewPr>
      <p:cViewPr varScale="1">
        <p:scale>
          <a:sx n="63" d="100"/>
          <a:sy n="63" d="100"/>
        </p:scale>
        <p:origin x="-6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263EBE-4C9D-4183-8D13-B3728329D9AB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82EA16-62C9-41E5-AA51-53C3B29082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2EA16-62C9-41E5-AA51-53C3B290820F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F332A-11A1-4B4A-B6F0-CAE5BB42887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BAEC9-C12E-4D58-8481-124B3BF189D9}" type="datetimeFigureOut">
              <a:rPr lang="es-ES" smtClean="0"/>
              <a:pPr/>
              <a:t>12/09/2013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E7E34-6940-40A7-AB29-A664B199D1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DD7D0F5-28D8-4719-99BA-5083723E76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00_386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28604"/>
            <a:ext cx="8286808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cooltext1188104812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500034" y="642918"/>
            <a:ext cx="4429156" cy="763077"/>
          </a:xfrm>
          <a:prstGeom prst="rect">
            <a:avLst/>
          </a:prstGeom>
        </p:spPr>
      </p:pic>
      <p:pic>
        <p:nvPicPr>
          <p:cNvPr id="9" name="8 Imagen" descr="cooltext1188104951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1000100" y="4143380"/>
            <a:ext cx="2095238" cy="800000"/>
          </a:xfrm>
          <a:prstGeom prst="rect">
            <a:avLst/>
          </a:prstGeom>
        </p:spPr>
      </p:pic>
      <p:pic>
        <p:nvPicPr>
          <p:cNvPr id="10" name="9 Imagen" descr="cooltext1188105099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928662" y="5072074"/>
            <a:ext cx="2336508" cy="812698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  <p:sndAc>
      <p:stSnd loop="1">
        <p:snd r:embed="rId2" name="Kenny G - Heart and So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480048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098" name="Picture 2" descr="http://www.beautynewsnyc.com/wp-content/uploads/2011/11/Bartik-fork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00042"/>
            <a:ext cx="4286280" cy="5786478"/>
          </a:xfrm>
          <a:prstGeom prst="rect">
            <a:avLst/>
          </a:prstGeom>
          <a:ln w="38100" cap="sq">
            <a:solidFill>
              <a:schemeClr val="tx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CuadroTexto"/>
          <p:cNvSpPr txBox="1"/>
          <p:nvPr/>
        </p:nvSpPr>
        <p:spPr>
          <a:xfrm>
            <a:off x="5072066" y="1285860"/>
            <a:ext cx="3429056" cy="13542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extrusionH="57150" prstMaterial="softEdge">
              <a:bevelT w="29210" h="16510" prst="softRound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3200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Matthew</a:t>
            </a:r>
            <a:r>
              <a:rPr lang="es-ES" sz="32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 </a:t>
            </a:r>
            <a:r>
              <a:rPr lang="es-ES" sz="3200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Bartik</a:t>
            </a:r>
            <a:r>
              <a:rPr lang="es-ES" sz="32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 </a:t>
            </a:r>
          </a:p>
          <a:p>
            <a:endParaRPr lang="es-ES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072066" y="2643182"/>
            <a:ext cx="34290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Es un joven artista neoyorquino que nos demuestra que se puede hacer arte con cualquier cosa, incluso con tenedores. Su método de trabajo consiste en seleccionar los distintos tipos de tenedores y manipularlos con sus manos, ayudándose únicamente de unos alicates.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Fisherman_Spoo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428604"/>
            <a:ext cx="4275871" cy="5857916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500042"/>
            <a:ext cx="8215370" cy="58579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3_117768197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571612"/>
            <a:ext cx="8286808" cy="385765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0E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428604"/>
            <a:ext cx="4572032" cy="59207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00_38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215370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C18F1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4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428604"/>
            <a:ext cx="4446998" cy="5929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10343b92e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428604"/>
            <a:ext cx="8041394" cy="5857916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394236-origina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215370" cy="5929354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00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996677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428604"/>
            <a:ext cx="7143800" cy="5929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255974317-kreativy-iz-vilok-17-foto_AddFun.ru_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428604"/>
            <a:ext cx="4572032" cy="59497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478238238_09d7e90e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428604"/>
            <a:ext cx="6572296" cy="597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87019854_large_7975a7decfd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3"/>
            <a:ext cx="8215370" cy="589363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01101131738431219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428604"/>
            <a:ext cx="8143932" cy="58993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00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rte_con_tenedores_79c_wide.jpg"/>
          <p:cNvPicPr>
            <a:picLocks noChangeAspect="1"/>
          </p:cNvPicPr>
          <p:nvPr/>
        </p:nvPicPr>
        <p:blipFill>
          <a:blip r:embed="rId4"/>
          <a:srcRect t="6250" b="7291"/>
          <a:stretch>
            <a:fillRect/>
          </a:stretch>
        </p:blipFill>
        <p:spPr>
          <a:xfrm>
            <a:off x="2000232" y="428604"/>
            <a:ext cx="5250673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m_25280_5768338_943558.jpg"/>
          <p:cNvPicPr>
            <a:picLocks noChangeAspect="1"/>
          </p:cNvPicPr>
          <p:nvPr/>
        </p:nvPicPr>
        <p:blipFill>
          <a:blip r:embed="rId4"/>
          <a:srcRect b="3488"/>
          <a:stretch>
            <a:fillRect/>
          </a:stretch>
        </p:blipFill>
        <p:spPr>
          <a:xfrm>
            <a:off x="1357290" y="428604"/>
            <a:ext cx="6447626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rgbClr val="800080">
                  <a:tint val="45000"/>
                  <a:satMod val="400000"/>
                </a:srgb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rgbClr val="800080">
                  <a:tint val="45000"/>
                  <a:satMod val="400000"/>
                </a:srgbClr>
              </a:duotone>
              <a:lum bright="-20000" contrast="3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aferac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286808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ollection-Of-Fork-Art-0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428604"/>
            <a:ext cx="4500576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omo-hacer-un-precioso-colgante-con-un-tenedor_9s1o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428604"/>
            <a:ext cx="5272996" cy="59119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480048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551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428604"/>
            <a:ext cx="5407893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3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00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ubiertos_reciclar_arte_2_www.plantamer.blogspot.com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28604"/>
            <a:ext cx="8358246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480048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uchar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428604"/>
            <a:ext cx="7391012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2e75df826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428604"/>
            <a:ext cx="4569420" cy="59337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fork_ar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215370" cy="59848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000F2E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fishonve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428603"/>
            <a:ext cx="4429156" cy="593190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Forks and Baby Spoon Black Distressed Coat Rac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500042"/>
            <a:ext cx="8175869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Guzzl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398500"/>
            <a:ext cx="4643470" cy="5963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EEC11E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4"/>
          <a:srcRect l="2410" t="1205" r="3614" b="3614"/>
          <a:stretch>
            <a:fillRect/>
          </a:stretch>
        </p:blipFill>
        <p:spPr>
          <a:xfrm>
            <a:off x="1643042" y="428603"/>
            <a:ext cx="5857916" cy="5933017"/>
          </a:xfrm>
          <a:prstGeom prst="rect">
            <a:avLst/>
          </a:prstGeom>
          <a:effectLst>
            <a:softEdge rad="3175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4"/>
          <a:srcRect l="3906" t="2713" r="7031" b="3763"/>
          <a:stretch>
            <a:fillRect/>
          </a:stretch>
        </p:blipFill>
        <p:spPr>
          <a:xfrm>
            <a:off x="428596" y="428604"/>
            <a:ext cx="8215370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4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n4.jpg"/>
          <p:cNvPicPr>
            <a:picLocks noChangeAspect="1"/>
          </p:cNvPicPr>
          <p:nvPr/>
        </p:nvPicPr>
        <p:blipFill>
          <a:blip r:embed="rId5"/>
          <a:srcRect l="3668" t="4166" r="3668" b="5208"/>
          <a:stretch>
            <a:fillRect/>
          </a:stretch>
        </p:blipFill>
        <p:spPr>
          <a:xfrm>
            <a:off x="1857356" y="428604"/>
            <a:ext cx="5715040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n7.jpg"/>
          <p:cNvPicPr>
            <a:picLocks noChangeAspect="1"/>
          </p:cNvPicPr>
          <p:nvPr/>
        </p:nvPicPr>
        <p:blipFill>
          <a:blip r:embed="rId4"/>
          <a:srcRect l="3134" t="5208" r="3134" b="6250"/>
          <a:stretch>
            <a:fillRect/>
          </a:stretch>
        </p:blipFill>
        <p:spPr>
          <a:xfrm>
            <a:off x="428596" y="428604"/>
            <a:ext cx="8215370" cy="59199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3A195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n5.jpg"/>
          <p:cNvPicPr>
            <a:picLocks noChangeAspect="1"/>
          </p:cNvPicPr>
          <p:nvPr/>
        </p:nvPicPr>
        <p:blipFill>
          <a:blip r:embed="rId4"/>
          <a:srcRect l="2771" t="3125" r="2771" b="2083"/>
          <a:stretch>
            <a:fillRect/>
          </a:stretch>
        </p:blipFill>
        <p:spPr>
          <a:xfrm>
            <a:off x="1643042" y="428604"/>
            <a:ext cx="5715040" cy="59038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3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obras de arte con material reciclado, esculturas de Gilbert Legrand99999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3" y="428604"/>
            <a:ext cx="4678631" cy="5929354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G_046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357166"/>
            <a:ext cx="6099925" cy="599839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encilCupHolder_For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428604"/>
            <a:ext cx="3929090" cy="591498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3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66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spoons-artwork-06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85984" y="428604"/>
            <a:ext cx="4560182" cy="594251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ulseras-artesania-anillos-brazaletes-detalles-bodas-regalos-hecho-a-mano-piez-16592396_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280" y="428604"/>
            <a:ext cx="8243248" cy="5929354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tenedorcit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428604"/>
            <a:ext cx="5045289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tenedo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8072494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3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3E001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tenedor-guitarrist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428604"/>
            <a:ext cx="4500594" cy="59697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D8C09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ntage-fork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40755"/>
            <a:ext cx="8286808" cy="59123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00133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tenedorpulser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428604"/>
            <a:ext cx="5857916" cy="59040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22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14282" y="214290"/>
            <a:ext cx="8643998" cy="6429420"/>
          </a:xfrm>
          <a:prstGeom prst="frame">
            <a:avLst>
              <a:gd name="adj1" fmla="val 195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rgbClr val="003399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wmwalkonby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28603"/>
            <a:ext cx="8286808" cy="60007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19783219">
            <a:off x="6214437" y="489640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NEDORES CON AR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TENEDORES CON ARTE</Template>
  <TotalTime>0</TotalTime>
  <Words>88</Words>
  <Application>Microsoft Office PowerPoint</Application>
  <PresentationFormat>Presentación en pantalla (4:3)</PresentationFormat>
  <Paragraphs>18</Paragraphs>
  <Slides>45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TENEDORES CON ARTE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2013-09-13T03:28:37Z</dcterms:created>
  <dcterms:modified xsi:type="dcterms:W3CDTF">2013-09-13T03:29:12Z</dcterms:modified>
</cp:coreProperties>
</file>