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4" r:id="rId3"/>
    <p:sldId id="295" r:id="rId4"/>
    <p:sldId id="329" r:id="rId5"/>
    <p:sldId id="330" r:id="rId6"/>
    <p:sldId id="331" r:id="rId7"/>
    <p:sldId id="332" r:id="rId8"/>
    <p:sldId id="279" r:id="rId9"/>
    <p:sldId id="283" r:id="rId10"/>
    <p:sldId id="271" r:id="rId11"/>
    <p:sldId id="288" r:id="rId12"/>
    <p:sldId id="287" r:id="rId13"/>
    <p:sldId id="286" r:id="rId14"/>
    <p:sldId id="285" r:id="rId15"/>
    <p:sldId id="269" r:id="rId16"/>
    <p:sldId id="275" r:id="rId17"/>
    <p:sldId id="270" r:id="rId18"/>
    <p:sldId id="268" r:id="rId19"/>
    <p:sldId id="264" r:id="rId20"/>
    <p:sldId id="266" r:id="rId21"/>
    <p:sldId id="291" r:id="rId22"/>
    <p:sldId id="293" r:id="rId23"/>
    <p:sldId id="262" r:id="rId24"/>
    <p:sldId id="292" r:id="rId25"/>
    <p:sldId id="310" r:id="rId26"/>
    <p:sldId id="290" r:id="rId27"/>
    <p:sldId id="305" r:id="rId28"/>
    <p:sldId id="282" r:id="rId29"/>
    <p:sldId id="284" r:id="rId30"/>
    <p:sldId id="321" r:id="rId31"/>
    <p:sldId id="272" r:id="rId32"/>
    <p:sldId id="265" r:id="rId33"/>
    <p:sldId id="260" r:id="rId34"/>
    <p:sldId id="281" r:id="rId35"/>
    <p:sldId id="326" r:id="rId36"/>
    <p:sldId id="313" r:id="rId37"/>
    <p:sldId id="300" r:id="rId38"/>
    <p:sldId id="299" r:id="rId39"/>
    <p:sldId id="324" r:id="rId40"/>
    <p:sldId id="303" r:id="rId41"/>
    <p:sldId id="304" r:id="rId42"/>
    <p:sldId id="322" r:id="rId43"/>
    <p:sldId id="328" r:id="rId44"/>
    <p:sldId id="323" r:id="rId45"/>
    <p:sldId id="318" r:id="rId46"/>
    <p:sldId id="257" r:id="rId47"/>
    <p:sldId id="273" r:id="rId48"/>
    <p:sldId id="298" r:id="rId49"/>
    <p:sldId id="301" r:id="rId50"/>
    <p:sldId id="312" r:id="rId51"/>
    <p:sldId id="319" r:id="rId52"/>
    <p:sldId id="302" r:id="rId53"/>
    <p:sldId id="263" r:id="rId54"/>
    <p:sldId id="337" r:id="rId55"/>
    <p:sldId id="335" r:id="rId56"/>
    <p:sldId id="256" r:id="rId57"/>
    <p:sldId id="274" r:id="rId58"/>
    <p:sldId id="325" r:id="rId59"/>
    <p:sldId id="297" r:id="rId60"/>
    <p:sldId id="306" r:id="rId61"/>
    <p:sldId id="316" r:id="rId62"/>
    <p:sldId id="327" r:id="rId63"/>
    <p:sldId id="315" r:id="rId64"/>
    <p:sldId id="307" r:id="rId65"/>
    <p:sldId id="311" r:id="rId66"/>
    <p:sldId id="296" r:id="rId67"/>
    <p:sldId id="258" r:id="rId68"/>
    <p:sldId id="309" r:id="rId69"/>
    <p:sldId id="308" r:id="rId70"/>
    <p:sldId id="334" r:id="rId71"/>
    <p:sldId id="333" r:id="rId72"/>
    <p:sldId id="338" r:id="rId73"/>
    <p:sldId id="267" r:id="rId74"/>
    <p:sldId id="336" r:id="rId75"/>
    <p:sldId id="261" r:id="rId76"/>
    <p:sldId id="317" r:id="rId77"/>
    <p:sldId id="339" r:id="rId7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D2GWePMyok+P8FaGefuLA" hashData="ngOFA8/avM1CFu2V43UzHN1KvW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00"/>
    <a:srgbClr val="663300"/>
    <a:srgbClr val="7A5B2E"/>
    <a:srgbClr val="2211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699" autoAdjust="0"/>
    <p:restoredTop sz="94660"/>
  </p:normalViewPr>
  <p:slideViewPr>
    <p:cSldViewPr>
      <p:cViewPr>
        <p:scale>
          <a:sx n="40" d="100"/>
          <a:sy n="40" d="100"/>
        </p:scale>
        <p:origin x="-1356" y="-66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5A4E270-535C-4995-8313-24B808A673CA}" type="datetimeFigureOut">
              <a:rPr lang="es-ES" smtClean="0"/>
              <a:pPr/>
              <a:t>25/07/2013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B55A15-214A-4A18-A193-D8B22447888A}" type="slidenum">
              <a:rPr lang="es-ES" smtClean="0"/>
              <a:pPr/>
              <a:t>‹Nº›</a:t>
            </a:fld>
            <a:endParaRPr lang="es-ES"/>
          </a:p>
        </p:txBody>
      </p:sp>
    </p:spTree>
  </p:cSld>
  <p:clrMapOvr>
    <a:masterClrMapping/>
  </p:clrMapOvr>
  <p:transition spd="slow" advTm="10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581C790-FE60-44C5-9204-3D68C0F4234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A4E270-535C-4995-8313-24B808A673CA}" type="datetimeFigureOut">
              <a:rPr lang="es-ES" smtClean="0"/>
              <a:pPr/>
              <a:t>25/07/2013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B55A15-214A-4A18-A193-D8B22447888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0C3FB96-1EFA-40E0-921E-6D8B9F88B8A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6.png"/><Relationship Id="rId7" Type="http://schemas.openxmlformats.org/officeDocument/2006/relationships/image" Target="../media/image8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bg1"/>
          </a:solidFill>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lon_header_a.jpg"/>
          <p:cNvPicPr>
            <a:picLocks noChangeAspect="1"/>
          </p:cNvPicPr>
          <p:nvPr/>
        </p:nvPicPr>
        <p:blipFill>
          <a:blip r:embed="rId3"/>
          <a:stretch>
            <a:fillRect/>
          </a:stretch>
        </p:blipFill>
        <p:spPr>
          <a:xfrm>
            <a:off x="0" y="1857364"/>
            <a:ext cx="9116288" cy="5000636"/>
          </a:xfrm>
          <a:prstGeom prst="rect">
            <a:avLst/>
          </a:prstGeom>
        </p:spPr>
      </p:pic>
      <p:sp>
        <p:nvSpPr>
          <p:cNvPr id="33" name="32 Triángulo isósceles"/>
          <p:cNvSpPr/>
          <p:nvPr/>
        </p:nvSpPr>
        <p:spPr>
          <a:xfrm rot="5400000">
            <a:off x="-1321595" y="1321595"/>
            <a:ext cx="6858000" cy="4214810"/>
          </a:xfrm>
          <a:prstGeom prst="triangle">
            <a:avLst/>
          </a:prstGeom>
          <a:solidFill>
            <a:srgbClr val="663300">
              <a:alpha val="7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5400000" flipV="1">
            <a:off x="3500438" y="1214438"/>
            <a:ext cx="6858000" cy="4429124"/>
          </a:xfrm>
          <a:prstGeom prst="triangle">
            <a:avLst/>
          </a:prstGeom>
          <a:solidFill>
            <a:srgbClr val="663300">
              <a:alpha val="7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rot="5400000">
            <a:off x="-1643066" y="1643066"/>
            <a:ext cx="6858000" cy="3571868"/>
          </a:xfrm>
          <a:prstGeom prst="triangle">
            <a:avLst/>
          </a:prstGeom>
          <a:solidFill>
            <a:srgbClr val="7A5B2E">
              <a:alpha val="69804"/>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rot="5400000" flipV="1">
            <a:off x="3857628" y="1571628"/>
            <a:ext cx="6858000" cy="3714744"/>
          </a:xfrm>
          <a:prstGeom prst="triangle">
            <a:avLst/>
          </a:prstGeom>
          <a:solidFill>
            <a:srgbClr val="7A5B2E">
              <a:alpha val="7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5400000">
            <a:off x="-2178851" y="2178851"/>
            <a:ext cx="6858000" cy="2500298"/>
          </a:xfrm>
          <a:prstGeom prst="triangle">
            <a:avLst/>
          </a:prstGeom>
          <a:solidFill>
            <a:schemeClr val="tx2">
              <a:lumMod val="50000"/>
              <a:alpha val="69804"/>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5400000" flipV="1">
            <a:off x="4286256" y="2000256"/>
            <a:ext cx="6858000" cy="2857488"/>
          </a:xfrm>
          <a:prstGeom prst="triangle">
            <a:avLst/>
          </a:prstGeom>
          <a:solidFill>
            <a:schemeClr val="tx2">
              <a:lumMod val="50000"/>
              <a:alpha val="7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5400000">
            <a:off x="-2786074" y="2786074"/>
            <a:ext cx="6858000" cy="1285852"/>
          </a:xfrm>
          <a:prstGeom prst="triangle">
            <a:avLst/>
          </a:prstGeom>
          <a:solidFill>
            <a:schemeClr val="tx2">
              <a:lumMod val="75000"/>
              <a:alpha val="69804"/>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5400000" flipV="1">
            <a:off x="5036355" y="2750355"/>
            <a:ext cx="6858000" cy="1357290"/>
          </a:xfrm>
          <a:prstGeom prst="triangle">
            <a:avLst/>
          </a:prstGeom>
          <a:solidFill>
            <a:schemeClr val="tx2">
              <a:lumMod val="75000"/>
              <a:alpha val="7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 name="40 Imagen" descr="cooltext1129051669.png"/>
          <p:cNvPicPr>
            <a:picLocks noChangeAspect="1"/>
          </p:cNvPicPr>
          <p:nvPr/>
        </p:nvPicPr>
        <p:blipFill>
          <a:blip r:embed="rId4">
            <a:lum bright="30000" contrast="30000"/>
          </a:blip>
          <a:stretch>
            <a:fillRect/>
          </a:stretch>
        </p:blipFill>
        <p:spPr>
          <a:xfrm>
            <a:off x="2357421" y="461843"/>
            <a:ext cx="530039" cy="538742"/>
          </a:xfrm>
          <a:prstGeom prst="rect">
            <a:avLst/>
          </a:prstGeom>
        </p:spPr>
      </p:pic>
      <p:pic>
        <p:nvPicPr>
          <p:cNvPr id="42" name="41 Imagen" descr="cooltext1129051851.png"/>
          <p:cNvPicPr>
            <a:picLocks noChangeAspect="1"/>
          </p:cNvPicPr>
          <p:nvPr/>
        </p:nvPicPr>
        <p:blipFill>
          <a:blip r:embed="rId5">
            <a:lum bright="30000" contrast="30000"/>
          </a:blip>
          <a:stretch>
            <a:fillRect/>
          </a:stretch>
        </p:blipFill>
        <p:spPr>
          <a:xfrm>
            <a:off x="2928925" y="470129"/>
            <a:ext cx="606887" cy="533638"/>
          </a:xfrm>
          <a:prstGeom prst="rect">
            <a:avLst/>
          </a:prstGeom>
        </p:spPr>
      </p:pic>
      <p:pic>
        <p:nvPicPr>
          <p:cNvPr id="43" name="42 Imagen" descr="cooltext1129051987.png"/>
          <p:cNvPicPr>
            <a:picLocks noChangeAspect="1"/>
          </p:cNvPicPr>
          <p:nvPr/>
        </p:nvPicPr>
        <p:blipFill>
          <a:blip r:embed="rId6">
            <a:lum bright="30000" contrast="30000"/>
          </a:blip>
          <a:stretch>
            <a:fillRect/>
          </a:stretch>
        </p:blipFill>
        <p:spPr>
          <a:xfrm>
            <a:off x="3571867" y="403960"/>
            <a:ext cx="862358" cy="602141"/>
          </a:xfrm>
          <a:prstGeom prst="rect">
            <a:avLst/>
          </a:prstGeom>
        </p:spPr>
      </p:pic>
      <p:pic>
        <p:nvPicPr>
          <p:cNvPr id="44" name="43 Imagen" descr="cooltext1129051669.png"/>
          <p:cNvPicPr>
            <a:picLocks noChangeAspect="1"/>
          </p:cNvPicPr>
          <p:nvPr/>
        </p:nvPicPr>
        <p:blipFill>
          <a:blip r:embed="rId4">
            <a:lum bright="30000" contrast="30000"/>
          </a:blip>
          <a:stretch>
            <a:fillRect/>
          </a:stretch>
        </p:blipFill>
        <p:spPr>
          <a:xfrm>
            <a:off x="4429123" y="403567"/>
            <a:ext cx="687995" cy="597017"/>
          </a:xfrm>
          <a:prstGeom prst="rect">
            <a:avLst/>
          </a:prstGeom>
        </p:spPr>
      </p:pic>
      <p:pic>
        <p:nvPicPr>
          <p:cNvPr id="45" name="44 Imagen" descr="cooltext1129052174.png"/>
          <p:cNvPicPr>
            <a:picLocks noChangeAspect="1"/>
          </p:cNvPicPr>
          <p:nvPr/>
        </p:nvPicPr>
        <p:blipFill>
          <a:blip r:embed="rId7">
            <a:lum bright="30000" contrast="30000"/>
          </a:blip>
          <a:stretch>
            <a:fillRect/>
          </a:stretch>
        </p:blipFill>
        <p:spPr>
          <a:xfrm>
            <a:off x="5072065" y="403566"/>
            <a:ext cx="862359" cy="597018"/>
          </a:xfrm>
          <a:prstGeom prst="rect">
            <a:avLst/>
          </a:prstGeom>
        </p:spPr>
      </p:pic>
      <p:pic>
        <p:nvPicPr>
          <p:cNvPr id="46" name="45 Imagen" descr="cooltext1129052697.png"/>
          <p:cNvPicPr>
            <a:picLocks noChangeAspect="1"/>
          </p:cNvPicPr>
          <p:nvPr/>
        </p:nvPicPr>
        <p:blipFill>
          <a:blip r:embed="rId8">
            <a:lum bright="30000" contrast="30000"/>
          </a:blip>
          <a:stretch>
            <a:fillRect/>
          </a:stretch>
        </p:blipFill>
        <p:spPr>
          <a:xfrm>
            <a:off x="6000760" y="336754"/>
            <a:ext cx="530682" cy="663353"/>
          </a:xfrm>
          <a:prstGeom prst="rect">
            <a:avLst/>
          </a:prstGeom>
        </p:spPr>
      </p:pic>
      <p:pic>
        <p:nvPicPr>
          <p:cNvPr id="47" name="46 Imagen" descr="cooltext1129052418.png"/>
          <p:cNvPicPr>
            <a:picLocks noChangeAspect="1"/>
          </p:cNvPicPr>
          <p:nvPr/>
        </p:nvPicPr>
        <p:blipFill>
          <a:blip r:embed="rId9">
            <a:lum bright="30000" contrast="30000"/>
          </a:blip>
          <a:stretch>
            <a:fillRect/>
          </a:stretch>
        </p:blipFill>
        <p:spPr>
          <a:xfrm>
            <a:off x="2285984" y="1285860"/>
            <a:ext cx="785818" cy="1015014"/>
          </a:xfrm>
          <a:prstGeom prst="rect">
            <a:avLst/>
          </a:prstGeom>
        </p:spPr>
      </p:pic>
      <p:pic>
        <p:nvPicPr>
          <p:cNvPr id="48" name="47 Imagen" descr="cooltext1129052697.png"/>
          <p:cNvPicPr>
            <a:picLocks noChangeAspect="1"/>
          </p:cNvPicPr>
          <p:nvPr/>
        </p:nvPicPr>
        <p:blipFill>
          <a:blip r:embed="rId8">
            <a:lum bright="30000" contrast="30000"/>
          </a:blip>
          <a:stretch>
            <a:fillRect/>
          </a:stretch>
        </p:blipFill>
        <p:spPr>
          <a:xfrm>
            <a:off x="3286116" y="1219524"/>
            <a:ext cx="834540" cy="995029"/>
          </a:xfrm>
          <a:prstGeom prst="rect">
            <a:avLst/>
          </a:prstGeom>
        </p:spPr>
      </p:pic>
      <p:pic>
        <p:nvPicPr>
          <p:cNvPr id="49" name="48 Imagen" descr="cooltext1129052513.png"/>
          <p:cNvPicPr>
            <a:picLocks noChangeAspect="1"/>
          </p:cNvPicPr>
          <p:nvPr/>
        </p:nvPicPr>
        <p:blipFill>
          <a:blip r:embed="rId10">
            <a:lum bright="30000" contrast="30000"/>
          </a:blip>
          <a:stretch>
            <a:fillRect/>
          </a:stretch>
        </p:blipFill>
        <p:spPr>
          <a:xfrm>
            <a:off x="4357686" y="1148086"/>
            <a:ext cx="815077" cy="995029"/>
          </a:xfrm>
          <a:prstGeom prst="rect">
            <a:avLst/>
          </a:prstGeom>
        </p:spPr>
      </p:pic>
      <p:pic>
        <p:nvPicPr>
          <p:cNvPr id="50" name="49 Imagen" descr="cooltext1129052697.png"/>
          <p:cNvPicPr>
            <a:picLocks noChangeAspect="1"/>
          </p:cNvPicPr>
          <p:nvPr/>
        </p:nvPicPr>
        <p:blipFill>
          <a:blip r:embed="rId8">
            <a:lum bright="30000" contrast="30000"/>
          </a:blip>
          <a:stretch>
            <a:fillRect/>
          </a:stretch>
        </p:blipFill>
        <p:spPr>
          <a:xfrm>
            <a:off x="5286380" y="1214422"/>
            <a:ext cx="778904" cy="928694"/>
          </a:xfrm>
          <a:prstGeom prst="rect">
            <a:avLst/>
          </a:prstGeom>
        </p:spPr>
      </p:pic>
      <p:pic>
        <p:nvPicPr>
          <p:cNvPr id="51" name="50 Imagen" descr="cooltext1129052771.png"/>
          <p:cNvPicPr>
            <a:picLocks noChangeAspect="1"/>
          </p:cNvPicPr>
          <p:nvPr/>
        </p:nvPicPr>
        <p:blipFill>
          <a:blip r:embed="rId11">
            <a:lum bright="30000" contrast="30000"/>
          </a:blip>
          <a:stretch>
            <a:fillRect/>
          </a:stretch>
        </p:blipFill>
        <p:spPr>
          <a:xfrm>
            <a:off x="6000760" y="1214422"/>
            <a:ext cx="958653" cy="928694"/>
          </a:xfrm>
          <a:prstGeom prst="rect">
            <a:avLst/>
          </a:prstGeom>
        </p:spPr>
      </p:pic>
      <p:pic>
        <p:nvPicPr>
          <p:cNvPr id="52" name="51 Imagen" descr="cooltext1129052870.png"/>
          <p:cNvPicPr>
            <a:picLocks noChangeAspect="1"/>
          </p:cNvPicPr>
          <p:nvPr/>
        </p:nvPicPr>
        <p:blipFill>
          <a:blip r:embed="rId12">
            <a:lum bright="30000" contrast="30000"/>
          </a:blip>
          <a:stretch>
            <a:fillRect/>
          </a:stretch>
        </p:blipFill>
        <p:spPr>
          <a:xfrm>
            <a:off x="1928794" y="2368618"/>
            <a:ext cx="455546" cy="560316"/>
          </a:xfrm>
          <a:prstGeom prst="rect">
            <a:avLst/>
          </a:prstGeom>
        </p:spPr>
      </p:pic>
      <p:pic>
        <p:nvPicPr>
          <p:cNvPr id="53" name="52 Imagen" descr="cooltext1129052962.png"/>
          <p:cNvPicPr>
            <a:picLocks noChangeAspect="1"/>
          </p:cNvPicPr>
          <p:nvPr/>
        </p:nvPicPr>
        <p:blipFill>
          <a:blip r:embed="rId13">
            <a:lum bright="30000" contrast="30000"/>
          </a:blip>
          <a:stretch>
            <a:fillRect/>
          </a:stretch>
        </p:blipFill>
        <p:spPr>
          <a:xfrm>
            <a:off x="2357422" y="2357430"/>
            <a:ext cx="647619" cy="590476"/>
          </a:xfrm>
          <a:prstGeom prst="rect">
            <a:avLst/>
          </a:prstGeom>
        </p:spPr>
      </p:pic>
      <p:pic>
        <p:nvPicPr>
          <p:cNvPr id="54" name="53 Imagen" descr="cooltext1129051851.png"/>
          <p:cNvPicPr>
            <a:picLocks noChangeAspect="1"/>
          </p:cNvPicPr>
          <p:nvPr/>
        </p:nvPicPr>
        <p:blipFill>
          <a:blip r:embed="rId5">
            <a:lum bright="30000" contrast="30000"/>
          </a:blip>
          <a:stretch>
            <a:fillRect/>
          </a:stretch>
        </p:blipFill>
        <p:spPr>
          <a:xfrm>
            <a:off x="3000364" y="2357430"/>
            <a:ext cx="442847" cy="571504"/>
          </a:xfrm>
          <a:prstGeom prst="rect">
            <a:avLst/>
          </a:prstGeom>
        </p:spPr>
      </p:pic>
      <p:pic>
        <p:nvPicPr>
          <p:cNvPr id="55" name="54 Imagen" descr="cooltext1129052771.png"/>
          <p:cNvPicPr>
            <a:picLocks noChangeAspect="1"/>
          </p:cNvPicPr>
          <p:nvPr/>
        </p:nvPicPr>
        <p:blipFill>
          <a:blip r:embed="rId11">
            <a:lum bright="30000" contrast="30000"/>
          </a:blip>
          <a:stretch>
            <a:fillRect/>
          </a:stretch>
        </p:blipFill>
        <p:spPr>
          <a:xfrm>
            <a:off x="3428992" y="2357430"/>
            <a:ext cx="576106" cy="558102"/>
          </a:xfrm>
          <a:prstGeom prst="rect">
            <a:avLst/>
          </a:prstGeom>
        </p:spPr>
      </p:pic>
      <p:pic>
        <p:nvPicPr>
          <p:cNvPr id="56" name="55 Imagen" descr="cooltext1129052697.png"/>
          <p:cNvPicPr>
            <a:picLocks noChangeAspect="1"/>
          </p:cNvPicPr>
          <p:nvPr/>
        </p:nvPicPr>
        <p:blipFill>
          <a:blip r:embed="rId8">
            <a:lum bright="30000" contrast="30000"/>
          </a:blip>
          <a:stretch>
            <a:fillRect/>
          </a:stretch>
        </p:blipFill>
        <p:spPr>
          <a:xfrm>
            <a:off x="4000496" y="2357430"/>
            <a:ext cx="490410" cy="584720"/>
          </a:xfrm>
          <a:prstGeom prst="rect">
            <a:avLst/>
          </a:prstGeom>
        </p:spPr>
      </p:pic>
      <p:pic>
        <p:nvPicPr>
          <p:cNvPr id="57" name="56 Imagen" descr="cooltext1129053568.png"/>
          <p:cNvPicPr>
            <a:picLocks noChangeAspect="1"/>
          </p:cNvPicPr>
          <p:nvPr/>
        </p:nvPicPr>
        <p:blipFill>
          <a:blip r:embed="rId14">
            <a:lum bright="30000" contrast="30000"/>
          </a:blip>
          <a:stretch>
            <a:fillRect/>
          </a:stretch>
        </p:blipFill>
        <p:spPr>
          <a:xfrm>
            <a:off x="4500562" y="2285992"/>
            <a:ext cx="357189" cy="642942"/>
          </a:xfrm>
          <a:prstGeom prst="rect">
            <a:avLst/>
          </a:prstGeom>
        </p:spPr>
      </p:pic>
      <p:pic>
        <p:nvPicPr>
          <p:cNvPr id="58" name="57 Imagen" descr="cooltext1129051987.png"/>
          <p:cNvPicPr>
            <a:picLocks noChangeAspect="1"/>
          </p:cNvPicPr>
          <p:nvPr/>
        </p:nvPicPr>
        <p:blipFill>
          <a:blip r:embed="rId6">
            <a:lum bright="30000" contrast="30000"/>
          </a:blip>
          <a:stretch>
            <a:fillRect/>
          </a:stretch>
        </p:blipFill>
        <p:spPr>
          <a:xfrm>
            <a:off x="5214942" y="2357431"/>
            <a:ext cx="558730" cy="571504"/>
          </a:xfrm>
          <a:prstGeom prst="rect">
            <a:avLst/>
          </a:prstGeom>
        </p:spPr>
      </p:pic>
      <p:pic>
        <p:nvPicPr>
          <p:cNvPr id="59" name="58 Imagen" descr="cooltext1129054125.png"/>
          <p:cNvPicPr>
            <a:picLocks noChangeAspect="1"/>
          </p:cNvPicPr>
          <p:nvPr/>
        </p:nvPicPr>
        <p:blipFill>
          <a:blip r:embed="rId15">
            <a:lum bright="30000" contrast="30000"/>
          </a:blip>
          <a:stretch>
            <a:fillRect/>
          </a:stretch>
        </p:blipFill>
        <p:spPr>
          <a:xfrm>
            <a:off x="5740358" y="2357431"/>
            <a:ext cx="294970" cy="571504"/>
          </a:xfrm>
          <a:prstGeom prst="rect">
            <a:avLst/>
          </a:prstGeom>
        </p:spPr>
      </p:pic>
      <p:pic>
        <p:nvPicPr>
          <p:cNvPr id="60" name="59 Imagen" descr="cooltext1129052174.png"/>
          <p:cNvPicPr>
            <a:picLocks noChangeAspect="1"/>
          </p:cNvPicPr>
          <p:nvPr/>
        </p:nvPicPr>
        <p:blipFill>
          <a:blip r:embed="rId7">
            <a:lum bright="30000" contrast="30000"/>
          </a:blip>
          <a:stretch>
            <a:fillRect/>
          </a:stretch>
        </p:blipFill>
        <p:spPr>
          <a:xfrm>
            <a:off x="6000760" y="2357430"/>
            <a:ext cx="500066" cy="571504"/>
          </a:xfrm>
          <a:prstGeom prst="rect">
            <a:avLst/>
          </a:prstGeom>
        </p:spPr>
      </p:pic>
      <p:pic>
        <p:nvPicPr>
          <p:cNvPr id="61" name="60 Imagen" descr="cooltext1129051851.png"/>
          <p:cNvPicPr>
            <a:picLocks noChangeAspect="1"/>
          </p:cNvPicPr>
          <p:nvPr/>
        </p:nvPicPr>
        <p:blipFill>
          <a:blip r:embed="rId5">
            <a:lum bright="30000" contrast="30000"/>
          </a:blip>
          <a:stretch>
            <a:fillRect/>
          </a:stretch>
        </p:blipFill>
        <p:spPr>
          <a:xfrm>
            <a:off x="6429388" y="2357430"/>
            <a:ext cx="442847" cy="535791"/>
          </a:xfrm>
          <a:prstGeom prst="rect">
            <a:avLst/>
          </a:prstGeom>
        </p:spPr>
      </p:pic>
      <p:pic>
        <p:nvPicPr>
          <p:cNvPr id="62" name="61 Imagen" descr="cooltext1129053568.png"/>
          <p:cNvPicPr>
            <a:picLocks noChangeAspect="1"/>
          </p:cNvPicPr>
          <p:nvPr/>
        </p:nvPicPr>
        <p:blipFill>
          <a:blip r:embed="rId14">
            <a:lum bright="30000" contrast="30000"/>
          </a:blip>
          <a:stretch>
            <a:fillRect/>
          </a:stretch>
        </p:blipFill>
        <p:spPr>
          <a:xfrm>
            <a:off x="6858016" y="2357430"/>
            <a:ext cx="357189" cy="571504"/>
          </a:xfrm>
          <a:prstGeom prst="rect">
            <a:avLst/>
          </a:prstGeom>
        </p:spPr>
      </p:pic>
      <p:sp>
        <p:nvSpPr>
          <p:cNvPr id="63" name="62 CuadroTexto"/>
          <p:cNvSpPr txBox="1"/>
          <p:nvPr/>
        </p:nvSpPr>
        <p:spPr>
          <a:xfrm>
            <a:off x="0" y="6550223"/>
            <a:ext cx="2478948" cy="307777"/>
          </a:xfrm>
          <a:prstGeom prst="rect">
            <a:avLst/>
          </a:prstGeom>
          <a:noFill/>
        </p:spPr>
        <p:txBody>
          <a:bodyPr wrap="none" rtlCol="0">
            <a:spAutoFit/>
          </a:bodyPr>
          <a:lstStyle/>
          <a:p>
            <a:r>
              <a:rPr lang="es-ES" sz="1400" b="1" dirty="0" smtClean="0">
                <a:solidFill>
                  <a:srgbClr val="FFC000"/>
                </a:solidFill>
                <a:effectLst>
                  <a:outerShdw blurRad="38100" dist="38100" dir="2700000" algn="tl">
                    <a:srgbClr val="000000">
                      <a:alpha val="43137"/>
                    </a:srgbClr>
                  </a:outerShdw>
                </a:effectLst>
              </a:rPr>
              <a:t>Esta es una creación de </a:t>
            </a:r>
            <a:r>
              <a:rPr lang="es-ES" sz="1400" b="1" dirty="0" err="1" smtClean="0">
                <a:solidFill>
                  <a:srgbClr val="FFC000"/>
                </a:solidFill>
                <a:effectLst>
                  <a:outerShdw blurRad="38100" dist="38100" dir="2700000" algn="tl">
                    <a:srgbClr val="000000">
                      <a:alpha val="43137"/>
                    </a:srgbClr>
                  </a:outerShdw>
                </a:effectLst>
              </a:rPr>
              <a:t>Jaz-Pac</a:t>
            </a:r>
            <a:endParaRPr lang="es-ES" sz="1400" b="1" dirty="0">
              <a:solidFill>
                <a:srgbClr val="FFC000"/>
              </a:solidFill>
              <a:effectLst>
                <a:outerShdw blurRad="38100" dist="38100" dir="2700000" algn="tl">
                  <a:srgbClr val="000000">
                    <a:alpha val="43137"/>
                  </a:srgbClr>
                </a:outerShdw>
              </a:effectLst>
            </a:endParaRPr>
          </a:p>
        </p:txBody>
      </p:sp>
    </p:spTree>
  </p:cSld>
  <p:clrMapOvr>
    <a:masterClrMapping/>
  </p:clrMapOvr>
  <p:transition spd="slow" advTm="16000">
    <p:sndAc>
      <p:stSnd loop="1">
        <p:snd r:embed="rId2" name="OSoleM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33"/>
                                        </p:tgtEl>
                                        <p:attrNameLst>
                                          <p:attrName>ppt_x</p:attrName>
                                        </p:attrNameLst>
                                      </p:cBhvr>
                                      <p:tavLst>
                                        <p:tav tm="0">
                                          <p:val>
                                            <p:strVal val="ppt_x"/>
                                          </p:val>
                                        </p:tav>
                                        <p:tav tm="100000">
                                          <p:val>
                                            <p:strVal val="ppt_x-ppt_w/2"/>
                                          </p:val>
                                        </p:tav>
                                      </p:tavLst>
                                    </p:anim>
                                    <p:anim calcmode="lin" valueType="num">
                                      <p:cBhvr>
                                        <p:cTn id="7" dur="5000"/>
                                        <p:tgtEl>
                                          <p:spTgt spid="33"/>
                                        </p:tgtEl>
                                        <p:attrNameLst>
                                          <p:attrName>ppt_y</p:attrName>
                                        </p:attrNameLst>
                                      </p:cBhvr>
                                      <p:tavLst>
                                        <p:tav tm="0">
                                          <p:val>
                                            <p:strVal val="ppt_y"/>
                                          </p:val>
                                        </p:tav>
                                        <p:tav tm="100000">
                                          <p:val>
                                            <p:strVal val="ppt_y"/>
                                          </p:val>
                                        </p:tav>
                                      </p:tavLst>
                                    </p:anim>
                                    <p:anim calcmode="lin" valueType="num">
                                      <p:cBhvr>
                                        <p:cTn id="8" dur="5000"/>
                                        <p:tgtEl>
                                          <p:spTgt spid="33"/>
                                        </p:tgtEl>
                                        <p:attrNameLst>
                                          <p:attrName>ppt_w</p:attrName>
                                        </p:attrNameLst>
                                      </p:cBhvr>
                                      <p:tavLst>
                                        <p:tav tm="0">
                                          <p:val>
                                            <p:strVal val="ppt_w"/>
                                          </p:val>
                                        </p:tav>
                                        <p:tav tm="100000">
                                          <p:val>
                                            <p:fltVal val="0"/>
                                          </p:val>
                                        </p:tav>
                                      </p:tavLst>
                                    </p:anim>
                                    <p:anim calcmode="lin" valueType="num">
                                      <p:cBhvr>
                                        <p:cTn id="9" dur="5000"/>
                                        <p:tgtEl>
                                          <p:spTgt spid="33"/>
                                        </p:tgtEl>
                                        <p:attrNameLst>
                                          <p:attrName>ppt_h</p:attrName>
                                        </p:attrNameLst>
                                      </p:cBhvr>
                                      <p:tavLst>
                                        <p:tav tm="0">
                                          <p:val>
                                            <p:strVal val="ppt_h"/>
                                          </p:val>
                                        </p:tav>
                                        <p:tav tm="100000">
                                          <p:val>
                                            <p:strVal val="ppt_h"/>
                                          </p:val>
                                        </p:tav>
                                      </p:tavLst>
                                    </p:anim>
                                    <p:set>
                                      <p:cBhvr>
                                        <p:cTn id="10" dur="1" fill="hold">
                                          <p:stCondLst>
                                            <p:cond delay="4999"/>
                                          </p:stCondLst>
                                        </p:cTn>
                                        <p:tgtEl>
                                          <p:spTgt spid="3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34"/>
                                        </p:tgtEl>
                                        <p:attrNameLst>
                                          <p:attrName>ppt_x</p:attrName>
                                        </p:attrNameLst>
                                      </p:cBhvr>
                                      <p:tavLst>
                                        <p:tav tm="0">
                                          <p:val>
                                            <p:strVal val="ppt_x"/>
                                          </p:val>
                                        </p:tav>
                                        <p:tav tm="100000">
                                          <p:val>
                                            <p:strVal val="ppt_x+ppt_w/2"/>
                                          </p:val>
                                        </p:tav>
                                      </p:tavLst>
                                    </p:anim>
                                    <p:anim calcmode="lin" valueType="num">
                                      <p:cBhvr>
                                        <p:cTn id="13" dur="5000"/>
                                        <p:tgtEl>
                                          <p:spTgt spid="34"/>
                                        </p:tgtEl>
                                        <p:attrNameLst>
                                          <p:attrName>ppt_y</p:attrName>
                                        </p:attrNameLst>
                                      </p:cBhvr>
                                      <p:tavLst>
                                        <p:tav tm="0">
                                          <p:val>
                                            <p:strVal val="ppt_y"/>
                                          </p:val>
                                        </p:tav>
                                        <p:tav tm="100000">
                                          <p:val>
                                            <p:strVal val="ppt_y"/>
                                          </p:val>
                                        </p:tav>
                                      </p:tavLst>
                                    </p:anim>
                                    <p:anim calcmode="lin" valueType="num">
                                      <p:cBhvr>
                                        <p:cTn id="14" dur="5000"/>
                                        <p:tgtEl>
                                          <p:spTgt spid="34"/>
                                        </p:tgtEl>
                                        <p:attrNameLst>
                                          <p:attrName>ppt_w</p:attrName>
                                        </p:attrNameLst>
                                      </p:cBhvr>
                                      <p:tavLst>
                                        <p:tav tm="0">
                                          <p:val>
                                            <p:strVal val="ppt_w"/>
                                          </p:val>
                                        </p:tav>
                                        <p:tav tm="100000">
                                          <p:val>
                                            <p:fltVal val="0"/>
                                          </p:val>
                                        </p:tav>
                                      </p:tavLst>
                                    </p:anim>
                                    <p:anim calcmode="lin" valueType="num">
                                      <p:cBhvr>
                                        <p:cTn id="15" dur="5000"/>
                                        <p:tgtEl>
                                          <p:spTgt spid="34"/>
                                        </p:tgtEl>
                                        <p:attrNameLst>
                                          <p:attrName>ppt_h</p:attrName>
                                        </p:attrNameLst>
                                      </p:cBhvr>
                                      <p:tavLst>
                                        <p:tav tm="0">
                                          <p:val>
                                            <p:strVal val="ppt_h"/>
                                          </p:val>
                                        </p:tav>
                                        <p:tav tm="100000">
                                          <p:val>
                                            <p:strVal val="ppt_h"/>
                                          </p:val>
                                        </p:tav>
                                      </p:tavLst>
                                    </p:anim>
                                    <p:set>
                                      <p:cBhvr>
                                        <p:cTn id="16" dur="1" fill="hold">
                                          <p:stCondLst>
                                            <p:cond delay="4999"/>
                                          </p:stCondLst>
                                        </p:cTn>
                                        <p:tgtEl>
                                          <p:spTgt spid="3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35"/>
                                        </p:tgtEl>
                                        <p:attrNameLst>
                                          <p:attrName>ppt_x</p:attrName>
                                        </p:attrNameLst>
                                      </p:cBhvr>
                                      <p:tavLst>
                                        <p:tav tm="0">
                                          <p:val>
                                            <p:strVal val="ppt_x"/>
                                          </p:val>
                                        </p:tav>
                                        <p:tav tm="100000">
                                          <p:val>
                                            <p:strVal val="ppt_x-ppt_w/2"/>
                                          </p:val>
                                        </p:tav>
                                      </p:tavLst>
                                    </p:anim>
                                    <p:anim calcmode="lin" valueType="num">
                                      <p:cBhvr>
                                        <p:cTn id="19" dur="5000"/>
                                        <p:tgtEl>
                                          <p:spTgt spid="35"/>
                                        </p:tgtEl>
                                        <p:attrNameLst>
                                          <p:attrName>ppt_y</p:attrName>
                                        </p:attrNameLst>
                                      </p:cBhvr>
                                      <p:tavLst>
                                        <p:tav tm="0">
                                          <p:val>
                                            <p:strVal val="ppt_y"/>
                                          </p:val>
                                        </p:tav>
                                        <p:tav tm="100000">
                                          <p:val>
                                            <p:strVal val="ppt_y"/>
                                          </p:val>
                                        </p:tav>
                                      </p:tavLst>
                                    </p:anim>
                                    <p:anim calcmode="lin" valueType="num">
                                      <p:cBhvr>
                                        <p:cTn id="20" dur="5000"/>
                                        <p:tgtEl>
                                          <p:spTgt spid="35"/>
                                        </p:tgtEl>
                                        <p:attrNameLst>
                                          <p:attrName>ppt_w</p:attrName>
                                        </p:attrNameLst>
                                      </p:cBhvr>
                                      <p:tavLst>
                                        <p:tav tm="0">
                                          <p:val>
                                            <p:strVal val="ppt_w"/>
                                          </p:val>
                                        </p:tav>
                                        <p:tav tm="100000">
                                          <p:val>
                                            <p:fltVal val="0"/>
                                          </p:val>
                                        </p:tav>
                                      </p:tavLst>
                                    </p:anim>
                                    <p:anim calcmode="lin" valueType="num">
                                      <p:cBhvr>
                                        <p:cTn id="21" dur="5000"/>
                                        <p:tgtEl>
                                          <p:spTgt spid="35"/>
                                        </p:tgtEl>
                                        <p:attrNameLst>
                                          <p:attrName>ppt_h</p:attrName>
                                        </p:attrNameLst>
                                      </p:cBhvr>
                                      <p:tavLst>
                                        <p:tav tm="0">
                                          <p:val>
                                            <p:strVal val="ppt_h"/>
                                          </p:val>
                                        </p:tav>
                                        <p:tav tm="100000">
                                          <p:val>
                                            <p:strVal val="ppt_h"/>
                                          </p:val>
                                        </p:tav>
                                      </p:tavLst>
                                    </p:anim>
                                    <p:set>
                                      <p:cBhvr>
                                        <p:cTn id="22" dur="1" fill="hold">
                                          <p:stCondLst>
                                            <p:cond delay="4999"/>
                                          </p:stCondLst>
                                        </p:cTn>
                                        <p:tgtEl>
                                          <p:spTgt spid="3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36"/>
                                        </p:tgtEl>
                                        <p:attrNameLst>
                                          <p:attrName>ppt_x</p:attrName>
                                        </p:attrNameLst>
                                      </p:cBhvr>
                                      <p:tavLst>
                                        <p:tav tm="0">
                                          <p:val>
                                            <p:strVal val="ppt_x"/>
                                          </p:val>
                                        </p:tav>
                                        <p:tav tm="100000">
                                          <p:val>
                                            <p:strVal val="ppt_x+ppt_w/2"/>
                                          </p:val>
                                        </p:tav>
                                      </p:tavLst>
                                    </p:anim>
                                    <p:anim calcmode="lin" valueType="num">
                                      <p:cBhvr>
                                        <p:cTn id="25" dur="5000"/>
                                        <p:tgtEl>
                                          <p:spTgt spid="36"/>
                                        </p:tgtEl>
                                        <p:attrNameLst>
                                          <p:attrName>ppt_y</p:attrName>
                                        </p:attrNameLst>
                                      </p:cBhvr>
                                      <p:tavLst>
                                        <p:tav tm="0">
                                          <p:val>
                                            <p:strVal val="ppt_y"/>
                                          </p:val>
                                        </p:tav>
                                        <p:tav tm="100000">
                                          <p:val>
                                            <p:strVal val="ppt_y"/>
                                          </p:val>
                                        </p:tav>
                                      </p:tavLst>
                                    </p:anim>
                                    <p:anim calcmode="lin" valueType="num">
                                      <p:cBhvr>
                                        <p:cTn id="26" dur="5000"/>
                                        <p:tgtEl>
                                          <p:spTgt spid="36"/>
                                        </p:tgtEl>
                                        <p:attrNameLst>
                                          <p:attrName>ppt_w</p:attrName>
                                        </p:attrNameLst>
                                      </p:cBhvr>
                                      <p:tavLst>
                                        <p:tav tm="0">
                                          <p:val>
                                            <p:strVal val="ppt_w"/>
                                          </p:val>
                                        </p:tav>
                                        <p:tav tm="100000">
                                          <p:val>
                                            <p:fltVal val="0"/>
                                          </p:val>
                                        </p:tav>
                                      </p:tavLst>
                                    </p:anim>
                                    <p:anim calcmode="lin" valueType="num">
                                      <p:cBhvr>
                                        <p:cTn id="27" dur="5000"/>
                                        <p:tgtEl>
                                          <p:spTgt spid="36"/>
                                        </p:tgtEl>
                                        <p:attrNameLst>
                                          <p:attrName>ppt_h</p:attrName>
                                        </p:attrNameLst>
                                      </p:cBhvr>
                                      <p:tavLst>
                                        <p:tav tm="0">
                                          <p:val>
                                            <p:strVal val="ppt_h"/>
                                          </p:val>
                                        </p:tav>
                                        <p:tav tm="100000">
                                          <p:val>
                                            <p:strVal val="ppt_h"/>
                                          </p:val>
                                        </p:tav>
                                      </p:tavLst>
                                    </p:anim>
                                    <p:set>
                                      <p:cBhvr>
                                        <p:cTn id="28" dur="1" fill="hold">
                                          <p:stCondLst>
                                            <p:cond delay="4999"/>
                                          </p:stCondLst>
                                        </p:cTn>
                                        <p:tgtEl>
                                          <p:spTgt spid="36"/>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5000"/>
                                        <p:tgtEl>
                                          <p:spTgt spid="37"/>
                                        </p:tgtEl>
                                        <p:attrNameLst>
                                          <p:attrName>ppt_x</p:attrName>
                                        </p:attrNameLst>
                                      </p:cBhvr>
                                      <p:tavLst>
                                        <p:tav tm="0">
                                          <p:val>
                                            <p:strVal val="ppt_x"/>
                                          </p:val>
                                        </p:tav>
                                        <p:tav tm="100000">
                                          <p:val>
                                            <p:strVal val="ppt_x-ppt_w/2"/>
                                          </p:val>
                                        </p:tav>
                                      </p:tavLst>
                                    </p:anim>
                                    <p:anim calcmode="lin" valueType="num">
                                      <p:cBhvr>
                                        <p:cTn id="31" dur="5000"/>
                                        <p:tgtEl>
                                          <p:spTgt spid="37"/>
                                        </p:tgtEl>
                                        <p:attrNameLst>
                                          <p:attrName>ppt_y</p:attrName>
                                        </p:attrNameLst>
                                      </p:cBhvr>
                                      <p:tavLst>
                                        <p:tav tm="0">
                                          <p:val>
                                            <p:strVal val="ppt_y"/>
                                          </p:val>
                                        </p:tav>
                                        <p:tav tm="100000">
                                          <p:val>
                                            <p:strVal val="ppt_y"/>
                                          </p:val>
                                        </p:tav>
                                      </p:tavLst>
                                    </p:anim>
                                    <p:anim calcmode="lin" valueType="num">
                                      <p:cBhvr>
                                        <p:cTn id="32" dur="5000"/>
                                        <p:tgtEl>
                                          <p:spTgt spid="37"/>
                                        </p:tgtEl>
                                        <p:attrNameLst>
                                          <p:attrName>ppt_w</p:attrName>
                                        </p:attrNameLst>
                                      </p:cBhvr>
                                      <p:tavLst>
                                        <p:tav tm="0">
                                          <p:val>
                                            <p:strVal val="ppt_w"/>
                                          </p:val>
                                        </p:tav>
                                        <p:tav tm="100000">
                                          <p:val>
                                            <p:fltVal val="0"/>
                                          </p:val>
                                        </p:tav>
                                      </p:tavLst>
                                    </p:anim>
                                    <p:anim calcmode="lin" valueType="num">
                                      <p:cBhvr>
                                        <p:cTn id="33" dur="5000"/>
                                        <p:tgtEl>
                                          <p:spTgt spid="37"/>
                                        </p:tgtEl>
                                        <p:attrNameLst>
                                          <p:attrName>ppt_h</p:attrName>
                                        </p:attrNameLst>
                                      </p:cBhvr>
                                      <p:tavLst>
                                        <p:tav tm="0">
                                          <p:val>
                                            <p:strVal val="ppt_h"/>
                                          </p:val>
                                        </p:tav>
                                        <p:tav tm="100000">
                                          <p:val>
                                            <p:strVal val="ppt_h"/>
                                          </p:val>
                                        </p:tav>
                                      </p:tavLst>
                                    </p:anim>
                                    <p:set>
                                      <p:cBhvr>
                                        <p:cTn id="34" dur="1" fill="hold">
                                          <p:stCondLst>
                                            <p:cond delay="4999"/>
                                          </p:stCondLst>
                                        </p:cTn>
                                        <p:tgtEl>
                                          <p:spTgt spid="37"/>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38"/>
                                        </p:tgtEl>
                                        <p:attrNameLst>
                                          <p:attrName>ppt_x</p:attrName>
                                        </p:attrNameLst>
                                      </p:cBhvr>
                                      <p:tavLst>
                                        <p:tav tm="0">
                                          <p:val>
                                            <p:strVal val="ppt_x"/>
                                          </p:val>
                                        </p:tav>
                                        <p:tav tm="100000">
                                          <p:val>
                                            <p:strVal val="ppt_x+ppt_w/2"/>
                                          </p:val>
                                        </p:tav>
                                      </p:tavLst>
                                    </p:anim>
                                    <p:anim calcmode="lin" valueType="num">
                                      <p:cBhvr>
                                        <p:cTn id="37" dur="5000"/>
                                        <p:tgtEl>
                                          <p:spTgt spid="38"/>
                                        </p:tgtEl>
                                        <p:attrNameLst>
                                          <p:attrName>ppt_y</p:attrName>
                                        </p:attrNameLst>
                                      </p:cBhvr>
                                      <p:tavLst>
                                        <p:tav tm="0">
                                          <p:val>
                                            <p:strVal val="ppt_y"/>
                                          </p:val>
                                        </p:tav>
                                        <p:tav tm="100000">
                                          <p:val>
                                            <p:strVal val="ppt_y"/>
                                          </p:val>
                                        </p:tav>
                                      </p:tavLst>
                                    </p:anim>
                                    <p:anim calcmode="lin" valueType="num">
                                      <p:cBhvr>
                                        <p:cTn id="38" dur="5000"/>
                                        <p:tgtEl>
                                          <p:spTgt spid="38"/>
                                        </p:tgtEl>
                                        <p:attrNameLst>
                                          <p:attrName>ppt_w</p:attrName>
                                        </p:attrNameLst>
                                      </p:cBhvr>
                                      <p:tavLst>
                                        <p:tav tm="0">
                                          <p:val>
                                            <p:strVal val="ppt_w"/>
                                          </p:val>
                                        </p:tav>
                                        <p:tav tm="100000">
                                          <p:val>
                                            <p:fltVal val="0"/>
                                          </p:val>
                                        </p:tav>
                                      </p:tavLst>
                                    </p:anim>
                                    <p:anim calcmode="lin" valueType="num">
                                      <p:cBhvr>
                                        <p:cTn id="39" dur="5000"/>
                                        <p:tgtEl>
                                          <p:spTgt spid="38"/>
                                        </p:tgtEl>
                                        <p:attrNameLst>
                                          <p:attrName>ppt_h</p:attrName>
                                        </p:attrNameLst>
                                      </p:cBhvr>
                                      <p:tavLst>
                                        <p:tav tm="0">
                                          <p:val>
                                            <p:strVal val="ppt_h"/>
                                          </p:val>
                                        </p:tav>
                                        <p:tav tm="100000">
                                          <p:val>
                                            <p:strVal val="ppt_h"/>
                                          </p:val>
                                        </p:tav>
                                      </p:tavLst>
                                    </p:anim>
                                    <p:set>
                                      <p:cBhvr>
                                        <p:cTn id="40" dur="1" fill="hold">
                                          <p:stCondLst>
                                            <p:cond delay="4999"/>
                                          </p:stCondLst>
                                        </p:cTn>
                                        <p:tgtEl>
                                          <p:spTgt spid="38"/>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5000"/>
                                        <p:tgtEl>
                                          <p:spTgt spid="39"/>
                                        </p:tgtEl>
                                        <p:attrNameLst>
                                          <p:attrName>ppt_x</p:attrName>
                                        </p:attrNameLst>
                                      </p:cBhvr>
                                      <p:tavLst>
                                        <p:tav tm="0">
                                          <p:val>
                                            <p:strVal val="ppt_x"/>
                                          </p:val>
                                        </p:tav>
                                        <p:tav tm="100000">
                                          <p:val>
                                            <p:strVal val="ppt_x-ppt_w/2"/>
                                          </p:val>
                                        </p:tav>
                                      </p:tavLst>
                                    </p:anim>
                                    <p:anim calcmode="lin" valueType="num">
                                      <p:cBhvr>
                                        <p:cTn id="43" dur="5000"/>
                                        <p:tgtEl>
                                          <p:spTgt spid="39"/>
                                        </p:tgtEl>
                                        <p:attrNameLst>
                                          <p:attrName>ppt_y</p:attrName>
                                        </p:attrNameLst>
                                      </p:cBhvr>
                                      <p:tavLst>
                                        <p:tav tm="0">
                                          <p:val>
                                            <p:strVal val="ppt_y"/>
                                          </p:val>
                                        </p:tav>
                                        <p:tav tm="100000">
                                          <p:val>
                                            <p:strVal val="ppt_y"/>
                                          </p:val>
                                        </p:tav>
                                      </p:tavLst>
                                    </p:anim>
                                    <p:anim calcmode="lin" valueType="num">
                                      <p:cBhvr>
                                        <p:cTn id="44" dur="5000"/>
                                        <p:tgtEl>
                                          <p:spTgt spid="39"/>
                                        </p:tgtEl>
                                        <p:attrNameLst>
                                          <p:attrName>ppt_w</p:attrName>
                                        </p:attrNameLst>
                                      </p:cBhvr>
                                      <p:tavLst>
                                        <p:tav tm="0">
                                          <p:val>
                                            <p:strVal val="ppt_w"/>
                                          </p:val>
                                        </p:tav>
                                        <p:tav tm="100000">
                                          <p:val>
                                            <p:fltVal val="0"/>
                                          </p:val>
                                        </p:tav>
                                      </p:tavLst>
                                    </p:anim>
                                    <p:anim calcmode="lin" valueType="num">
                                      <p:cBhvr>
                                        <p:cTn id="45" dur="5000"/>
                                        <p:tgtEl>
                                          <p:spTgt spid="39"/>
                                        </p:tgtEl>
                                        <p:attrNameLst>
                                          <p:attrName>ppt_h</p:attrName>
                                        </p:attrNameLst>
                                      </p:cBhvr>
                                      <p:tavLst>
                                        <p:tav tm="0">
                                          <p:val>
                                            <p:strVal val="ppt_h"/>
                                          </p:val>
                                        </p:tav>
                                        <p:tav tm="100000">
                                          <p:val>
                                            <p:strVal val="ppt_h"/>
                                          </p:val>
                                        </p:tav>
                                      </p:tavLst>
                                    </p:anim>
                                    <p:set>
                                      <p:cBhvr>
                                        <p:cTn id="46" dur="1" fill="hold">
                                          <p:stCondLst>
                                            <p:cond delay="4999"/>
                                          </p:stCondLst>
                                        </p:cTn>
                                        <p:tgtEl>
                                          <p:spTgt spid="39"/>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40"/>
                                        </p:tgtEl>
                                        <p:attrNameLst>
                                          <p:attrName>ppt_x</p:attrName>
                                        </p:attrNameLst>
                                      </p:cBhvr>
                                      <p:tavLst>
                                        <p:tav tm="0">
                                          <p:val>
                                            <p:strVal val="ppt_x"/>
                                          </p:val>
                                        </p:tav>
                                        <p:tav tm="100000">
                                          <p:val>
                                            <p:strVal val="ppt_x+ppt_w/2"/>
                                          </p:val>
                                        </p:tav>
                                      </p:tavLst>
                                    </p:anim>
                                    <p:anim calcmode="lin" valueType="num">
                                      <p:cBhvr>
                                        <p:cTn id="49" dur="5000"/>
                                        <p:tgtEl>
                                          <p:spTgt spid="40"/>
                                        </p:tgtEl>
                                        <p:attrNameLst>
                                          <p:attrName>ppt_y</p:attrName>
                                        </p:attrNameLst>
                                      </p:cBhvr>
                                      <p:tavLst>
                                        <p:tav tm="0">
                                          <p:val>
                                            <p:strVal val="ppt_y"/>
                                          </p:val>
                                        </p:tav>
                                        <p:tav tm="100000">
                                          <p:val>
                                            <p:strVal val="ppt_y"/>
                                          </p:val>
                                        </p:tav>
                                      </p:tavLst>
                                    </p:anim>
                                    <p:anim calcmode="lin" valueType="num">
                                      <p:cBhvr>
                                        <p:cTn id="50" dur="5000"/>
                                        <p:tgtEl>
                                          <p:spTgt spid="40"/>
                                        </p:tgtEl>
                                        <p:attrNameLst>
                                          <p:attrName>ppt_w</p:attrName>
                                        </p:attrNameLst>
                                      </p:cBhvr>
                                      <p:tavLst>
                                        <p:tav tm="0">
                                          <p:val>
                                            <p:strVal val="ppt_w"/>
                                          </p:val>
                                        </p:tav>
                                        <p:tav tm="100000">
                                          <p:val>
                                            <p:fltVal val="0"/>
                                          </p:val>
                                        </p:tav>
                                      </p:tavLst>
                                    </p:anim>
                                    <p:anim calcmode="lin" valueType="num">
                                      <p:cBhvr>
                                        <p:cTn id="51" dur="5000"/>
                                        <p:tgtEl>
                                          <p:spTgt spid="40"/>
                                        </p:tgtEl>
                                        <p:attrNameLst>
                                          <p:attrName>ppt_h</p:attrName>
                                        </p:attrNameLst>
                                      </p:cBhvr>
                                      <p:tavLst>
                                        <p:tav tm="0">
                                          <p:val>
                                            <p:strVal val="ppt_h"/>
                                          </p:val>
                                        </p:tav>
                                        <p:tav tm="100000">
                                          <p:val>
                                            <p:strVal val="ppt_h"/>
                                          </p:val>
                                        </p:tav>
                                      </p:tavLst>
                                    </p:anim>
                                    <p:set>
                                      <p:cBhvr>
                                        <p:cTn id="52" dur="1" fill="hold">
                                          <p:stCondLst>
                                            <p:cond delay="4999"/>
                                          </p:stCondLst>
                                        </p:cTn>
                                        <p:tgtEl>
                                          <p:spTgt spid="40"/>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0" fill="hold"/>
                                        <p:tgtEl>
                                          <p:spTgt spid="4"/>
                                        </p:tgtEl>
                                        <p:attrNameLst>
                                          <p:attrName>ppt_w</p:attrName>
                                        </p:attrNameLst>
                                      </p:cBhvr>
                                      <p:tavLst>
                                        <p:tav tm="0">
                                          <p:val>
                                            <p:strVal val="4/3*#ppt_w"/>
                                          </p:val>
                                        </p:tav>
                                        <p:tav tm="100000">
                                          <p:val>
                                            <p:strVal val="#ppt_w"/>
                                          </p:val>
                                        </p:tav>
                                      </p:tavLst>
                                    </p:anim>
                                    <p:anim calcmode="lin" valueType="num">
                                      <p:cBhvr>
                                        <p:cTn id="56" dur="5000" fill="hold"/>
                                        <p:tgtEl>
                                          <p:spTgt spid="4"/>
                                        </p:tgtEl>
                                        <p:attrNameLst>
                                          <p:attrName>ppt_h</p:attrName>
                                        </p:attrNameLst>
                                      </p:cBhvr>
                                      <p:tavLst>
                                        <p:tav tm="0">
                                          <p:val>
                                            <p:strVal val="4/3*#ppt_h"/>
                                          </p:val>
                                        </p:tav>
                                        <p:tav tm="100000">
                                          <p:val>
                                            <p:strVal val="#ppt_h"/>
                                          </p:val>
                                        </p:tav>
                                      </p:tavLst>
                                    </p:anim>
                                  </p:childTnLst>
                                </p:cTn>
                              </p:par>
                              <p:par>
                                <p:cTn id="57" presetID="16" presetClass="entr" presetSubtype="37"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outVertical)">
                                      <p:cBhvr>
                                        <p:cTn id="59" dur="5000"/>
                                        <p:tgtEl>
                                          <p:spTgt spid="4"/>
                                        </p:tgtEl>
                                      </p:cBhvr>
                                    </p:animEffect>
                                  </p:childTnLst>
                                </p:cTn>
                              </p:par>
                            </p:childTnLst>
                          </p:cTn>
                        </p:par>
                        <p:par>
                          <p:cTn id="60" fill="hold">
                            <p:stCondLst>
                              <p:cond delay="5000"/>
                            </p:stCondLst>
                            <p:childTnLst>
                              <p:par>
                                <p:cTn id="61" presetID="31" presetClass="entr" presetSubtype="0" fill="hold" nodeType="afterEffect">
                                  <p:stCondLst>
                                    <p:cond delay="0"/>
                                  </p:stCondLst>
                                  <p:iterate type="lt">
                                    <p:tmPct val="5000"/>
                                  </p:iterate>
                                  <p:childTnLst>
                                    <p:set>
                                      <p:cBhvr>
                                        <p:cTn id="62" dur="1" fill="hold">
                                          <p:stCondLst>
                                            <p:cond delay="0"/>
                                          </p:stCondLst>
                                        </p:cTn>
                                        <p:tgtEl>
                                          <p:spTgt spid="41"/>
                                        </p:tgtEl>
                                        <p:attrNameLst>
                                          <p:attrName>style.visibility</p:attrName>
                                        </p:attrNameLst>
                                      </p:cBhvr>
                                      <p:to>
                                        <p:strVal val="visible"/>
                                      </p:to>
                                    </p:set>
                                    <p:anim calcmode="lin" valueType="num">
                                      <p:cBhvr>
                                        <p:cTn id="63" dur="3000" fill="hold"/>
                                        <p:tgtEl>
                                          <p:spTgt spid="41"/>
                                        </p:tgtEl>
                                        <p:attrNameLst>
                                          <p:attrName>ppt_w</p:attrName>
                                        </p:attrNameLst>
                                      </p:cBhvr>
                                      <p:tavLst>
                                        <p:tav tm="0">
                                          <p:val>
                                            <p:fltVal val="0"/>
                                          </p:val>
                                        </p:tav>
                                        <p:tav tm="100000">
                                          <p:val>
                                            <p:strVal val="#ppt_w"/>
                                          </p:val>
                                        </p:tav>
                                      </p:tavLst>
                                    </p:anim>
                                    <p:anim calcmode="lin" valueType="num">
                                      <p:cBhvr>
                                        <p:cTn id="64" dur="3000" fill="hold"/>
                                        <p:tgtEl>
                                          <p:spTgt spid="41"/>
                                        </p:tgtEl>
                                        <p:attrNameLst>
                                          <p:attrName>ppt_h</p:attrName>
                                        </p:attrNameLst>
                                      </p:cBhvr>
                                      <p:tavLst>
                                        <p:tav tm="0">
                                          <p:val>
                                            <p:fltVal val="0"/>
                                          </p:val>
                                        </p:tav>
                                        <p:tav tm="100000">
                                          <p:val>
                                            <p:strVal val="#ppt_h"/>
                                          </p:val>
                                        </p:tav>
                                      </p:tavLst>
                                    </p:anim>
                                    <p:anim calcmode="lin" valueType="num">
                                      <p:cBhvr>
                                        <p:cTn id="65" dur="3000" fill="hold"/>
                                        <p:tgtEl>
                                          <p:spTgt spid="41"/>
                                        </p:tgtEl>
                                        <p:attrNameLst>
                                          <p:attrName>style.rotation</p:attrName>
                                        </p:attrNameLst>
                                      </p:cBhvr>
                                      <p:tavLst>
                                        <p:tav tm="0">
                                          <p:val>
                                            <p:fltVal val="90"/>
                                          </p:val>
                                        </p:tav>
                                        <p:tav tm="100000">
                                          <p:val>
                                            <p:fltVal val="0"/>
                                          </p:val>
                                        </p:tav>
                                      </p:tavLst>
                                    </p:anim>
                                    <p:animEffect transition="in" filter="fade">
                                      <p:cBhvr>
                                        <p:cTn id="66" dur="3000"/>
                                        <p:tgtEl>
                                          <p:spTgt spid="41"/>
                                        </p:tgtEl>
                                      </p:cBhvr>
                                    </p:animEffect>
                                  </p:childTnLst>
                                </p:cTn>
                              </p:par>
                              <p:par>
                                <p:cTn id="67" presetID="31" presetClass="entr" presetSubtype="0" fill="hold" nodeType="withEffect">
                                  <p:stCondLst>
                                    <p:cond delay="0"/>
                                  </p:stCondLst>
                                  <p:iterate type="lt">
                                    <p:tmPct val="5000"/>
                                  </p:iterate>
                                  <p:childTnLst>
                                    <p:set>
                                      <p:cBhvr>
                                        <p:cTn id="68" dur="1" fill="hold">
                                          <p:stCondLst>
                                            <p:cond delay="0"/>
                                          </p:stCondLst>
                                        </p:cTn>
                                        <p:tgtEl>
                                          <p:spTgt spid="42"/>
                                        </p:tgtEl>
                                        <p:attrNameLst>
                                          <p:attrName>style.visibility</p:attrName>
                                        </p:attrNameLst>
                                      </p:cBhvr>
                                      <p:to>
                                        <p:strVal val="visible"/>
                                      </p:to>
                                    </p:set>
                                    <p:anim calcmode="lin" valueType="num">
                                      <p:cBhvr>
                                        <p:cTn id="69" dur="3000" fill="hold"/>
                                        <p:tgtEl>
                                          <p:spTgt spid="42"/>
                                        </p:tgtEl>
                                        <p:attrNameLst>
                                          <p:attrName>ppt_w</p:attrName>
                                        </p:attrNameLst>
                                      </p:cBhvr>
                                      <p:tavLst>
                                        <p:tav tm="0">
                                          <p:val>
                                            <p:fltVal val="0"/>
                                          </p:val>
                                        </p:tav>
                                        <p:tav tm="100000">
                                          <p:val>
                                            <p:strVal val="#ppt_w"/>
                                          </p:val>
                                        </p:tav>
                                      </p:tavLst>
                                    </p:anim>
                                    <p:anim calcmode="lin" valueType="num">
                                      <p:cBhvr>
                                        <p:cTn id="70" dur="3000" fill="hold"/>
                                        <p:tgtEl>
                                          <p:spTgt spid="42"/>
                                        </p:tgtEl>
                                        <p:attrNameLst>
                                          <p:attrName>ppt_h</p:attrName>
                                        </p:attrNameLst>
                                      </p:cBhvr>
                                      <p:tavLst>
                                        <p:tav tm="0">
                                          <p:val>
                                            <p:fltVal val="0"/>
                                          </p:val>
                                        </p:tav>
                                        <p:tav tm="100000">
                                          <p:val>
                                            <p:strVal val="#ppt_h"/>
                                          </p:val>
                                        </p:tav>
                                      </p:tavLst>
                                    </p:anim>
                                    <p:anim calcmode="lin" valueType="num">
                                      <p:cBhvr>
                                        <p:cTn id="71" dur="3000" fill="hold"/>
                                        <p:tgtEl>
                                          <p:spTgt spid="42"/>
                                        </p:tgtEl>
                                        <p:attrNameLst>
                                          <p:attrName>style.rotation</p:attrName>
                                        </p:attrNameLst>
                                      </p:cBhvr>
                                      <p:tavLst>
                                        <p:tav tm="0">
                                          <p:val>
                                            <p:fltVal val="90"/>
                                          </p:val>
                                        </p:tav>
                                        <p:tav tm="100000">
                                          <p:val>
                                            <p:fltVal val="0"/>
                                          </p:val>
                                        </p:tav>
                                      </p:tavLst>
                                    </p:anim>
                                    <p:animEffect transition="in" filter="fade">
                                      <p:cBhvr>
                                        <p:cTn id="72" dur="3000"/>
                                        <p:tgtEl>
                                          <p:spTgt spid="42"/>
                                        </p:tgtEl>
                                      </p:cBhvr>
                                    </p:animEffect>
                                  </p:childTnLst>
                                </p:cTn>
                              </p:par>
                              <p:par>
                                <p:cTn id="73" presetID="31" presetClass="entr" presetSubtype="0" fill="hold" nodeType="withEffect">
                                  <p:stCondLst>
                                    <p:cond delay="0"/>
                                  </p:stCondLst>
                                  <p:iterate type="lt">
                                    <p:tmPct val="5000"/>
                                  </p:iterate>
                                  <p:childTnLst>
                                    <p:set>
                                      <p:cBhvr>
                                        <p:cTn id="74" dur="1" fill="hold">
                                          <p:stCondLst>
                                            <p:cond delay="0"/>
                                          </p:stCondLst>
                                        </p:cTn>
                                        <p:tgtEl>
                                          <p:spTgt spid="43"/>
                                        </p:tgtEl>
                                        <p:attrNameLst>
                                          <p:attrName>style.visibility</p:attrName>
                                        </p:attrNameLst>
                                      </p:cBhvr>
                                      <p:to>
                                        <p:strVal val="visible"/>
                                      </p:to>
                                    </p:set>
                                    <p:anim calcmode="lin" valueType="num">
                                      <p:cBhvr>
                                        <p:cTn id="75" dur="3000" fill="hold"/>
                                        <p:tgtEl>
                                          <p:spTgt spid="43"/>
                                        </p:tgtEl>
                                        <p:attrNameLst>
                                          <p:attrName>ppt_w</p:attrName>
                                        </p:attrNameLst>
                                      </p:cBhvr>
                                      <p:tavLst>
                                        <p:tav tm="0">
                                          <p:val>
                                            <p:fltVal val="0"/>
                                          </p:val>
                                        </p:tav>
                                        <p:tav tm="100000">
                                          <p:val>
                                            <p:strVal val="#ppt_w"/>
                                          </p:val>
                                        </p:tav>
                                      </p:tavLst>
                                    </p:anim>
                                    <p:anim calcmode="lin" valueType="num">
                                      <p:cBhvr>
                                        <p:cTn id="76" dur="3000" fill="hold"/>
                                        <p:tgtEl>
                                          <p:spTgt spid="43"/>
                                        </p:tgtEl>
                                        <p:attrNameLst>
                                          <p:attrName>ppt_h</p:attrName>
                                        </p:attrNameLst>
                                      </p:cBhvr>
                                      <p:tavLst>
                                        <p:tav tm="0">
                                          <p:val>
                                            <p:fltVal val="0"/>
                                          </p:val>
                                        </p:tav>
                                        <p:tav tm="100000">
                                          <p:val>
                                            <p:strVal val="#ppt_h"/>
                                          </p:val>
                                        </p:tav>
                                      </p:tavLst>
                                    </p:anim>
                                    <p:anim calcmode="lin" valueType="num">
                                      <p:cBhvr>
                                        <p:cTn id="77" dur="3000" fill="hold"/>
                                        <p:tgtEl>
                                          <p:spTgt spid="43"/>
                                        </p:tgtEl>
                                        <p:attrNameLst>
                                          <p:attrName>style.rotation</p:attrName>
                                        </p:attrNameLst>
                                      </p:cBhvr>
                                      <p:tavLst>
                                        <p:tav tm="0">
                                          <p:val>
                                            <p:fltVal val="90"/>
                                          </p:val>
                                        </p:tav>
                                        <p:tav tm="100000">
                                          <p:val>
                                            <p:fltVal val="0"/>
                                          </p:val>
                                        </p:tav>
                                      </p:tavLst>
                                    </p:anim>
                                    <p:animEffect transition="in" filter="fade">
                                      <p:cBhvr>
                                        <p:cTn id="78" dur="3000"/>
                                        <p:tgtEl>
                                          <p:spTgt spid="43"/>
                                        </p:tgtEl>
                                      </p:cBhvr>
                                    </p:animEffect>
                                  </p:childTnLst>
                                </p:cTn>
                              </p:par>
                              <p:par>
                                <p:cTn id="79" presetID="31" presetClass="entr" presetSubtype="0" fill="hold" nodeType="withEffect">
                                  <p:stCondLst>
                                    <p:cond delay="0"/>
                                  </p:stCondLst>
                                  <p:iterate type="lt">
                                    <p:tmPct val="5000"/>
                                  </p:iterate>
                                  <p:childTnLst>
                                    <p:set>
                                      <p:cBhvr>
                                        <p:cTn id="80" dur="1" fill="hold">
                                          <p:stCondLst>
                                            <p:cond delay="0"/>
                                          </p:stCondLst>
                                        </p:cTn>
                                        <p:tgtEl>
                                          <p:spTgt spid="44"/>
                                        </p:tgtEl>
                                        <p:attrNameLst>
                                          <p:attrName>style.visibility</p:attrName>
                                        </p:attrNameLst>
                                      </p:cBhvr>
                                      <p:to>
                                        <p:strVal val="visible"/>
                                      </p:to>
                                    </p:set>
                                    <p:anim calcmode="lin" valueType="num">
                                      <p:cBhvr>
                                        <p:cTn id="81" dur="3000" fill="hold"/>
                                        <p:tgtEl>
                                          <p:spTgt spid="44"/>
                                        </p:tgtEl>
                                        <p:attrNameLst>
                                          <p:attrName>ppt_w</p:attrName>
                                        </p:attrNameLst>
                                      </p:cBhvr>
                                      <p:tavLst>
                                        <p:tav tm="0">
                                          <p:val>
                                            <p:fltVal val="0"/>
                                          </p:val>
                                        </p:tav>
                                        <p:tav tm="100000">
                                          <p:val>
                                            <p:strVal val="#ppt_w"/>
                                          </p:val>
                                        </p:tav>
                                      </p:tavLst>
                                    </p:anim>
                                    <p:anim calcmode="lin" valueType="num">
                                      <p:cBhvr>
                                        <p:cTn id="82" dur="3000" fill="hold"/>
                                        <p:tgtEl>
                                          <p:spTgt spid="44"/>
                                        </p:tgtEl>
                                        <p:attrNameLst>
                                          <p:attrName>ppt_h</p:attrName>
                                        </p:attrNameLst>
                                      </p:cBhvr>
                                      <p:tavLst>
                                        <p:tav tm="0">
                                          <p:val>
                                            <p:fltVal val="0"/>
                                          </p:val>
                                        </p:tav>
                                        <p:tav tm="100000">
                                          <p:val>
                                            <p:strVal val="#ppt_h"/>
                                          </p:val>
                                        </p:tav>
                                      </p:tavLst>
                                    </p:anim>
                                    <p:anim calcmode="lin" valueType="num">
                                      <p:cBhvr>
                                        <p:cTn id="83" dur="3000" fill="hold"/>
                                        <p:tgtEl>
                                          <p:spTgt spid="44"/>
                                        </p:tgtEl>
                                        <p:attrNameLst>
                                          <p:attrName>style.rotation</p:attrName>
                                        </p:attrNameLst>
                                      </p:cBhvr>
                                      <p:tavLst>
                                        <p:tav tm="0">
                                          <p:val>
                                            <p:fltVal val="90"/>
                                          </p:val>
                                        </p:tav>
                                        <p:tav tm="100000">
                                          <p:val>
                                            <p:fltVal val="0"/>
                                          </p:val>
                                        </p:tav>
                                      </p:tavLst>
                                    </p:anim>
                                    <p:animEffect transition="in" filter="fade">
                                      <p:cBhvr>
                                        <p:cTn id="84" dur="3000"/>
                                        <p:tgtEl>
                                          <p:spTgt spid="44"/>
                                        </p:tgtEl>
                                      </p:cBhvr>
                                    </p:animEffect>
                                  </p:childTnLst>
                                </p:cTn>
                              </p:par>
                              <p:par>
                                <p:cTn id="85" presetID="31" presetClass="entr" presetSubtype="0" fill="hold" nodeType="withEffect">
                                  <p:stCondLst>
                                    <p:cond delay="0"/>
                                  </p:stCondLst>
                                  <p:iterate type="lt">
                                    <p:tmPct val="5000"/>
                                  </p:iterate>
                                  <p:childTnLst>
                                    <p:set>
                                      <p:cBhvr>
                                        <p:cTn id="86" dur="1" fill="hold">
                                          <p:stCondLst>
                                            <p:cond delay="0"/>
                                          </p:stCondLst>
                                        </p:cTn>
                                        <p:tgtEl>
                                          <p:spTgt spid="45"/>
                                        </p:tgtEl>
                                        <p:attrNameLst>
                                          <p:attrName>style.visibility</p:attrName>
                                        </p:attrNameLst>
                                      </p:cBhvr>
                                      <p:to>
                                        <p:strVal val="visible"/>
                                      </p:to>
                                    </p:set>
                                    <p:anim calcmode="lin" valueType="num">
                                      <p:cBhvr>
                                        <p:cTn id="87" dur="3000" fill="hold"/>
                                        <p:tgtEl>
                                          <p:spTgt spid="45"/>
                                        </p:tgtEl>
                                        <p:attrNameLst>
                                          <p:attrName>ppt_w</p:attrName>
                                        </p:attrNameLst>
                                      </p:cBhvr>
                                      <p:tavLst>
                                        <p:tav tm="0">
                                          <p:val>
                                            <p:fltVal val="0"/>
                                          </p:val>
                                        </p:tav>
                                        <p:tav tm="100000">
                                          <p:val>
                                            <p:strVal val="#ppt_w"/>
                                          </p:val>
                                        </p:tav>
                                      </p:tavLst>
                                    </p:anim>
                                    <p:anim calcmode="lin" valueType="num">
                                      <p:cBhvr>
                                        <p:cTn id="88" dur="3000" fill="hold"/>
                                        <p:tgtEl>
                                          <p:spTgt spid="45"/>
                                        </p:tgtEl>
                                        <p:attrNameLst>
                                          <p:attrName>ppt_h</p:attrName>
                                        </p:attrNameLst>
                                      </p:cBhvr>
                                      <p:tavLst>
                                        <p:tav tm="0">
                                          <p:val>
                                            <p:fltVal val="0"/>
                                          </p:val>
                                        </p:tav>
                                        <p:tav tm="100000">
                                          <p:val>
                                            <p:strVal val="#ppt_h"/>
                                          </p:val>
                                        </p:tav>
                                      </p:tavLst>
                                    </p:anim>
                                    <p:anim calcmode="lin" valueType="num">
                                      <p:cBhvr>
                                        <p:cTn id="89" dur="3000" fill="hold"/>
                                        <p:tgtEl>
                                          <p:spTgt spid="45"/>
                                        </p:tgtEl>
                                        <p:attrNameLst>
                                          <p:attrName>style.rotation</p:attrName>
                                        </p:attrNameLst>
                                      </p:cBhvr>
                                      <p:tavLst>
                                        <p:tav tm="0">
                                          <p:val>
                                            <p:fltVal val="90"/>
                                          </p:val>
                                        </p:tav>
                                        <p:tav tm="100000">
                                          <p:val>
                                            <p:fltVal val="0"/>
                                          </p:val>
                                        </p:tav>
                                      </p:tavLst>
                                    </p:anim>
                                    <p:animEffect transition="in" filter="fade">
                                      <p:cBhvr>
                                        <p:cTn id="90" dur="3000"/>
                                        <p:tgtEl>
                                          <p:spTgt spid="45"/>
                                        </p:tgtEl>
                                      </p:cBhvr>
                                    </p:animEffect>
                                  </p:childTnLst>
                                </p:cTn>
                              </p:par>
                              <p:par>
                                <p:cTn id="91" presetID="31" presetClass="entr" presetSubtype="0" fill="hold" nodeType="withEffect">
                                  <p:stCondLst>
                                    <p:cond delay="0"/>
                                  </p:stCondLst>
                                  <p:iterate type="lt">
                                    <p:tmPct val="5000"/>
                                  </p:iterate>
                                  <p:childTnLst>
                                    <p:set>
                                      <p:cBhvr>
                                        <p:cTn id="92" dur="1" fill="hold">
                                          <p:stCondLst>
                                            <p:cond delay="0"/>
                                          </p:stCondLst>
                                        </p:cTn>
                                        <p:tgtEl>
                                          <p:spTgt spid="46"/>
                                        </p:tgtEl>
                                        <p:attrNameLst>
                                          <p:attrName>style.visibility</p:attrName>
                                        </p:attrNameLst>
                                      </p:cBhvr>
                                      <p:to>
                                        <p:strVal val="visible"/>
                                      </p:to>
                                    </p:set>
                                    <p:anim calcmode="lin" valueType="num">
                                      <p:cBhvr>
                                        <p:cTn id="93" dur="3000" fill="hold"/>
                                        <p:tgtEl>
                                          <p:spTgt spid="46"/>
                                        </p:tgtEl>
                                        <p:attrNameLst>
                                          <p:attrName>ppt_w</p:attrName>
                                        </p:attrNameLst>
                                      </p:cBhvr>
                                      <p:tavLst>
                                        <p:tav tm="0">
                                          <p:val>
                                            <p:fltVal val="0"/>
                                          </p:val>
                                        </p:tav>
                                        <p:tav tm="100000">
                                          <p:val>
                                            <p:strVal val="#ppt_w"/>
                                          </p:val>
                                        </p:tav>
                                      </p:tavLst>
                                    </p:anim>
                                    <p:anim calcmode="lin" valueType="num">
                                      <p:cBhvr>
                                        <p:cTn id="94" dur="3000" fill="hold"/>
                                        <p:tgtEl>
                                          <p:spTgt spid="46"/>
                                        </p:tgtEl>
                                        <p:attrNameLst>
                                          <p:attrName>ppt_h</p:attrName>
                                        </p:attrNameLst>
                                      </p:cBhvr>
                                      <p:tavLst>
                                        <p:tav tm="0">
                                          <p:val>
                                            <p:fltVal val="0"/>
                                          </p:val>
                                        </p:tav>
                                        <p:tav tm="100000">
                                          <p:val>
                                            <p:strVal val="#ppt_h"/>
                                          </p:val>
                                        </p:tav>
                                      </p:tavLst>
                                    </p:anim>
                                    <p:anim calcmode="lin" valueType="num">
                                      <p:cBhvr>
                                        <p:cTn id="95" dur="3000" fill="hold"/>
                                        <p:tgtEl>
                                          <p:spTgt spid="46"/>
                                        </p:tgtEl>
                                        <p:attrNameLst>
                                          <p:attrName>style.rotation</p:attrName>
                                        </p:attrNameLst>
                                      </p:cBhvr>
                                      <p:tavLst>
                                        <p:tav tm="0">
                                          <p:val>
                                            <p:fltVal val="90"/>
                                          </p:val>
                                        </p:tav>
                                        <p:tav tm="100000">
                                          <p:val>
                                            <p:fltVal val="0"/>
                                          </p:val>
                                        </p:tav>
                                      </p:tavLst>
                                    </p:anim>
                                    <p:animEffect transition="in" filter="fade">
                                      <p:cBhvr>
                                        <p:cTn id="96" dur="3000"/>
                                        <p:tgtEl>
                                          <p:spTgt spid="46"/>
                                        </p:tgtEl>
                                      </p:cBhvr>
                                    </p:animEffect>
                                  </p:childTnLst>
                                </p:cTn>
                              </p:par>
                              <p:par>
                                <p:cTn id="97" presetID="31" presetClass="entr" presetSubtype="0" fill="hold" nodeType="withEffect">
                                  <p:stCondLst>
                                    <p:cond delay="0"/>
                                  </p:stCondLst>
                                  <p:iterate type="lt">
                                    <p:tmPct val="5000"/>
                                  </p:iterate>
                                  <p:childTnLst>
                                    <p:set>
                                      <p:cBhvr>
                                        <p:cTn id="98" dur="1" fill="hold">
                                          <p:stCondLst>
                                            <p:cond delay="0"/>
                                          </p:stCondLst>
                                        </p:cTn>
                                        <p:tgtEl>
                                          <p:spTgt spid="47"/>
                                        </p:tgtEl>
                                        <p:attrNameLst>
                                          <p:attrName>style.visibility</p:attrName>
                                        </p:attrNameLst>
                                      </p:cBhvr>
                                      <p:to>
                                        <p:strVal val="visible"/>
                                      </p:to>
                                    </p:set>
                                    <p:anim calcmode="lin" valueType="num">
                                      <p:cBhvr>
                                        <p:cTn id="99" dur="3000" fill="hold"/>
                                        <p:tgtEl>
                                          <p:spTgt spid="47"/>
                                        </p:tgtEl>
                                        <p:attrNameLst>
                                          <p:attrName>ppt_w</p:attrName>
                                        </p:attrNameLst>
                                      </p:cBhvr>
                                      <p:tavLst>
                                        <p:tav tm="0">
                                          <p:val>
                                            <p:fltVal val="0"/>
                                          </p:val>
                                        </p:tav>
                                        <p:tav tm="100000">
                                          <p:val>
                                            <p:strVal val="#ppt_w"/>
                                          </p:val>
                                        </p:tav>
                                      </p:tavLst>
                                    </p:anim>
                                    <p:anim calcmode="lin" valueType="num">
                                      <p:cBhvr>
                                        <p:cTn id="100" dur="3000" fill="hold"/>
                                        <p:tgtEl>
                                          <p:spTgt spid="47"/>
                                        </p:tgtEl>
                                        <p:attrNameLst>
                                          <p:attrName>ppt_h</p:attrName>
                                        </p:attrNameLst>
                                      </p:cBhvr>
                                      <p:tavLst>
                                        <p:tav tm="0">
                                          <p:val>
                                            <p:fltVal val="0"/>
                                          </p:val>
                                        </p:tav>
                                        <p:tav tm="100000">
                                          <p:val>
                                            <p:strVal val="#ppt_h"/>
                                          </p:val>
                                        </p:tav>
                                      </p:tavLst>
                                    </p:anim>
                                    <p:anim calcmode="lin" valueType="num">
                                      <p:cBhvr>
                                        <p:cTn id="101" dur="3000" fill="hold"/>
                                        <p:tgtEl>
                                          <p:spTgt spid="47"/>
                                        </p:tgtEl>
                                        <p:attrNameLst>
                                          <p:attrName>style.rotation</p:attrName>
                                        </p:attrNameLst>
                                      </p:cBhvr>
                                      <p:tavLst>
                                        <p:tav tm="0">
                                          <p:val>
                                            <p:fltVal val="90"/>
                                          </p:val>
                                        </p:tav>
                                        <p:tav tm="100000">
                                          <p:val>
                                            <p:fltVal val="0"/>
                                          </p:val>
                                        </p:tav>
                                      </p:tavLst>
                                    </p:anim>
                                    <p:animEffect transition="in" filter="fade">
                                      <p:cBhvr>
                                        <p:cTn id="102" dur="3000"/>
                                        <p:tgtEl>
                                          <p:spTgt spid="47"/>
                                        </p:tgtEl>
                                      </p:cBhvr>
                                    </p:animEffect>
                                  </p:childTnLst>
                                </p:cTn>
                              </p:par>
                              <p:par>
                                <p:cTn id="103" presetID="31" presetClass="entr" presetSubtype="0" fill="hold" nodeType="withEffect">
                                  <p:stCondLst>
                                    <p:cond delay="0"/>
                                  </p:stCondLst>
                                  <p:iterate type="lt">
                                    <p:tmPct val="5000"/>
                                  </p:iterate>
                                  <p:childTnLst>
                                    <p:set>
                                      <p:cBhvr>
                                        <p:cTn id="104" dur="1" fill="hold">
                                          <p:stCondLst>
                                            <p:cond delay="0"/>
                                          </p:stCondLst>
                                        </p:cTn>
                                        <p:tgtEl>
                                          <p:spTgt spid="48"/>
                                        </p:tgtEl>
                                        <p:attrNameLst>
                                          <p:attrName>style.visibility</p:attrName>
                                        </p:attrNameLst>
                                      </p:cBhvr>
                                      <p:to>
                                        <p:strVal val="visible"/>
                                      </p:to>
                                    </p:set>
                                    <p:anim calcmode="lin" valueType="num">
                                      <p:cBhvr>
                                        <p:cTn id="105" dur="3000" fill="hold"/>
                                        <p:tgtEl>
                                          <p:spTgt spid="48"/>
                                        </p:tgtEl>
                                        <p:attrNameLst>
                                          <p:attrName>ppt_w</p:attrName>
                                        </p:attrNameLst>
                                      </p:cBhvr>
                                      <p:tavLst>
                                        <p:tav tm="0">
                                          <p:val>
                                            <p:fltVal val="0"/>
                                          </p:val>
                                        </p:tav>
                                        <p:tav tm="100000">
                                          <p:val>
                                            <p:strVal val="#ppt_w"/>
                                          </p:val>
                                        </p:tav>
                                      </p:tavLst>
                                    </p:anim>
                                    <p:anim calcmode="lin" valueType="num">
                                      <p:cBhvr>
                                        <p:cTn id="106" dur="3000" fill="hold"/>
                                        <p:tgtEl>
                                          <p:spTgt spid="48"/>
                                        </p:tgtEl>
                                        <p:attrNameLst>
                                          <p:attrName>ppt_h</p:attrName>
                                        </p:attrNameLst>
                                      </p:cBhvr>
                                      <p:tavLst>
                                        <p:tav tm="0">
                                          <p:val>
                                            <p:fltVal val="0"/>
                                          </p:val>
                                        </p:tav>
                                        <p:tav tm="100000">
                                          <p:val>
                                            <p:strVal val="#ppt_h"/>
                                          </p:val>
                                        </p:tav>
                                      </p:tavLst>
                                    </p:anim>
                                    <p:anim calcmode="lin" valueType="num">
                                      <p:cBhvr>
                                        <p:cTn id="107" dur="3000" fill="hold"/>
                                        <p:tgtEl>
                                          <p:spTgt spid="48"/>
                                        </p:tgtEl>
                                        <p:attrNameLst>
                                          <p:attrName>style.rotation</p:attrName>
                                        </p:attrNameLst>
                                      </p:cBhvr>
                                      <p:tavLst>
                                        <p:tav tm="0">
                                          <p:val>
                                            <p:fltVal val="90"/>
                                          </p:val>
                                        </p:tav>
                                        <p:tav tm="100000">
                                          <p:val>
                                            <p:fltVal val="0"/>
                                          </p:val>
                                        </p:tav>
                                      </p:tavLst>
                                    </p:anim>
                                    <p:animEffect transition="in" filter="fade">
                                      <p:cBhvr>
                                        <p:cTn id="108" dur="3000"/>
                                        <p:tgtEl>
                                          <p:spTgt spid="48"/>
                                        </p:tgtEl>
                                      </p:cBhvr>
                                    </p:animEffect>
                                  </p:childTnLst>
                                </p:cTn>
                              </p:par>
                              <p:par>
                                <p:cTn id="109" presetID="31" presetClass="entr" presetSubtype="0" fill="hold" nodeType="withEffect">
                                  <p:stCondLst>
                                    <p:cond delay="0"/>
                                  </p:stCondLst>
                                  <p:iterate type="lt">
                                    <p:tmPct val="5000"/>
                                  </p:iterate>
                                  <p:childTnLst>
                                    <p:set>
                                      <p:cBhvr>
                                        <p:cTn id="110" dur="1" fill="hold">
                                          <p:stCondLst>
                                            <p:cond delay="0"/>
                                          </p:stCondLst>
                                        </p:cTn>
                                        <p:tgtEl>
                                          <p:spTgt spid="49"/>
                                        </p:tgtEl>
                                        <p:attrNameLst>
                                          <p:attrName>style.visibility</p:attrName>
                                        </p:attrNameLst>
                                      </p:cBhvr>
                                      <p:to>
                                        <p:strVal val="visible"/>
                                      </p:to>
                                    </p:set>
                                    <p:anim calcmode="lin" valueType="num">
                                      <p:cBhvr>
                                        <p:cTn id="111" dur="3000" fill="hold"/>
                                        <p:tgtEl>
                                          <p:spTgt spid="49"/>
                                        </p:tgtEl>
                                        <p:attrNameLst>
                                          <p:attrName>ppt_w</p:attrName>
                                        </p:attrNameLst>
                                      </p:cBhvr>
                                      <p:tavLst>
                                        <p:tav tm="0">
                                          <p:val>
                                            <p:fltVal val="0"/>
                                          </p:val>
                                        </p:tav>
                                        <p:tav tm="100000">
                                          <p:val>
                                            <p:strVal val="#ppt_w"/>
                                          </p:val>
                                        </p:tav>
                                      </p:tavLst>
                                    </p:anim>
                                    <p:anim calcmode="lin" valueType="num">
                                      <p:cBhvr>
                                        <p:cTn id="112" dur="3000" fill="hold"/>
                                        <p:tgtEl>
                                          <p:spTgt spid="49"/>
                                        </p:tgtEl>
                                        <p:attrNameLst>
                                          <p:attrName>ppt_h</p:attrName>
                                        </p:attrNameLst>
                                      </p:cBhvr>
                                      <p:tavLst>
                                        <p:tav tm="0">
                                          <p:val>
                                            <p:fltVal val="0"/>
                                          </p:val>
                                        </p:tav>
                                        <p:tav tm="100000">
                                          <p:val>
                                            <p:strVal val="#ppt_h"/>
                                          </p:val>
                                        </p:tav>
                                      </p:tavLst>
                                    </p:anim>
                                    <p:anim calcmode="lin" valueType="num">
                                      <p:cBhvr>
                                        <p:cTn id="113" dur="3000" fill="hold"/>
                                        <p:tgtEl>
                                          <p:spTgt spid="49"/>
                                        </p:tgtEl>
                                        <p:attrNameLst>
                                          <p:attrName>style.rotation</p:attrName>
                                        </p:attrNameLst>
                                      </p:cBhvr>
                                      <p:tavLst>
                                        <p:tav tm="0">
                                          <p:val>
                                            <p:fltVal val="90"/>
                                          </p:val>
                                        </p:tav>
                                        <p:tav tm="100000">
                                          <p:val>
                                            <p:fltVal val="0"/>
                                          </p:val>
                                        </p:tav>
                                      </p:tavLst>
                                    </p:anim>
                                    <p:animEffect transition="in" filter="fade">
                                      <p:cBhvr>
                                        <p:cTn id="114" dur="3000"/>
                                        <p:tgtEl>
                                          <p:spTgt spid="49"/>
                                        </p:tgtEl>
                                      </p:cBhvr>
                                    </p:animEffect>
                                  </p:childTnLst>
                                </p:cTn>
                              </p:par>
                              <p:par>
                                <p:cTn id="115" presetID="31" presetClass="entr" presetSubtype="0" fill="hold" nodeType="withEffect">
                                  <p:stCondLst>
                                    <p:cond delay="0"/>
                                  </p:stCondLst>
                                  <p:iterate type="lt">
                                    <p:tmPct val="5000"/>
                                  </p:iterate>
                                  <p:childTnLst>
                                    <p:set>
                                      <p:cBhvr>
                                        <p:cTn id="116" dur="1" fill="hold">
                                          <p:stCondLst>
                                            <p:cond delay="0"/>
                                          </p:stCondLst>
                                        </p:cTn>
                                        <p:tgtEl>
                                          <p:spTgt spid="50"/>
                                        </p:tgtEl>
                                        <p:attrNameLst>
                                          <p:attrName>style.visibility</p:attrName>
                                        </p:attrNameLst>
                                      </p:cBhvr>
                                      <p:to>
                                        <p:strVal val="visible"/>
                                      </p:to>
                                    </p:set>
                                    <p:anim calcmode="lin" valueType="num">
                                      <p:cBhvr>
                                        <p:cTn id="117" dur="3000" fill="hold"/>
                                        <p:tgtEl>
                                          <p:spTgt spid="50"/>
                                        </p:tgtEl>
                                        <p:attrNameLst>
                                          <p:attrName>ppt_w</p:attrName>
                                        </p:attrNameLst>
                                      </p:cBhvr>
                                      <p:tavLst>
                                        <p:tav tm="0">
                                          <p:val>
                                            <p:fltVal val="0"/>
                                          </p:val>
                                        </p:tav>
                                        <p:tav tm="100000">
                                          <p:val>
                                            <p:strVal val="#ppt_w"/>
                                          </p:val>
                                        </p:tav>
                                      </p:tavLst>
                                    </p:anim>
                                    <p:anim calcmode="lin" valueType="num">
                                      <p:cBhvr>
                                        <p:cTn id="118" dur="3000" fill="hold"/>
                                        <p:tgtEl>
                                          <p:spTgt spid="50"/>
                                        </p:tgtEl>
                                        <p:attrNameLst>
                                          <p:attrName>ppt_h</p:attrName>
                                        </p:attrNameLst>
                                      </p:cBhvr>
                                      <p:tavLst>
                                        <p:tav tm="0">
                                          <p:val>
                                            <p:fltVal val="0"/>
                                          </p:val>
                                        </p:tav>
                                        <p:tav tm="100000">
                                          <p:val>
                                            <p:strVal val="#ppt_h"/>
                                          </p:val>
                                        </p:tav>
                                      </p:tavLst>
                                    </p:anim>
                                    <p:anim calcmode="lin" valueType="num">
                                      <p:cBhvr>
                                        <p:cTn id="119" dur="3000" fill="hold"/>
                                        <p:tgtEl>
                                          <p:spTgt spid="50"/>
                                        </p:tgtEl>
                                        <p:attrNameLst>
                                          <p:attrName>style.rotation</p:attrName>
                                        </p:attrNameLst>
                                      </p:cBhvr>
                                      <p:tavLst>
                                        <p:tav tm="0">
                                          <p:val>
                                            <p:fltVal val="90"/>
                                          </p:val>
                                        </p:tav>
                                        <p:tav tm="100000">
                                          <p:val>
                                            <p:fltVal val="0"/>
                                          </p:val>
                                        </p:tav>
                                      </p:tavLst>
                                    </p:anim>
                                    <p:animEffect transition="in" filter="fade">
                                      <p:cBhvr>
                                        <p:cTn id="120" dur="3000"/>
                                        <p:tgtEl>
                                          <p:spTgt spid="50"/>
                                        </p:tgtEl>
                                      </p:cBhvr>
                                    </p:animEffect>
                                  </p:childTnLst>
                                </p:cTn>
                              </p:par>
                              <p:par>
                                <p:cTn id="121" presetID="31" presetClass="entr" presetSubtype="0" fill="hold" nodeType="withEffect">
                                  <p:stCondLst>
                                    <p:cond delay="0"/>
                                  </p:stCondLst>
                                  <p:iterate type="lt">
                                    <p:tmPct val="5000"/>
                                  </p:iterate>
                                  <p:childTnLst>
                                    <p:set>
                                      <p:cBhvr>
                                        <p:cTn id="122" dur="1" fill="hold">
                                          <p:stCondLst>
                                            <p:cond delay="0"/>
                                          </p:stCondLst>
                                        </p:cTn>
                                        <p:tgtEl>
                                          <p:spTgt spid="51"/>
                                        </p:tgtEl>
                                        <p:attrNameLst>
                                          <p:attrName>style.visibility</p:attrName>
                                        </p:attrNameLst>
                                      </p:cBhvr>
                                      <p:to>
                                        <p:strVal val="visible"/>
                                      </p:to>
                                    </p:set>
                                    <p:anim calcmode="lin" valueType="num">
                                      <p:cBhvr>
                                        <p:cTn id="123" dur="3000" fill="hold"/>
                                        <p:tgtEl>
                                          <p:spTgt spid="51"/>
                                        </p:tgtEl>
                                        <p:attrNameLst>
                                          <p:attrName>ppt_w</p:attrName>
                                        </p:attrNameLst>
                                      </p:cBhvr>
                                      <p:tavLst>
                                        <p:tav tm="0">
                                          <p:val>
                                            <p:fltVal val="0"/>
                                          </p:val>
                                        </p:tav>
                                        <p:tav tm="100000">
                                          <p:val>
                                            <p:strVal val="#ppt_w"/>
                                          </p:val>
                                        </p:tav>
                                      </p:tavLst>
                                    </p:anim>
                                    <p:anim calcmode="lin" valueType="num">
                                      <p:cBhvr>
                                        <p:cTn id="124" dur="3000" fill="hold"/>
                                        <p:tgtEl>
                                          <p:spTgt spid="51"/>
                                        </p:tgtEl>
                                        <p:attrNameLst>
                                          <p:attrName>ppt_h</p:attrName>
                                        </p:attrNameLst>
                                      </p:cBhvr>
                                      <p:tavLst>
                                        <p:tav tm="0">
                                          <p:val>
                                            <p:fltVal val="0"/>
                                          </p:val>
                                        </p:tav>
                                        <p:tav tm="100000">
                                          <p:val>
                                            <p:strVal val="#ppt_h"/>
                                          </p:val>
                                        </p:tav>
                                      </p:tavLst>
                                    </p:anim>
                                    <p:anim calcmode="lin" valueType="num">
                                      <p:cBhvr>
                                        <p:cTn id="125" dur="3000" fill="hold"/>
                                        <p:tgtEl>
                                          <p:spTgt spid="51"/>
                                        </p:tgtEl>
                                        <p:attrNameLst>
                                          <p:attrName>style.rotation</p:attrName>
                                        </p:attrNameLst>
                                      </p:cBhvr>
                                      <p:tavLst>
                                        <p:tav tm="0">
                                          <p:val>
                                            <p:fltVal val="90"/>
                                          </p:val>
                                        </p:tav>
                                        <p:tav tm="100000">
                                          <p:val>
                                            <p:fltVal val="0"/>
                                          </p:val>
                                        </p:tav>
                                      </p:tavLst>
                                    </p:anim>
                                    <p:animEffect transition="in" filter="fade">
                                      <p:cBhvr>
                                        <p:cTn id="126" dur="3000"/>
                                        <p:tgtEl>
                                          <p:spTgt spid="51"/>
                                        </p:tgtEl>
                                      </p:cBhvr>
                                    </p:animEffect>
                                  </p:childTnLst>
                                </p:cTn>
                              </p:par>
                              <p:par>
                                <p:cTn id="127" presetID="31" presetClass="entr" presetSubtype="0" fill="hold" nodeType="withEffect">
                                  <p:stCondLst>
                                    <p:cond delay="0"/>
                                  </p:stCondLst>
                                  <p:iterate type="lt">
                                    <p:tmPct val="5000"/>
                                  </p:iterate>
                                  <p:childTnLst>
                                    <p:set>
                                      <p:cBhvr>
                                        <p:cTn id="128" dur="1" fill="hold">
                                          <p:stCondLst>
                                            <p:cond delay="0"/>
                                          </p:stCondLst>
                                        </p:cTn>
                                        <p:tgtEl>
                                          <p:spTgt spid="52"/>
                                        </p:tgtEl>
                                        <p:attrNameLst>
                                          <p:attrName>style.visibility</p:attrName>
                                        </p:attrNameLst>
                                      </p:cBhvr>
                                      <p:to>
                                        <p:strVal val="visible"/>
                                      </p:to>
                                    </p:set>
                                    <p:anim calcmode="lin" valueType="num">
                                      <p:cBhvr>
                                        <p:cTn id="129" dur="3000" fill="hold"/>
                                        <p:tgtEl>
                                          <p:spTgt spid="52"/>
                                        </p:tgtEl>
                                        <p:attrNameLst>
                                          <p:attrName>ppt_w</p:attrName>
                                        </p:attrNameLst>
                                      </p:cBhvr>
                                      <p:tavLst>
                                        <p:tav tm="0">
                                          <p:val>
                                            <p:fltVal val="0"/>
                                          </p:val>
                                        </p:tav>
                                        <p:tav tm="100000">
                                          <p:val>
                                            <p:strVal val="#ppt_w"/>
                                          </p:val>
                                        </p:tav>
                                      </p:tavLst>
                                    </p:anim>
                                    <p:anim calcmode="lin" valueType="num">
                                      <p:cBhvr>
                                        <p:cTn id="130" dur="3000" fill="hold"/>
                                        <p:tgtEl>
                                          <p:spTgt spid="52"/>
                                        </p:tgtEl>
                                        <p:attrNameLst>
                                          <p:attrName>ppt_h</p:attrName>
                                        </p:attrNameLst>
                                      </p:cBhvr>
                                      <p:tavLst>
                                        <p:tav tm="0">
                                          <p:val>
                                            <p:fltVal val="0"/>
                                          </p:val>
                                        </p:tav>
                                        <p:tav tm="100000">
                                          <p:val>
                                            <p:strVal val="#ppt_h"/>
                                          </p:val>
                                        </p:tav>
                                      </p:tavLst>
                                    </p:anim>
                                    <p:anim calcmode="lin" valueType="num">
                                      <p:cBhvr>
                                        <p:cTn id="131" dur="3000" fill="hold"/>
                                        <p:tgtEl>
                                          <p:spTgt spid="52"/>
                                        </p:tgtEl>
                                        <p:attrNameLst>
                                          <p:attrName>style.rotation</p:attrName>
                                        </p:attrNameLst>
                                      </p:cBhvr>
                                      <p:tavLst>
                                        <p:tav tm="0">
                                          <p:val>
                                            <p:fltVal val="90"/>
                                          </p:val>
                                        </p:tav>
                                        <p:tav tm="100000">
                                          <p:val>
                                            <p:fltVal val="0"/>
                                          </p:val>
                                        </p:tav>
                                      </p:tavLst>
                                    </p:anim>
                                    <p:animEffect transition="in" filter="fade">
                                      <p:cBhvr>
                                        <p:cTn id="132" dur="3000"/>
                                        <p:tgtEl>
                                          <p:spTgt spid="52"/>
                                        </p:tgtEl>
                                      </p:cBhvr>
                                    </p:animEffect>
                                  </p:childTnLst>
                                </p:cTn>
                              </p:par>
                              <p:par>
                                <p:cTn id="133" presetID="31" presetClass="entr" presetSubtype="0" fill="hold" nodeType="withEffect">
                                  <p:stCondLst>
                                    <p:cond delay="0"/>
                                  </p:stCondLst>
                                  <p:iterate type="lt">
                                    <p:tmPct val="5000"/>
                                  </p:iterate>
                                  <p:childTnLst>
                                    <p:set>
                                      <p:cBhvr>
                                        <p:cTn id="134" dur="1" fill="hold">
                                          <p:stCondLst>
                                            <p:cond delay="0"/>
                                          </p:stCondLst>
                                        </p:cTn>
                                        <p:tgtEl>
                                          <p:spTgt spid="53"/>
                                        </p:tgtEl>
                                        <p:attrNameLst>
                                          <p:attrName>style.visibility</p:attrName>
                                        </p:attrNameLst>
                                      </p:cBhvr>
                                      <p:to>
                                        <p:strVal val="visible"/>
                                      </p:to>
                                    </p:set>
                                    <p:anim calcmode="lin" valueType="num">
                                      <p:cBhvr>
                                        <p:cTn id="135" dur="3000" fill="hold"/>
                                        <p:tgtEl>
                                          <p:spTgt spid="53"/>
                                        </p:tgtEl>
                                        <p:attrNameLst>
                                          <p:attrName>ppt_w</p:attrName>
                                        </p:attrNameLst>
                                      </p:cBhvr>
                                      <p:tavLst>
                                        <p:tav tm="0">
                                          <p:val>
                                            <p:fltVal val="0"/>
                                          </p:val>
                                        </p:tav>
                                        <p:tav tm="100000">
                                          <p:val>
                                            <p:strVal val="#ppt_w"/>
                                          </p:val>
                                        </p:tav>
                                      </p:tavLst>
                                    </p:anim>
                                    <p:anim calcmode="lin" valueType="num">
                                      <p:cBhvr>
                                        <p:cTn id="136" dur="3000" fill="hold"/>
                                        <p:tgtEl>
                                          <p:spTgt spid="53"/>
                                        </p:tgtEl>
                                        <p:attrNameLst>
                                          <p:attrName>ppt_h</p:attrName>
                                        </p:attrNameLst>
                                      </p:cBhvr>
                                      <p:tavLst>
                                        <p:tav tm="0">
                                          <p:val>
                                            <p:fltVal val="0"/>
                                          </p:val>
                                        </p:tav>
                                        <p:tav tm="100000">
                                          <p:val>
                                            <p:strVal val="#ppt_h"/>
                                          </p:val>
                                        </p:tav>
                                      </p:tavLst>
                                    </p:anim>
                                    <p:anim calcmode="lin" valueType="num">
                                      <p:cBhvr>
                                        <p:cTn id="137" dur="3000" fill="hold"/>
                                        <p:tgtEl>
                                          <p:spTgt spid="53"/>
                                        </p:tgtEl>
                                        <p:attrNameLst>
                                          <p:attrName>style.rotation</p:attrName>
                                        </p:attrNameLst>
                                      </p:cBhvr>
                                      <p:tavLst>
                                        <p:tav tm="0">
                                          <p:val>
                                            <p:fltVal val="90"/>
                                          </p:val>
                                        </p:tav>
                                        <p:tav tm="100000">
                                          <p:val>
                                            <p:fltVal val="0"/>
                                          </p:val>
                                        </p:tav>
                                      </p:tavLst>
                                    </p:anim>
                                    <p:animEffect transition="in" filter="fade">
                                      <p:cBhvr>
                                        <p:cTn id="138" dur="3000"/>
                                        <p:tgtEl>
                                          <p:spTgt spid="53"/>
                                        </p:tgtEl>
                                      </p:cBhvr>
                                    </p:animEffect>
                                  </p:childTnLst>
                                </p:cTn>
                              </p:par>
                              <p:par>
                                <p:cTn id="139" presetID="31" presetClass="entr" presetSubtype="0" fill="hold" nodeType="withEffect">
                                  <p:stCondLst>
                                    <p:cond delay="0"/>
                                  </p:stCondLst>
                                  <p:iterate type="lt">
                                    <p:tmPct val="5000"/>
                                  </p:iterate>
                                  <p:childTnLst>
                                    <p:set>
                                      <p:cBhvr>
                                        <p:cTn id="140" dur="1" fill="hold">
                                          <p:stCondLst>
                                            <p:cond delay="0"/>
                                          </p:stCondLst>
                                        </p:cTn>
                                        <p:tgtEl>
                                          <p:spTgt spid="54"/>
                                        </p:tgtEl>
                                        <p:attrNameLst>
                                          <p:attrName>style.visibility</p:attrName>
                                        </p:attrNameLst>
                                      </p:cBhvr>
                                      <p:to>
                                        <p:strVal val="visible"/>
                                      </p:to>
                                    </p:set>
                                    <p:anim calcmode="lin" valueType="num">
                                      <p:cBhvr>
                                        <p:cTn id="141" dur="3000" fill="hold"/>
                                        <p:tgtEl>
                                          <p:spTgt spid="54"/>
                                        </p:tgtEl>
                                        <p:attrNameLst>
                                          <p:attrName>ppt_w</p:attrName>
                                        </p:attrNameLst>
                                      </p:cBhvr>
                                      <p:tavLst>
                                        <p:tav tm="0">
                                          <p:val>
                                            <p:fltVal val="0"/>
                                          </p:val>
                                        </p:tav>
                                        <p:tav tm="100000">
                                          <p:val>
                                            <p:strVal val="#ppt_w"/>
                                          </p:val>
                                        </p:tav>
                                      </p:tavLst>
                                    </p:anim>
                                    <p:anim calcmode="lin" valueType="num">
                                      <p:cBhvr>
                                        <p:cTn id="142" dur="3000" fill="hold"/>
                                        <p:tgtEl>
                                          <p:spTgt spid="54"/>
                                        </p:tgtEl>
                                        <p:attrNameLst>
                                          <p:attrName>ppt_h</p:attrName>
                                        </p:attrNameLst>
                                      </p:cBhvr>
                                      <p:tavLst>
                                        <p:tav tm="0">
                                          <p:val>
                                            <p:fltVal val="0"/>
                                          </p:val>
                                        </p:tav>
                                        <p:tav tm="100000">
                                          <p:val>
                                            <p:strVal val="#ppt_h"/>
                                          </p:val>
                                        </p:tav>
                                      </p:tavLst>
                                    </p:anim>
                                    <p:anim calcmode="lin" valueType="num">
                                      <p:cBhvr>
                                        <p:cTn id="143" dur="3000" fill="hold"/>
                                        <p:tgtEl>
                                          <p:spTgt spid="54"/>
                                        </p:tgtEl>
                                        <p:attrNameLst>
                                          <p:attrName>style.rotation</p:attrName>
                                        </p:attrNameLst>
                                      </p:cBhvr>
                                      <p:tavLst>
                                        <p:tav tm="0">
                                          <p:val>
                                            <p:fltVal val="90"/>
                                          </p:val>
                                        </p:tav>
                                        <p:tav tm="100000">
                                          <p:val>
                                            <p:fltVal val="0"/>
                                          </p:val>
                                        </p:tav>
                                      </p:tavLst>
                                    </p:anim>
                                    <p:animEffect transition="in" filter="fade">
                                      <p:cBhvr>
                                        <p:cTn id="144" dur="3000"/>
                                        <p:tgtEl>
                                          <p:spTgt spid="54"/>
                                        </p:tgtEl>
                                      </p:cBhvr>
                                    </p:animEffect>
                                  </p:childTnLst>
                                </p:cTn>
                              </p:par>
                              <p:par>
                                <p:cTn id="145" presetID="31" presetClass="entr" presetSubtype="0" fill="hold" nodeType="withEffect">
                                  <p:stCondLst>
                                    <p:cond delay="0"/>
                                  </p:stCondLst>
                                  <p:iterate type="lt">
                                    <p:tmPct val="5000"/>
                                  </p:iterate>
                                  <p:childTnLst>
                                    <p:set>
                                      <p:cBhvr>
                                        <p:cTn id="146" dur="1" fill="hold">
                                          <p:stCondLst>
                                            <p:cond delay="0"/>
                                          </p:stCondLst>
                                        </p:cTn>
                                        <p:tgtEl>
                                          <p:spTgt spid="55"/>
                                        </p:tgtEl>
                                        <p:attrNameLst>
                                          <p:attrName>style.visibility</p:attrName>
                                        </p:attrNameLst>
                                      </p:cBhvr>
                                      <p:to>
                                        <p:strVal val="visible"/>
                                      </p:to>
                                    </p:set>
                                    <p:anim calcmode="lin" valueType="num">
                                      <p:cBhvr>
                                        <p:cTn id="147" dur="3000" fill="hold"/>
                                        <p:tgtEl>
                                          <p:spTgt spid="55"/>
                                        </p:tgtEl>
                                        <p:attrNameLst>
                                          <p:attrName>ppt_w</p:attrName>
                                        </p:attrNameLst>
                                      </p:cBhvr>
                                      <p:tavLst>
                                        <p:tav tm="0">
                                          <p:val>
                                            <p:fltVal val="0"/>
                                          </p:val>
                                        </p:tav>
                                        <p:tav tm="100000">
                                          <p:val>
                                            <p:strVal val="#ppt_w"/>
                                          </p:val>
                                        </p:tav>
                                      </p:tavLst>
                                    </p:anim>
                                    <p:anim calcmode="lin" valueType="num">
                                      <p:cBhvr>
                                        <p:cTn id="148" dur="3000" fill="hold"/>
                                        <p:tgtEl>
                                          <p:spTgt spid="55"/>
                                        </p:tgtEl>
                                        <p:attrNameLst>
                                          <p:attrName>ppt_h</p:attrName>
                                        </p:attrNameLst>
                                      </p:cBhvr>
                                      <p:tavLst>
                                        <p:tav tm="0">
                                          <p:val>
                                            <p:fltVal val="0"/>
                                          </p:val>
                                        </p:tav>
                                        <p:tav tm="100000">
                                          <p:val>
                                            <p:strVal val="#ppt_h"/>
                                          </p:val>
                                        </p:tav>
                                      </p:tavLst>
                                    </p:anim>
                                    <p:anim calcmode="lin" valueType="num">
                                      <p:cBhvr>
                                        <p:cTn id="149" dur="3000" fill="hold"/>
                                        <p:tgtEl>
                                          <p:spTgt spid="55"/>
                                        </p:tgtEl>
                                        <p:attrNameLst>
                                          <p:attrName>style.rotation</p:attrName>
                                        </p:attrNameLst>
                                      </p:cBhvr>
                                      <p:tavLst>
                                        <p:tav tm="0">
                                          <p:val>
                                            <p:fltVal val="90"/>
                                          </p:val>
                                        </p:tav>
                                        <p:tav tm="100000">
                                          <p:val>
                                            <p:fltVal val="0"/>
                                          </p:val>
                                        </p:tav>
                                      </p:tavLst>
                                    </p:anim>
                                    <p:animEffect transition="in" filter="fade">
                                      <p:cBhvr>
                                        <p:cTn id="150" dur="3000"/>
                                        <p:tgtEl>
                                          <p:spTgt spid="55"/>
                                        </p:tgtEl>
                                      </p:cBhvr>
                                    </p:animEffect>
                                  </p:childTnLst>
                                </p:cTn>
                              </p:par>
                              <p:par>
                                <p:cTn id="151" presetID="31" presetClass="entr" presetSubtype="0" fill="hold" nodeType="withEffect">
                                  <p:stCondLst>
                                    <p:cond delay="0"/>
                                  </p:stCondLst>
                                  <p:iterate type="lt">
                                    <p:tmPct val="5000"/>
                                  </p:iterate>
                                  <p:childTnLst>
                                    <p:set>
                                      <p:cBhvr>
                                        <p:cTn id="152" dur="1" fill="hold">
                                          <p:stCondLst>
                                            <p:cond delay="0"/>
                                          </p:stCondLst>
                                        </p:cTn>
                                        <p:tgtEl>
                                          <p:spTgt spid="56"/>
                                        </p:tgtEl>
                                        <p:attrNameLst>
                                          <p:attrName>style.visibility</p:attrName>
                                        </p:attrNameLst>
                                      </p:cBhvr>
                                      <p:to>
                                        <p:strVal val="visible"/>
                                      </p:to>
                                    </p:set>
                                    <p:anim calcmode="lin" valueType="num">
                                      <p:cBhvr>
                                        <p:cTn id="153" dur="3000" fill="hold"/>
                                        <p:tgtEl>
                                          <p:spTgt spid="56"/>
                                        </p:tgtEl>
                                        <p:attrNameLst>
                                          <p:attrName>ppt_w</p:attrName>
                                        </p:attrNameLst>
                                      </p:cBhvr>
                                      <p:tavLst>
                                        <p:tav tm="0">
                                          <p:val>
                                            <p:fltVal val="0"/>
                                          </p:val>
                                        </p:tav>
                                        <p:tav tm="100000">
                                          <p:val>
                                            <p:strVal val="#ppt_w"/>
                                          </p:val>
                                        </p:tav>
                                      </p:tavLst>
                                    </p:anim>
                                    <p:anim calcmode="lin" valueType="num">
                                      <p:cBhvr>
                                        <p:cTn id="154" dur="3000" fill="hold"/>
                                        <p:tgtEl>
                                          <p:spTgt spid="56"/>
                                        </p:tgtEl>
                                        <p:attrNameLst>
                                          <p:attrName>ppt_h</p:attrName>
                                        </p:attrNameLst>
                                      </p:cBhvr>
                                      <p:tavLst>
                                        <p:tav tm="0">
                                          <p:val>
                                            <p:fltVal val="0"/>
                                          </p:val>
                                        </p:tav>
                                        <p:tav tm="100000">
                                          <p:val>
                                            <p:strVal val="#ppt_h"/>
                                          </p:val>
                                        </p:tav>
                                      </p:tavLst>
                                    </p:anim>
                                    <p:anim calcmode="lin" valueType="num">
                                      <p:cBhvr>
                                        <p:cTn id="155" dur="3000" fill="hold"/>
                                        <p:tgtEl>
                                          <p:spTgt spid="56"/>
                                        </p:tgtEl>
                                        <p:attrNameLst>
                                          <p:attrName>style.rotation</p:attrName>
                                        </p:attrNameLst>
                                      </p:cBhvr>
                                      <p:tavLst>
                                        <p:tav tm="0">
                                          <p:val>
                                            <p:fltVal val="90"/>
                                          </p:val>
                                        </p:tav>
                                        <p:tav tm="100000">
                                          <p:val>
                                            <p:fltVal val="0"/>
                                          </p:val>
                                        </p:tav>
                                      </p:tavLst>
                                    </p:anim>
                                    <p:animEffect transition="in" filter="fade">
                                      <p:cBhvr>
                                        <p:cTn id="156" dur="3000"/>
                                        <p:tgtEl>
                                          <p:spTgt spid="56"/>
                                        </p:tgtEl>
                                      </p:cBhvr>
                                    </p:animEffect>
                                  </p:childTnLst>
                                </p:cTn>
                              </p:par>
                              <p:par>
                                <p:cTn id="157" presetID="31" presetClass="entr" presetSubtype="0" fill="hold" nodeType="withEffect">
                                  <p:stCondLst>
                                    <p:cond delay="0"/>
                                  </p:stCondLst>
                                  <p:iterate type="lt">
                                    <p:tmPct val="5000"/>
                                  </p:iterate>
                                  <p:childTnLst>
                                    <p:set>
                                      <p:cBhvr>
                                        <p:cTn id="158" dur="1" fill="hold">
                                          <p:stCondLst>
                                            <p:cond delay="0"/>
                                          </p:stCondLst>
                                        </p:cTn>
                                        <p:tgtEl>
                                          <p:spTgt spid="57"/>
                                        </p:tgtEl>
                                        <p:attrNameLst>
                                          <p:attrName>style.visibility</p:attrName>
                                        </p:attrNameLst>
                                      </p:cBhvr>
                                      <p:to>
                                        <p:strVal val="visible"/>
                                      </p:to>
                                    </p:set>
                                    <p:anim calcmode="lin" valueType="num">
                                      <p:cBhvr>
                                        <p:cTn id="159" dur="3000" fill="hold"/>
                                        <p:tgtEl>
                                          <p:spTgt spid="57"/>
                                        </p:tgtEl>
                                        <p:attrNameLst>
                                          <p:attrName>ppt_w</p:attrName>
                                        </p:attrNameLst>
                                      </p:cBhvr>
                                      <p:tavLst>
                                        <p:tav tm="0">
                                          <p:val>
                                            <p:fltVal val="0"/>
                                          </p:val>
                                        </p:tav>
                                        <p:tav tm="100000">
                                          <p:val>
                                            <p:strVal val="#ppt_w"/>
                                          </p:val>
                                        </p:tav>
                                      </p:tavLst>
                                    </p:anim>
                                    <p:anim calcmode="lin" valueType="num">
                                      <p:cBhvr>
                                        <p:cTn id="160" dur="3000" fill="hold"/>
                                        <p:tgtEl>
                                          <p:spTgt spid="57"/>
                                        </p:tgtEl>
                                        <p:attrNameLst>
                                          <p:attrName>ppt_h</p:attrName>
                                        </p:attrNameLst>
                                      </p:cBhvr>
                                      <p:tavLst>
                                        <p:tav tm="0">
                                          <p:val>
                                            <p:fltVal val="0"/>
                                          </p:val>
                                        </p:tav>
                                        <p:tav tm="100000">
                                          <p:val>
                                            <p:strVal val="#ppt_h"/>
                                          </p:val>
                                        </p:tav>
                                      </p:tavLst>
                                    </p:anim>
                                    <p:anim calcmode="lin" valueType="num">
                                      <p:cBhvr>
                                        <p:cTn id="161" dur="3000" fill="hold"/>
                                        <p:tgtEl>
                                          <p:spTgt spid="57"/>
                                        </p:tgtEl>
                                        <p:attrNameLst>
                                          <p:attrName>style.rotation</p:attrName>
                                        </p:attrNameLst>
                                      </p:cBhvr>
                                      <p:tavLst>
                                        <p:tav tm="0">
                                          <p:val>
                                            <p:fltVal val="90"/>
                                          </p:val>
                                        </p:tav>
                                        <p:tav tm="100000">
                                          <p:val>
                                            <p:fltVal val="0"/>
                                          </p:val>
                                        </p:tav>
                                      </p:tavLst>
                                    </p:anim>
                                    <p:animEffect transition="in" filter="fade">
                                      <p:cBhvr>
                                        <p:cTn id="162" dur="3000"/>
                                        <p:tgtEl>
                                          <p:spTgt spid="57"/>
                                        </p:tgtEl>
                                      </p:cBhvr>
                                    </p:animEffect>
                                  </p:childTnLst>
                                </p:cTn>
                              </p:par>
                              <p:par>
                                <p:cTn id="163" presetID="31" presetClass="entr" presetSubtype="0" fill="hold" nodeType="withEffect">
                                  <p:stCondLst>
                                    <p:cond delay="0"/>
                                  </p:stCondLst>
                                  <p:iterate type="lt">
                                    <p:tmPct val="5000"/>
                                  </p:iterate>
                                  <p:childTnLst>
                                    <p:set>
                                      <p:cBhvr>
                                        <p:cTn id="164" dur="1" fill="hold">
                                          <p:stCondLst>
                                            <p:cond delay="0"/>
                                          </p:stCondLst>
                                        </p:cTn>
                                        <p:tgtEl>
                                          <p:spTgt spid="58"/>
                                        </p:tgtEl>
                                        <p:attrNameLst>
                                          <p:attrName>style.visibility</p:attrName>
                                        </p:attrNameLst>
                                      </p:cBhvr>
                                      <p:to>
                                        <p:strVal val="visible"/>
                                      </p:to>
                                    </p:set>
                                    <p:anim calcmode="lin" valueType="num">
                                      <p:cBhvr>
                                        <p:cTn id="165" dur="3000" fill="hold"/>
                                        <p:tgtEl>
                                          <p:spTgt spid="58"/>
                                        </p:tgtEl>
                                        <p:attrNameLst>
                                          <p:attrName>ppt_w</p:attrName>
                                        </p:attrNameLst>
                                      </p:cBhvr>
                                      <p:tavLst>
                                        <p:tav tm="0">
                                          <p:val>
                                            <p:fltVal val="0"/>
                                          </p:val>
                                        </p:tav>
                                        <p:tav tm="100000">
                                          <p:val>
                                            <p:strVal val="#ppt_w"/>
                                          </p:val>
                                        </p:tav>
                                      </p:tavLst>
                                    </p:anim>
                                    <p:anim calcmode="lin" valueType="num">
                                      <p:cBhvr>
                                        <p:cTn id="166" dur="3000" fill="hold"/>
                                        <p:tgtEl>
                                          <p:spTgt spid="58"/>
                                        </p:tgtEl>
                                        <p:attrNameLst>
                                          <p:attrName>ppt_h</p:attrName>
                                        </p:attrNameLst>
                                      </p:cBhvr>
                                      <p:tavLst>
                                        <p:tav tm="0">
                                          <p:val>
                                            <p:fltVal val="0"/>
                                          </p:val>
                                        </p:tav>
                                        <p:tav tm="100000">
                                          <p:val>
                                            <p:strVal val="#ppt_h"/>
                                          </p:val>
                                        </p:tav>
                                      </p:tavLst>
                                    </p:anim>
                                    <p:anim calcmode="lin" valueType="num">
                                      <p:cBhvr>
                                        <p:cTn id="167" dur="3000" fill="hold"/>
                                        <p:tgtEl>
                                          <p:spTgt spid="58"/>
                                        </p:tgtEl>
                                        <p:attrNameLst>
                                          <p:attrName>style.rotation</p:attrName>
                                        </p:attrNameLst>
                                      </p:cBhvr>
                                      <p:tavLst>
                                        <p:tav tm="0">
                                          <p:val>
                                            <p:fltVal val="90"/>
                                          </p:val>
                                        </p:tav>
                                        <p:tav tm="100000">
                                          <p:val>
                                            <p:fltVal val="0"/>
                                          </p:val>
                                        </p:tav>
                                      </p:tavLst>
                                    </p:anim>
                                    <p:animEffect transition="in" filter="fade">
                                      <p:cBhvr>
                                        <p:cTn id="168" dur="3000"/>
                                        <p:tgtEl>
                                          <p:spTgt spid="58"/>
                                        </p:tgtEl>
                                      </p:cBhvr>
                                    </p:animEffect>
                                  </p:childTnLst>
                                </p:cTn>
                              </p:par>
                              <p:par>
                                <p:cTn id="169" presetID="31" presetClass="entr" presetSubtype="0" fill="hold" nodeType="withEffect">
                                  <p:stCondLst>
                                    <p:cond delay="0"/>
                                  </p:stCondLst>
                                  <p:iterate type="lt">
                                    <p:tmPct val="5000"/>
                                  </p:iterate>
                                  <p:childTnLst>
                                    <p:set>
                                      <p:cBhvr>
                                        <p:cTn id="170" dur="1" fill="hold">
                                          <p:stCondLst>
                                            <p:cond delay="0"/>
                                          </p:stCondLst>
                                        </p:cTn>
                                        <p:tgtEl>
                                          <p:spTgt spid="59"/>
                                        </p:tgtEl>
                                        <p:attrNameLst>
                                          <p:attrName>style.visibility</p:attrName>
                                        </p:attrNameLst>
                                      </p:cBhvr>
                                      <p:to>
                                        <p:strVal val="visible"/>
                                      </p:to>
                                    </p:set>
                                    <p:anim calcmode="lin" valueType="num">
                                      <p:cBhvr>
                                        <p:cTn id="171" dur="3000" fill="hold"/>
                                        <p:tgtEl>
                                          <p:spTgt spid="59"/>
                                        </p:tgtEl>
                                        <p:attrNameLst>
                                          <p:attrName>ppt_w</p:attrName>
                                        </p:attrNameLst>
                                      </p:cBhvr>
                                      <p:tavLst>
                                        <p:tav tm="0">
                                          <p:val>
                                            <p:fltVal val="0"/>
                                          </p:val>
                                        </p:tav>
                                        <p:tav tm="100000">
                                          <p:val>
                                            <p:strVal val="#ppt_w"/>
                                          </p:val>
                                        </p:tav>
                                      </p:tavLst>
                                    </p:anim>
                                    <p:anim calcmode="lin" valueType="num">
                                      <p:cBhvr>
                                        <p:cTn id="172" dur="3000" fill="hold"/>
                                        <p:tgtEl>
                                          <p:spTgt spid="59"/>
                                        </p:tgtEl>
                                        <p:attrNameLst>
                                          <p:attrName>ppt_h</p:attrName>
                                        </p:attrNameLst>
                                      </p:cBhvr>
                                      <p:tavLst>
                                        <p:tav tm="0">
                                          <p:val>
                                            <p:fltVal val="0"/>
                                          </p:val>
                                        </p:tav>
                                        <p:tav tm="100000">
                                          <p:val>
                                            <p:strVal val="#ppt_h"/>
                                          </p:val>
                                        </p:tav>
                                      </p:tavLst>
                                    </p:anim>
                                    <p:anim calcmode="lin" valueType="num">
                                      <p:cBhvr>
                                        <p:cTn id="173" dur="3000" fill="hold"/>
                                        <p:tgtEl>
                                          <p:spTgt spid="59"/>
                                        </p:tgtEl>
                                        <p:attrNameLst>
                                          <p:attrName>style.rotation</p:attrName>
                                        </p:attrNameLst>
                                      </p:cBhvr>
                                      <p:tavLst>
                                        <p:tav tm="0">
                                          <p:val>
                                            <p:fltVal val="90"/>
                                          </p:val>
                                        </p:tav>
                                        <p:tav tm="100000">
                                          <p:val>
                                            <p:fltVal val="0"/>
                                          </p:val>
                                        </p:tav>
                                      </p:tavLst>
                                    </p:anim>
                                    <p:animEffect transition="in" filter="fade">
                                      <p:cBhvr>
                                        <p:cTn id="174" dur="3000"/>
                                        <p:tgtEl>
                                          <p:spTgt spid="59"/>
                                        </p:tgtEl>
                                      </p:cBhvr>
                                    </p:animEffect>
                                  </p:childTnLst>
                                </p:cTn>
                              </p:par>
                              <p:par>
                                <p:cTn id="175" presetID="31" presetClass="entr" presetSubtype="0" fill="hold" nodeType="withEffect">
                                  <p:stCondLst>
                                    <p:cond delay="0"/>
                                  </p:stCondLst>
                                  <p:iterate type="lt">
                                    <p:tmPct val="5000"/>
                                  </p:iterate>
                                  <p:childTnLst>
                                    <p:set>
                                      <p:cBhvr>
                                        <p:cTn id="176" dur="1" fill="hold">
                                          <p:stCondLst>
                                            <p:cond delay="0"/>
                                          </p:stCondLst>
                                        </p:cTn>
                                        <p:tgtEl>
                                          <p:spTgt spid="60"/>
                                        </p:tgtEl>
                                        <p:attrNameLst>
                                          <p:attrName>style.visibility</p:attrName>
                                        </p:attrNameLst>
                                      </p:cBhvr>
                                      <p:to>
                                        <p:strVal val="visible"/>
                                      </p:to>
                                    </p:set>
                                    <p:anim calcmode="lin" valueType="num">
                                      <p:cBhvr>
                                        <p:cTn id="177" dur="3000" fill="hold"/>
                                        <p:tgtEl>
                                          <p:spTgt spid="60"/>
                                        </p:tgtEl>
                                        <p:attrNameLst>
                                          <p:attrName>ppt_w</p:attrName>
                                        </p:attrNameLst>
                                      </p:cBhvr>
                                      <p:tavLst>
                                        <p:tav tm="0">
                                          <p:val>
                                            <p:fltVal val="0"/>
                                          </p:val>
                                        </p:tav>
                                        <p:tav tm="100000">
                                          <p:val>
                                            <p:strVal val="#ppt_w"/>
                                          </p:val>
                                        </p:tav>
                                      </p:tavLst>
                                    </p:anim>
                                    <p:anim calcmode="lin" valueType="num">
                                      <p:cBhvr>
                                        <p:cTn id="178" dur="3000" fill="hold"/>
                                        <p:tgtEl>
                                          <p:spTgt spid="60"/>
                                        </p:tgtEl>
                                        <p:attrNameLst>
                                          <p:attrName>ppt_h</p:attrName>
                                        </p:attrNameLst>
                                      </p:cBhvr>
                                      <p:tavLst>
                                        <p:tav tm="0">
                                          <p:val>
                                            <p:fltVal val="0"/>
                                          </p:val>
                                        </p:tav>
                                        <p:tav tm="100000">
                                          <p:val>
                                            <p:strVal val="#ppt_h"/>
                                          </p:val>
                                        </p:tav>
                                      </p:tavLst>
                                    </p:anim>
                                    <p:anim calcmode="lin" valueType="num">
                                      <p:cBhvr>
                                        <p:cTn id="179" dur="3000" fill="hold"/>
                                        <p:tgtEl>
                                          <p:spTgt spid="60"/>
                                        </p:tgtEl>
                                        <p:attrNameLst>
                                          <p:attrName>style.rotation</p:attrName>
                                        </p:attrNameLst>
                                      </p:cBhvr>
                                      <p:tavLst>
                                        <p:tav tm="0">
                                          <p:val>
                                            <p:fltVal val="90"/>
                                          </p:val>
                                        </p:tav>
                                        <p:tav tm="100000">
                                          <p:val>
                                            <p:fltVal val="0"/>
                                          </p:val>
                                        </p:tav>
                                      </p:tavLst>
                                    </p:anim>
                                    <p:animEffect transition="in" filter="fade">
                                      <p:cBhvr>
                                        <p:cTn id="180" dur="3000"/>
                                        <p:tgtEl>
                                          <p:spTgt spid="60"/>
                                        </p:tgtEl>
                                      </p:cBhvr>
                                    </p:animEffect>
                                  </p:childTnLst>
                                </p:cTn>
                              </p:par>
                              <p:par>
                                <p:cTn id="181" presetID="31" presetClass="entr" presetSubtype="0" fill="hold" nodeType="withEffect">
                                  <p:stCondLst>
                                    <p:cond delay="0"/>
                                  </p:stCondLst>
                                  <p:iterate type="lt">
                                    <p:tmPct val="5000"/>
                                  </p:iterate>
                                  <p:childTnLst>
                                    <p:set>
                                      <p:cBhvr>
                                        <p:cTn id="182" dur="1" fill="hold">
                                          <p:stCondLst>
                                            <p:cond delay="0"/>
                                          </p:stCondLst>
                                        </p:cTn>
                                        <p:tgtEl>
                                          <p:spTgt spid="61"/>
                                        </p:tgtEl>
                                        <p:attrNameLst>
                                          <p:attrName>style.visibility</p:attrName>
                                        </p:attrNameLst>
                                      </p:cBhvr>
                                      <p:to>
                                        <p:strVal val="visible"/>
                                      </p:to>
                                    </p:set>
                                    <p:anim calcmode="lin" valueType="num">
                                      <p:cBhvr>
                                        <p:cTn id="183" dur="3000" fill="hold"/>
                                        <p:tgtEl>
                                          <p:spTgt spid="61"/>
                                        </p:tgtEl>
                                        <p:attrNameLst>
                                          <p:attrName>ppt_w</p:attrName>
                                        </p:attrNameLst>
                                      </p:cBhvr>
                                      <p:tavLst>
                                        <p:tav tm="0">
                                          <p:val>
                                            <p:fltVal val="0"/>
                                          </p:val>
                                        </p:tav>
                                        <p:tav tm="100000">
                                          <p:val>
                                            <p:strVal val="#ppt_w"/>
                                          </p:val>
                                        </p:tav>
                                      </p:tavLst>
                                    </p:anim>
                                    <p:anim calcmode="lin" valueType="num">
                                      <p:cBhvr>
                                        <p:cTn id="184" dur="3000" fill="hold"/>
                                        <p:tgtEl>
                                          <p:spTgt spid="61"/>
                                        </p:tgtEl>
                                        <p:attrNameLst>
                                          <p:attrName>ppt_h</p:attrName>
                                        </p:attrNameLst>
                                      </p:cBhvr>
                                      <p:tavLst>
                                        <p:tav tm="0">
                                          <p:val>
                                            <p:fltVal val="0"/>
                                          </p:val>
                                        </p:tav>
                                        <p:tav tm="100000">
                                          <p:val>
                                            <p:strVal val="#ppt_h"/>
                                          </p:val>
                                        </p:tav>
                                      </p:tavLst>
                                    </p:anim>
                                    <p:anim calcmode="lin" valueType="num">
                                      <p:cBhvr>
                                        <p:cTn id="185" dur="3000" fill="hold"/>
                                        <p:tgtEl>
                                          <p:spTgt spid="61"/>
                                        </p:tgtEl>
                                        <p:attrNameLst>
                                          <p:attrName>style.rotation</p:attrName>
                                        </p:attrNameLst>
                                      </p:cBhvr>
                                      <p:tavLst>
                                        <p:tav tm="0">
                                          <p:val>
                                            <p:fltVal val="90"/>
                                          </p:val>
                                        </p:tav>
                                        <p:tav tm="100000">
                                          <p:val>
                                            <p:fltVal val="0"/>
                                          </p:val>
                                        </p:tav>
                                      </p:tavLst>
                                    </p:anim>
                                    <p:animEffect transition="in" filter="fade">
                                      <p:cBhvr>
                                        <p:cTn id="186" dur="3000"/>
                                        <p:tgtEl>
                                          <p:spTgt spid="61"/>
                                        </p:tgtEl>
                                      </p:cBhvr>
                                    </p:animEffect>
                                  </p:childTnLst>
                                </p:cTn>
                              </p:par>
                              <p:par>
                                <p:cTn id="187" presetID="31" presetClass="entr" presetSubtype="0" fill="hold" nodeType="withEffect">
                                  <p:stCondLst>
                                    <p:cond delay="0"/>
                                  </p:stCondLst>
                                  <p:iterate type="lt">
                                    <p:tmPct val="5000"/>
                                  </p:iterate>
                                  <p:childTnLst>
                                    <p:set>
                                      <p:cBhvr>
                                        <p:cTn id="188" dur="1" fill="hold">
                                          <p:stCondLst>
                                            <p:cond delay="0"/>
                                          </p:stCondLst>
                                        </p:cTn>
                                        <p:tgtEl>
                                          <p:spTgt spid="62"/>
                                        </p:tgtEl>
                                        <p:attrNameLst>
                                          <p:attrName>style.visibility</p:attrName>
                                        </p:attrNameLst>
                                      </p:cBhvr>
                                      <p:to>
                                        <p:strVal val="visible"/>
                                      </p:to>
                                    </p:set>
                                    <p:anim calcmode="lin" valueType="num">
                                      <p:cBhvr>
                                        <p:cTn id="189" dur="3000" fill="hold"/>
                                        <p:tgtEl>
                                          <p:spTgt spid="62"/>
                                        </p:tgtEl>
                                        <p:attrNameLst>
                                          <p:attrName>ppt_w</p:attrName>
                                        </p:attrNameLst>
                                      </p:cBhvr>
                                      <p:tavLst>
                                        <p:tav tm="0">
                                          <p:val>
                                            <p:fltVal val="0"/>
                                          </p:val>
                                        </p:tav>
                                        <p:tav tm="100000">
                                          <p:val>
                                            <p:strVal val="#ppt_w"/>
                                          </p:val>
                                        </p:tav>
                                      </p:tavLst>
                                    </p:anim>
                                    <p:anim calcmode="lin" valueType="num">
                                      <p:cBhvr>
                                        <p:cTn id="190" dur="3000" fill="hold"/>
                                        <p:tgtEl>
                                          <p:spTgt spid="62"/>
                                        </p:tgtEl>
                                        <p:attrNameLst>
                                          <p:attrName>ppt_h</p:attrName>
                                        </p:attrNameLst>
                                      </p:cBhvr>
                                      <p:tavLst>
                                        <p:tav tm="0">
                                          <p:val>
                                            <p:fltVal val="0"/>
                                          </p:val>
                                        </p:tav>
                                        <p:tav tm="100000">
                                          <p:val>
                                            <p:strVal val="#ppt_h"/>
                                          </p:val>
                                        </p:tav>
                                      </p:tavLst>
                                    </p:anim>
                                    <p:anim calcmode="lin" valueType="num">
                                      <p:cBhvr>
                                        <p:cTn id="191" dur="3000" fill="hold"/>
                                        <p:tgtEl>
                                          <p:spTgt spid="62"/>
                                        </p:tgtEl>
                                        <p:attrNameLst>
                                          <p:attrName>style.rotation</p:attrName>
                                        </p:attrNameLst>
                                      </p:cBhvr>
                                      <p:tavLst>
                                        <p:tav tm="0">
                                          <p:val>
                                            <p:fltVal val="90"/>
                                          </p:val>
                                        </p:tav>
                                        <p:tav tm="100000">
                                          <p:val>
                                            <p:fltVal val="0"/>
                                          </p:val>
                                        </p:tav>
                                      </p:tavLst>
                                    </p:anim>
                                    <p:animEffect transition="in" filter="fade">
                                      <p:cBhvr>
                                        <p:cTn id="192" dur="3000"/>
                                        <p:tgtEl>
                                          <p:spTgt spid="62"/>
                                        </p:tgtEl>
                                      </p:cBhvr>
                                    </p:animEffect>
                                  </p:childTnLst>
                                </p:cTn>
                              </p:par>
                            </p:childTnLst>
                          </p:cTn>
                        </p:par>
                        <p:par>
                          <p:cTn id="193" fill="hold">
                            <p:stCondLst>
                              <p:cond delay="8000"/>
                            </p:stCondLst>
                            <p:childTnLst>
                              <p:par>
                                <p:cTn id="194" presetID="31" presetClass="entr" presetSubtype="0" fill="hold" nodeType="afterEffect">
                                  <p:stCondLst>
                                    <p:cond delay="0"/>
                                  </p:stCondLst>
                                  <p:iterate type="lt">
                                    <p:tmPct val="5000"/>
                                  </p:iterate>
                                  <p:childTnLst>
                                    <p:set>
                                      <p:cBhvr>
                                        <p:cTn id="195" dur="1" fill="hold">
                                          <p:stCondLst>
                                            <p:cond delay="0"/>
                                          </p:stCondLst>
                                        </p:cTn>
                                        <p:tgtEl>
                                          <p:spTgt spid="63">
                                            <p:txEl>
                                              <p:pRg st="0" end="0"/>
                                            </p:txEl>
                                          </p:spTgt>
                                        </p:tgtEl>
                                        <p:attrNameLst>
                                          <p:attrName>style.visibility</p:attrName>
                                        </p:attrNameLst>
                                      </p:cBhvr>
                                      <p:to>
                                        <p:strVal val="visible"/>
                                      </p:to>
                                    </p:set>
                                    <p:anim calcmode="lin" valueType="num">
                                      <p:cBhvr>
                                        <p:cTn id="196" dur="10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197" dur="1000" fill="hold"/>
                                        <p:tgtEl>
                                          <p:spTgt spid="63">
                                            <p:txEl>
                                              <p:pRg st="0" end="0"/>
                                            </p:txEl>
                                          </p:spTgt>
                                        </p:tgtEl>
                                        <p:attrNameLst>
                                          <p:attrName>ppt_h</p:attrName>
                                        </p:attrNameLst>
                                      </p:cBhvr>
                                      <p:tavLst>
                                        <p:tav tm="0">
                                          <p:val>
                                            <p:fltVal val="0"/>
                                          </p:val>
                                        </p:tav>
                                        <p:tav tm="100000">
                                          <p:val>
                                            <p:strVal val="#ppt_h"/>
                                          </p:val>
                                        </p:tav>
                                      </p:tavLst>
                                    </p:anim>
                                    <p:anim calcmode="lin" valueType="num">
                                      <p:cBhvr>
                                        <p:cTn id="198" dur="1000" fill="hold"/>
                                        <p:tgtEl>
                                          <p:spTgt spid="63">
                                            <p:txEl>
                                              <p:pRg st="0" end="0"/>
                                            </p:txEl>
                                          </p:spTgt>
                                        </p:tgtEl>
                                        <p:attrNameLst>
                                          <p:attrName>style.rotation</p:attrName>
                                        </p:attrNameLst>
                                      </p:cBhvr>
                                      <p:tavLst>
                                        <p:tav tm="0">
                                          <p:val>
                                            <p:fltVal val="90"/>
                                          </p:val>
                                        </p:tav>
                                        <p:tav tm="100000">
                                          <p:val>
                                            <p:fltVal val="0"/>
                                          </p:val>
                                        </p:tav>
                                      </p:tavLst>
                                    </p:anim>
                                    <p:animEffect transition="in" filter="fade">
                                      <p:cBhvr>
                                        <p:cTn id="199" dur="1000"/>
                                        <p:tgtEl>
                                          <p:spTgt spid="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olon historia.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2000">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 name="7 Imagen" descr="Imagen1.jpg"/>
          <p:cNvPicPr>
            <a:picLocks noChangeAspect="1"/>
          </p:cNvPicPr>
          <p:nvPr/>
        </p:nvPicPr>
        <p:blipFill>
          <a:blip r:embed="rId2"/>
          <a:stretch>
            <a:fillRect/>
          </a:stretch>
        </p:blipFill>
        <p:spPr>
          <a:xfrm>
            <a:off x="2969" y="0"/>
            <a:ext cx="9138062" cy="6858000"/>
          </a:xfrm>
          <a:prstGeom prst="rect">
            <a:avLst/>
          </a:prstGeom>
        </p:spPr>
      </p:pic>
      <p:sp>
        <p:nvSpPr>
          <p:cNvPr id="9" name="8 CuadroTexto"/>
          <p:cNvSpPr txBox="1"/>
          <p:nvPr/>
        </p:nvSpPr>
        <p:spPr>
          <a:xfrm>
            <a:off x="571472" y="917912"/>
            <a:ext cx="8215370" cy="532453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rPr>
              <a:t>El Teatro Colón de la ciudad de Buenos Aires es considerado uno de los mejores teatros del mundo. Reconocido por su acústica y por el valor artístico de su construcción, cumplió 100 años en 2008.</a:t>
            </a:r>
          </a:p>
          <a:p>
            <a:r>
              <a:rPr lang="es-ES" sz="2000" b="1" dirty="0" smtClean="0">
                <a:effectLst>
                  <a:outerShdw blurRad="38100" dist="38100" dir="2700000" algn="tl">
                    <a:srgbClr val="000000">
                      <a:alpha val="43137"/>
                    </a:srgbClr>
                  </a:outerShdw>
                </a:effectLst>
              </a:rPr>
              <a:t> </a:t>
            </a:r>
          </a:p>
          <a:p>
            <a:r>
              <a:rPr lang="es-ES" sz="2000" b="1" dirty="0" smtClean="0">
                <a:effectLst>
                  <a:outerShdw blurRad="38100" dist="38100" dir="2700000" algn="tl">
                    <a:srgbClr val="000000">
                      <a:alpha val="43137"/>
                    </a:srgbClr>
                  </a:outerShdw>
                </a:effectLst>
              </a:rPr>
              <a:t>El actual edificio está emplazado entre Cerrito, </a:t>
            </a:r>
            <a:r>
              <a:rPr lang="es-ES" sz="2000" b="1" dirty="0" err="1" smtClean="0">
                <a:effectLst>
                  <a:outerShdw blurRad="38100" dist="38100" dir="2700000" algn="tl">
                    <a:srgbClr val="000000">
                      <a:alpha val="43137"/>
                    </a:srgbClr>
                  </a:outerShdw>
                </a:effectLst>
              </a:rPr>
              <a:t>Viamonte</a:t>
            </a:r>
            <a:r>
              <a:rPr lang="es-ES" sz="2000" b="1" dirty="0" smtClean="0">
                <a:effectLst>
                  <a:outerShdw blurRad="38100" dist="38100" dir="2700000" algn="tl">
                    <a:srgbClr val="000000">
                      <a:alpha val="43137"/>
                    </a:srgbClr>
                  </a:outerShdw>
                </a:effectLst>
              </a:rPr>
              <a:t> , Tucumán y Libertad, en pleno centro de la ciudad de Buenos Aires, y fue inaugurado el 25 de mayo de 1908 con la ópera Aida de Giuseppe Verdi. Este edificio reemplaza al antiguo Teatro Colón, erigido en la manzana que ocupa hoy el Banco Nación, frente a la Plaza de Mayo, y que funcionó entre 1857 y 1888.</a:t>
            </a:r>
          </a:p>
          <a:p>
            <a:r>
              <a:rPr lang="es-ES" sz="2000" b="1" dirty="0" smtClean="0">
                <a:effectLst>
                  <a:outerShdw blurRad="38100" dist="38100" dir="2700000" algn="tl">
                    <a:srgbClr val="000000">
                      <a:alpha val="43137"/>
                    </a:srgbClr>
                  </a:outerShdw>
                </a:effectLst>
              </a:rPr>
              <a:t> </a:t>
            </a:r>
          </a:p>
          <a:p>
            <a:r>
              <a:rPr lang="es-ES" sz="2000" b="1" dirty="0" smtClean="0">
                <a:effectLst>
                  <a:outerShdw blurRad="38100" dist="38100" dir="2700000" algn="tl">
                    <a:srgbClr val="000000">
                      <a:alpha val="43137"/>
                    </a:srgbClr>
                  </a:outerShdw>
                </a:effectLst>
              </a:rPr>
              <a:t>La construcción del nuevo edificio llevó alrededor de 20 años, siendo colocada su piedra fundamental el 25 de mayo de 1890, con la intención de inaugurarlo antes del 12 de octubre de 1892 en coincidencia con el cuarto centenario del descubrimiento de América. El proyecto inicial fue del arquitecto Francesco </a:t>
            </a:r>
            <a:r>
              <a:rPr lang="es-ES" sz="2000" b="1" dirty="0" err="1" smtClean="0">
                <a:effectLst>
                  <a:outerShdw blurRad="38100" dist="38100" dir="2700000" algn="tl">
                    <a:srgbClr val="000000">
                      <a:alpha val="43137"/>
                    </a:srgbClr>
                  </a:outerShdw>
                </a:effectLst>
              </a:rPr>
              <a:t>Tamburini</a:t>
            </a:r>
            <a:r>
              <a:rPr lang="es-ES" sz="2000" b="1" dirty="0" smtClean="0">
                <a:effectLst>
                  <a:outerShdw blurRad="38100" dist="38100" dir="2700000" algn="tl">
                    <a:srgbClr val="000000">
                      <a:alpha val="43137"/>
                    </a:srgbClr>
                  </a:outerShdw>
                </a:effectLst>
              </a:rPr>
              <a:t> quien, a su muerte en 1891, fue continuado y modificado por su socio, el arquitecto Víctor Meano, autor del palacio del Congreso Argentino.</a:t>
            </a:r>
            <a:endParaRPr lang="es-ES" sz="2000" b="1" dirty="0">
              <a:effectLst>
                <a:outerShdw blurRad="38100" dist="38100" dir="2700000" algn="tl">
                  <a:srgbClr val="000000">
                    <a:alpha val="43137"/>
                  </a:srgbClr>
                </a:outerShdw>
              </a:effectLst>
            </a:endParaRPr>
          </a:p>
        </p:txBody>
      </p:sp>
    </p:spTree>
  </p:cSld>
  <p:clrMapOvr>
    <a:masterClrMapping/>
  </p:clrMapOvr>
  <p:transition spd="slow" advTm="40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 name="7 Imagen" descr="Imagen1.jpg"/>
          <p:cNvPicPr>
            <a:picLocks noChangeAspect="1"/>
          </p:cNvPicPr>
          <p:nvPr/>
        </p:nvPicPr>
        <p:blipFill>
          <a:blip r:embed="rId2"/>
          <a:stretch>
            <a:fillRect/>
          </a:stretch>
        </p:blipFill>
        <p:spPr>
          <a:xfrm>
            <a:off x="2969" y="0"/>
            <a:ext cx="9138062" cy="6858000"/>
          </a:xfrm>
          <a:prstGeom prst="rect">
            <a:avLst/>
          </a:prstGeom>
        </p:spPr>
      </p:pic>
      <p:sp>
        <p:nvSpPr>
          <p:cNvPr id="4" name="3 CuadroTexto"/>
          <p:cNvSpPr txBox="1"/>
          <p:nvPr/>
        </p:nvSpPr>
        <p:spPr>
          <a:xfrm>
            <a:off x="642910" y="642918"/>
            <a:ext cx="7858180" cy="594008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rPr>
              <a:t>Las obras avanzaron hasta 1894, pero se estancaron luego por cuestiones financieras. En 1904, Meano fue asesinado en su casa y el gobierno encargó al belga Jules </a:t>
            </a:r>
            <a:r>
              <a:rPr lang="es-ES" sz="2000" b="1" dirty="0" err="1" smtClean="0">
                <a:effectLst>
                  <a:outerShdw blurRad="38100" dist="38100" dir="2700000" algn="tl">
                    <a:srgbClr val="000000">
                      <a:alpha val="43137"/>
                    </a:srgbClr>
                  </a:outerShdw>
                </a:effectLst>
              </a:rPr>
              <a:t>Dormal</a:t>
            </a:r>
            <a:r>
              <a:rPr lang="es-ES" sz="2000" b="1" dirty="0" smtClean="0">
                <a:effectLst>
                  <a:outerShdw blurRad="38100" dist="38100" dir="2700000" algn="tl">
                    <a:srgbClr val="000000">
                      <a:alpha val="43137"/>
                    </a:srgbClr>
                  </a:outerShdw>
                </a:effectLst>
              </a:rPr>
              <a:t> que termine la obra. </a:t>
            </a:r>
            <a:r>
              <a:rPr lang="es-ES" sz="2000" b="1" dirty="0" err="1" smtClean="0">
                <a:effectLst>
                  <a:outerShdw blurRad="38100" dist="38100" dir="2700000" algn="tl">
                    <a:srgbClr val="000000">
                      <a:alpha val="43137"/>
                    </a:srgbClr>
                  </a:outerShdw>
                </a:effectLst>
              </a:rPr>
              <a:t>Dormal</a:t>
            </a:r>
            <a:r>
              <a:rPr lang="es-ES" sz="2000" b="1" dirty="0" smtClean="0">
                <a:effectLst>
                  <a:outerShdw blurRad="38100" dist="38100" dir="2700000" algn="tl">
                    <a:srgbClr val="000000">
                      <a:alpha val="43137"/>
                    </a:srgbClr>
                  </a:outerShdw>
                </a:effectLst>
              </a:rPr>
              <a:t> introdujo algunas modificaciones estructurales y dejó definitivamente impreso su sello en el estilo francés de la decoración.</a:t>
            </a:r>
          </a:p>
          <a:p>
            <a:r>
              <a:rPr lang="es-ES" sz="2000" b="1" dirty="0" smtClean="0">
                <a:effectLst>
                  <a:outerShdw blurRad="38100" dist="38100" dir="2700000" algn="tl">
                    <a:srgbClr val="000000">
                      <a:alpha val="43137"/>
                    </a:srgbClr>
                  </a:outerShdw>
                </a:effectLst>
              </a:rPr>
              <a:t> </a:t>
            </a:r>
          </a:p>
          <a:p>
            <a:r>
              <a:rPr lang="es-ES" sz="2000" b="1" dirty="0" smtClean="0">
                <a:effectLst>
                  <a:outerShdw blurRad="38100" dist="38100" dir="2700000" algn="tl">
                    <a:srgbClr val="000000">
                      <a:alpha val="43137"/>
                    </a:srgbClr>
                  </a:outerShdw>
                </a:effectLst>
              </a:rPr>
              <a:t>A fines de 1907 se firmó el primer contrato de arrendamiento del Teatro Colón, aunque los trabajos de terminación del edificio estaban atrasados en relación con la fecha fijada para la inauguración de la sala, el 25 de mayo de 1908. De todas maneras, en esa fecha se llegó a realizar la primera función en la sala principal del Teatro Colón a cargo de la Gran Compañía Lírica Italiana con la ópera Aida de Giuseppe Verdi, aunque con algunas dependencias del edificio inconclusas como el Salón Dorado y las marquesinas de hierro sobre las calles Libertad y Cerrito.</a:t>
            </a:r>
            <a:r>
              <a:rPr lang="es-ES" sz="2000" dirty="0" smtClean="0"/>
              <a:t> </a:t>
            </a:r>
            <a:r>
              <a:rPr lang="es-ES" sz="2000" b="1" dirty="0" smtClean="0">
                <a:effectLst>
                  <a:outerShdw blurRad="38100" dist="38100" dir="2700000" algn="tl">
                    <a:srgbClr val="000000">
                      <a:alpha val="43137"/>
                    </a:srgbClr>
                  </a:outerShdw>
                </a:effectLst>
              </a:rPr>
              <a:t>El edificio, en un estilo ecléctico propio de principios del siglo XX, abarca 8.202 metros cuadrados, de los cuales 5.006 corresponden al edificio central y 3.196 a dependencias bajo nivel del pasaje Arturo </a:t>
            </a:r>
            <a:r>
              <a:rPr lang="es-ES" sz="2000" b="1" dirty="0" err="1" smtClean="0">
                <a:effectLst>
                  <a:outerShdw blurRad="38100" dist="38100" dir="2700000" algn="tl">
                    <a:srgbClr val="000000">
                      <a:alpha val="43137"/>
                    </a:srgbClr>
                  </a:outerShdw>
                </a:effectLst>
              </a:rPr>
              <a:t>Toscanini</a:t>
            </a:r>
            <a:r>
              <a:rPr lang="es-ES" sz="2000" b="1" dirty="0" smtClean="0">
                <a:effectLst>
                  <a:outerShdw blurRad="38100" dist="38100" dir="2700000" algn="tl">
                    <a:srgbClr val="000000">
                      <a:alpha val="43137"/>
                    </a:srgbClr>
                  </a:outerShdw>
                </a:effectLst>
              </a:rPr>
              <a:t> (aledaño al edificio del teatro, paralelo a la calle </a:t>
            </a:r>
            <a:r>
              <a:rPr lang="es-ES" sz="2000" b="1" dirty="0" err="1" smtClean="0">
                <a:effectLst>
                  <a:outerShdw blurRad="38100" dist="38100" dir="2700000" algn="tl">
                    <a:srgbClr val="000000">
                      <a:alpha val="43137"/>
                    </a:srgbClr>
                  </a:outerShdw>
                </a:effectLst>
              </a:rPr>
              <a:t>Viamonte</a:t>
            </a:r>
            <a:r>
              <a:rPr lang="es-ES" sz="2000" b="1" dirty="0" smtClean="0">
                <a:effectLst>
                  <a:outerShdw blurRad="38100" dist="38100" dir="2700000" algn="tl">
                    <a:srgbClr val="000000">
                      <a:alpha val="43137"/>
                    </a:srgbClr>
                  </a:outerShdw>
                </a:effectLst>
              </a:rPr>
              <a:t>). </a:t>
            </a:r>
          </a:p>
          <a:p>
            <a:endParaRPr lang="es-ES" sz="2000" b="1" dirty="0">
              <a:effectLst>
                <a:outerShdw blurRad="38100" dist="38100" dir="2700000" algn="tl">
                  <a:srgbClr val="000000">
                    <a:alpha val="43137"/>
                  </a:srgbClr>
                </a:outerShdw>
              </a:effectLst>
            </a:endParaRPr>
          </a:p>
        </p:txBody>
      </p:sp>
    </p:spTree>
  </p:cSld>
  <p:clrMapOvr>
    <a:masterClrMapping/>
  </p:clrMapOvr>
  <p:transition spd="slow" advTm="45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 name="7 Imagen" descr="Imagen1.jpg"/>
          <p:cNvPicPr>
            <a:picLocks noChangeAspect="1"/>
          </p:cNvPicPr>
          <p:nvPr/>
        </p:nvPicPr>
        <p:blipFill>
          <a:blip r:embed="rId2"/>
          <a:stretch>
            <a:fillRect/>
          </a:stretch>
        </p:blipFill>
        <p:spPr>
          <a:xfrm>
            <a:off x="2969" y="0"/>
            <a:ext cx="9138062" cy="6858000"/>
          </a:xfrm>
          <a:prstGeom prst="rect">
            <a:avLst/>
          </a:prstGeom>
        </p:spPr>
      </p:pic>
      <p:sp>
        <p:nvSpPr>
          <p:cNvPr id="4" name="3 CuadroTexto"/>
          <p:cNvSpPr txBox="1"/>
          <p:nvPr/>
        </p:nvSpPr>
        <p:spPr>
          <a:xfrm>
            <a:off x="642910" y="857232"/>
            <a:ext cx="7858180" cy="5632311"/>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rPr>
              <a:t>La superficie total cubierta del edificio antiguo es de 37.884 metros cuadrados. Las ampliaciones realizadas posteriormente, sobre todo las de finales de la década de 1960 (arquitecto Mario Roberto Álvarez), sumaron 12.000 metros cuadrados, llevando la superficie total del </a:t>
            </a:r>
            <a:r>
              <a:rPr lang="es-ES" sz="2000" b="1" dirty="0" err="1" smtClean="0">
                <a:effectLst>
                  <a:outerShdw blurRad="38100" dist="38100" dir="2700000" algn="tl">
                    <a:srgbClr val="000000">
                      <a:alpha val="43137"/>
                    </a:srgbClr>
                  </a:outerShdw>
                </a:effectLst>
              </a:rPr>
              <a:t>Teato</a:t>
            </a:r>
            <a:r>
              <a:rPr lang="es-ES" sz="2000" b="1" dirty="0" smtClean="0">
                <a:effectLst>
                  <a:outerShdw blurRad="38100" dist="38100" dir="2700000" algn="tl">
                    <a:srgbClr val="000000">
                      <a:alpha val="43137"/>
                    </a:srgbClr>
                  </a:outerShdw>
                </a:effectLst>
              </a:rPr>
              <a:t> Colón a 58.000 metros cuadrados.</a:t>
            </a:r>
          </a:p>
          <a:p>
            <a:r>
              <a:rPr lang="es-ES" sz="2000" b="1" dirty="0" smtClean="0">
                <a:effectLst>
                  <a:outerShdw blurRad="38100" dist="38100" dir="2700000" algn="tl">
                    <a:srgbClr val="000000">
                      <a:alpha val="43137"/>
                    </a:srgbClr>
                  </a:outerShdw>
                </a:effectLst>
              </a:rPr>
              <a:t/>
            </a:r>
            <a:br>
              <a:rPr lang="es-ES" sz="2000" b="1" dirty="0" smtClean="0">
                <a:effectLst>
                  <a:outerShdw blurRad="38100" dist="38100" dir="2700000" algn="tl">
                    <a:srgbClr val="000000">
                      <a:alpha val="43137"/>
                    </a:srgbClr>
                  </a:outerShdw>
                </a:effectLst>
              </a:rPr>
            </a:br>
            <a:r>
              <a:rPr lang="es-ES" sz="2000" b="1" dirty="0" smtClean="0">
                <a:effectLst>
                  <a:outerShdw blurRad="38100" dist="38100" dir="2700000" algn="tl">
                    <a:srgbClr val="000000">
                      <a:alpha val="43137"/>
                    </a:srgbClr>
                  </a:outerShdw>
                </a:effectLst>
              </a:rPr>
              <a:t>La sala principal, en forma de herradura, cumple con las normas más severas del teatro clásico italiano y francés. La planta está bordeada de palcos hasta el tercer piso. La herradura tiene 29,25 metros de diámetro menor, 32,65 metros de diámetro mayor y 28 metros de altura. Tiene una capacidad total de 2.478 localidades, pero también pueden presenciar los espectáculos alrededor de 500 personas de pie. La cúpula, de 318 metros cuadrados, poseía pinturas de Marcel </a:t>
            </a:r>
            <a:r>
              <a:rPr lang="es-ES" sz="2000" b="1" dirty="0" err="1" smtClean="0">
                <a:effectLst>
                  <a:outerShdw blurRad="38100" dist="38100" dir="2700000" algn="tl">
                    <a:srgbClr val="000000">
                      <a:alpha val="43137"/>
                    </a:srgbClr>
                  </a:outerShdw>
                </a:effectLst>
              </a:rPr>
              <a:t>Jambon</a:t>
            </a:r>
            <a:r>
              <a:rPr lang="es-ES" sz="2000" b="1" dirty="0" smtClean="0">
                <a:effectLst>
                  <a:outerShdw blurRad="38100" dist="38100" dir="2700000" algn="tl">
                    <a:srgbClr val="000000">
                      <a:alpha val="43137"/>
                    </a:srgbClr>
                  </a:outerShdw>
                </a:effectLst>
              </a:rPr>
              <a:t>, que se deterioraron en los años treinta. En la década de 1970 se decidió pintar nuevamente la cúpula y el trabajo le fue encargado al pintor argentino Raúl </a:t>
            </a:r>
            <a:r>
              <a:rPr lang="es-ES" sz="2000" b="1" dirty="0" err="1" smtClean="0">
                <a:effectLst>
                  <a:outerShdw blurRad="38100" dist="38100" dir="2700000" algn="tl">
                    <a:srgbClr val="000000">
                      <a:alpha val="43137"/>
                    </a:srgbClr>
                  </a:outerShdw>
                </a:effectLst>
              </a:rPr>
              <a:t>Soldi</a:t>
            </a:r>
            <a:r>
              <a:rPr lang="es-ES" sz="2000" b="1" dirty="0" smtClean="0">
                <a:effectLst>
                  <a:outerShdw blurRad="38100" dist="38100" dir="2700000" algn="tl">
                    <a:srgbClr val="000000">
                      <a:alpha val="43137"/>
                    </a:srgbClr>
                  </a:outerShdw>
                </a:effectLst>
              </a:rPr>
              <a:t>.</a:t>
            </a:r>
          </a:p>
          <a:p>
            <a:r>
              <a:rPr lang="es-ES" sz="2000" b="1" dirty="0" smtClean="0">
                <a:effectLst>
                  <a:outerShdw blurRad="38100" dist="38100" dir="2700000" algn="tl">
                    <a:srgbClr val="000000">
                      <a:alpha val="43137"/>
                    </a:srgbClr>
                  </a:outerShdw>
                </a:effectLst>
              </a:rPr>
              <a:t/>
            </a:r>
            <a:br>
              <a:rPr lang="es-ES" sz="2000" b="1" dirty="0" smtClean="0">
                <a:effectLst>
                  <a:outerShdw blurRad="38100" dist="38100" dir="2700000" algn="tl">
                    <a:srgbClr val="000000">
                      <a:alpha val="43137"/>
                    </a:srgbClr>
                  </a:outerShdw>
                </a:effectLst>
              </a:rPr>
            </a:br>
            <a:endParaRPr lang="es-ES" sz="2000" b="1" dirty="0" smtClean="0">
              <a:effectLst>
                <a:outerShdw blurRad="38100" dist="38100" dir="2700000" algn="tl">
                  <a:srgbClr val="000000">
                    <a:alpha val="43137"/>
                  </a:srgbClr>
                </a:outerShdw>
              </a:effectLst>
            </a:endParaRPr>
          </a:p>
        </p:txBody>
      </p:sp>
    </p:spTree>
  </p:cSld>
  <p:clrMapOvr>
    <a:masterClrMapping/>
  </p:clrMapOvr>
  <p:transition spd="slow" advTm="40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 name="7 Imagen" descr="Imagen1.jpg"/>
          <p:cNvPicPr>
            <a:picLocks noChangeAspect="1"/>
          </p:cNvPicPr>
          <p:nvPr/>
        </p:nvPicPr>
        <p:blipFill>
          <a:blip r:embed="rId2"/>
          <a:stretch>
            <a:fillRect/>
          </a:stretch>
        </p:blipFill>
        <p:spPr>
          <a:xfrm>
            <a:off x="2969" y="0"/>
            <a:ext cx="9138062" cy="6858000"/>
          </a:xfrm>
          <a:prstGeom prst="rect">
            <a:avLst/>
          </a:prstGeom>
        </p:spPr>
      </p:pic>
      <p:sp>
        <p:nvSpPr>
          <p:cNvPr id="4" name="3 CuadroTexto"/>
          <p:cNvSpPr txBox="1"/>
          <p:nvPr/>
        </p:nvSpPr>
        <p:spPr>
          <a:xfrm>
            <a:off x="500035" y="1071546"/>
            <a:ext cx="8143931" cy="5632311"/>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rPr>
              <a:t>El escenario posee una inclinación de tres centímetros por metro y tiene 35,25 metros de ancho por 34,50 de profundidad, y 48 metros de altura. Posee un disco giratorio de 20,30 metros de diámetro que puede accionarse eléctricamente para girar en cualquier sentido y cambiar rápidamente las escenas. En 1988, se realizaron trabajos de modernización de la maquinaria escénica en el sector de las parrillas, con el fin de facilitar el manejo de los decorados y agilizar los cambios de escena.</a:t>
            </a:r>
          </a:p>
          <a:p>
            <a:r>
              <a:rPr lang="es-ES" sz="2000" b="1" dirty="0" smtClean="0">
                <a:effectLst>
                  <a:outerShdw blurRad="38100" dist="38100" dir="2700000" algn="tl">
                    <a:srgbClr val="000000">
                      <a:alpha val="43137"/>
                    </a:srgbClr>
                  </a:outerShdw>
                </a:effectLst>
              </a:rPr>
              <a:t/>
            </a:r>
            <a:br>
              <a:rPr lang="es-ES" sz="2000" b="1" dirty="0" smtClean="0">
                <a:effectLst>
                  <a:outerShdw blurRad="38100" dist="38100" dir="2700000" algn="tl">
                    <a:srgbClr val="000000">
                      <a:alpha val="43137"/>
                    </a:srgbClr>
                  </a:outerShdw>
                </a:effectLst>
              </a:rPr>
            </a:br>
            <a:endParaRPr lang="es-ES" sz="2000" b="1" dirty="0" smtClean="0">
              <a:effectLst>
                <a:outerShdw blurRad="38100" dist="38100" dir="2700000" algn="tl">
                  <a:srgbClr val="000000">
                    <a:alpha val="43137"/>
                  </a:srgbClr>
                </a:outerShdw>
              </a:effectLst>
            </a:endParaRPr>
          </a:p>
          <a:p>
            <a:r>
              <a:rPr lang="es-ES" sz="2000" b="1" dirty="0" smtClean="0">
                <a:effectLst>
                  <a:outerShdw blurRad="38100" dist="38100" dir="2700000" algn="tl">
                    <a:srgbClr val="000000">
                      <a:alpha val="43137"/>
                    </a:srgbClr>
                  </a:outerShdw>
                </a:effectLst>
              </a:rPr>
              <a:t>El foso de la orquesta posee una capacidad para 120 músicos. Está tratado con cámara de resonancia y curvas especiales de reflexión del sonido. Estas condiciones, las proporciones arquitectónicas de la sala y la calidad de los materiales contribuyen a que el Teatro Colón tenga una acústica excepcional, reconocida mundialmente como una de las más perfectas.</a:t>
            </a:r>
          </a:p>
          <a:p>
            <a:r>
              <a:rPr lang="es-ES" sz="2000" b="1" dirty="0" smtClean="0">
                <a:effectLst>
                  <a:outerShdw blurRad="38100" dist="38100" dir="2700000" algn="tl">
                    <a:srgbClr val="000000">
                      <a:alpha val="43137"/>
                    </a:srgbClr>
                  </a:outerShdw>
                </a:effectLst>
              </a:rPr>
              <a:t> </a:t>
            </a:r>
          </a:p>
          <a:p>
            <a:r>
              <a:rPr lang="es-ES" sz="2000" b="1" dirty="0" smtClean="0">
                <a:effectLst>
                  <a:outerShdw blurRad="38100" dist="38100" dir="2700000" algn="tl">
                    <a:srgbClr val="000000">
                      <a:alpha val="43137"/>
                    </a:srgbClr>
                  </a:outerShdw>
                </a:effectLst>
              </a:rPr>
              <a:t> </a:t>
            </a:r>
          </a:p>
          <a:p>
            <a:endParaRPr lang="es-ES" sz="2000" b="1" dirty="0" smtClean="0">
              <a:effectLst>
                <a:outerShdw blurRad="38100" dist="38100" dir="2700000" algn="tl">
                  <a:srgbClr val="000000">
                    <a:alpha val="43137"/>
                  </a:srgbClr>
                </a:outerShdw>
              </a:effectLst>
            </a:endParaRPr>
          </a:p>
          <a:p>
            <a:endParaRPr lang="es-ES" sz="2000" b="1" dirty="0">
              <a:effectLst>
                <a:outerShdw blurRad="38100" dist="38100" dir="2700000" algn="tl">
                  <a:srgbClr val="000000">
                    <a:alpha val="43137"/>
                  </a:srgbClr>
                </a:outerShdw>
              </a:effectLst>
            </a:endParaRPr>
          </a:p>
        </p:txBody>
      </p:sp>
    </p:spTree>
  </p:cSld>
  <p:clrMapOvr>
    <a:masterClrMapping/>
  </p:clrMapOvr>
  <p:transition spd="slow" advTm="40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13_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485201625_264ab66663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2).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4).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73646907_8c2b0d92c9_b.jpg"/>
          <p:cNvPicPr>
            <a:picLocks noChangeAspect="1"/>
          </p:cNvPicPr>
          <p:nvPr/>
        </p:nvPicPr>
        <p:blipFill>
          <a:blip r:embed="rId2"/>
          <a:stretch>
            <a:fillRect/>
          </a:stretch>
        </p:blipFill>
        <p:spPr>
          <a:xfrm>
            <a:off x="1364226" y="0"/>
            <a:ext cx="6415548" cy="6858000"/>
          </a:xfrm>
          <a:prstGeom prst="rect">
            <a:avLst/>
          </a:prstGeom>
        </p:spPr>
      </p:pic>
    </p:spTree>
  </p:cSld>
  <p:clrMapOvr>
    <a:masterClrMapping/>
  </p:clrMapOvr>
  <p:transition spd="slow" advTm="10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16582145_811969982f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929093326_6d4c891671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74815115_339dd6d285_o.jpg"/>
          <p:cNvPicPr>
            <a:picLocks noChangeAspect="1"/>
          </p:cNvPicPr>
          <p:nvPr/>
        </p:nvPicPr>
        <p:blipFill>
          <a:blip r:embed="rId2"/>
          <a:stretch>
            <a:fillRect/>
          </a:stretch>
        </p:blipFill>
        <p:spPr>
          <a:xfrm>
            <a:off x="0" y="308074"/>
            <a:ext cx="9144000" cy="6549926"/>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62331509_c0c6e6e3cd_b.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729229750_4ef6342f6f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pula.jpg"/>
          <p:cNvPicPr>
            <a:picLocks noChangeAspect="1"/>
          </p:cNvPicPr>
          <p:nvPr/>
        </p:nvPicPr>
        <p:blipFill>
          <a:blip r:embed="rId2"/>
          <a:stretch>
            <a:fillRect/>
          </a:stretch>
        </p:blipFill>
        <p:spPr>
          <a:xfrm>
            <a:off x="47134" y="0"/>
            <a:ext cx="9049732"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483528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62363421_38cdd5847e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restaurado Salón Dorado del Teatro Coló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8079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calinata.JPG"/>
          <p:cNvPicPr>
            <a:picLocks noChangeAspect="1"/>
          </p:cNvPicPr>
          <p:nvPr/>
        </p:nvPicPr>
        <p:blipFill>
          <a:blip r:embed="rId2"/>
          <a:stretch>
            <a:fillRect/>
          </a:stretch>
        </p:blipFill>
        <p:spPr>
          <a:xfrm>
            <a:off x="0" y="0"/>
            <a:ext cx="9143999"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10).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7).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transition spd="slow" advTm="10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5).jpg"/>
          <p:cNvPicPr>
            <a:picLocks noChangeAspect="1"/>
          </p:cNvPicPr>
          <p:nvPr/>
        </p:nvPicPr>
        <p:blipFill>
          <a:blip r:embed="rId2"/>
          <a:srcRect r="20588"/>
          <a:stretch>
            <a:fillRect/>
          </a:stretch>
        </p:blipFill>
        <p:spPr>
          <a:xfrm>
            <a:off x="0" y="0"/>
            <a:ext cx="4357686" cy="6858000"/>
          </a:xfrm>
          <a:prstGeom prst="rect">
            <a:avLst/>
          </a:prstGeom>
        </p:spPr>
      </p:pic>
      <p:pic>
        <p:nvPicPr>
          <p:cNvPr id="5" name="4 Imagen" descr="Imagen1c.jpg"/>
          <p:cNvPicPr>
            <a:picLocks noChangeAspect="1"/>
          </p:cNvPicPr>
          <p:nvPr/>
        </p:nvPicPr>
        <p:blipFill>
          <a:blip r:embed="rId3"/>
          <a:stretch>
            <a:fillRect/>
          </a:stretch>
        </p:blipFill>
        <p:spPr>
          <a:xfrm>
            <a:off x="4357686" y="0"/>
            <a:ext cx="4786314"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683759471_7208f20de6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55998579_fc8501821e_b.jpg"/>
          <p:cNvPicPr>
            <a:picLocks noChangeAspect="1"/>
          </p:cNvPicPr>
          <p:nvPr/>
        </p:nvPicPr>
        <p:blipFill>
          <a:blip r:embed="rId2"/>
          <a:srcRect l="2007" t="3125" r="2007" b="3125"/>
          <a:stretch>
            <a:fillRect/>
          </a:stretch>
        </p:blipFill>
        <p:spPr>
          <a:xfrm>
            <a:off x="2357422" y="0"/>
            <a:ext cx="4724400" cy="6858000"/>
          </a:xfrm>
          <a:prstGeom prst="rect">
            <a:avLst/>
          </a:prstGeom>
        </p:spPr>
      </p:pic>
    </p:spTree>
  </p:cSld>
  <p:clrMapOvr>
    <a:masterClrMapping/>
  </p:clrMapOvr>
  <p:transition spd="slow" advTm="10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358144428_390b802ffc_b.jpg"/>
          <p:cNvPicPr>
            <a:picLocks noChangeAspect="1"/>
          </p:cNvPicPr>
          <p:nvPr/>
        </p:nvPicPr>
        <p:blipFill>
          <a:blip r:embed="rId2"/>
          <a:srcRect r="11111"/>
          <a:stretch>
            <a:fillRect/>
          </a:stretch>
        </p:blipFill>
        <p:spPr>
          <a:xfrm>
            <a:off x="2428860" y="0"/>
            <a:ext cx="4714876" cy="6858000"/>
          </a:xfrm>
          <a:prstGeom prst="rect">
            <a:avLst/>
          </a:prstGeom>
        </p:spPr>
      </p:pic>
    </p:spTree>
  </p:cSld>
  <p:clrMapOvr>
    <a:masterClrMapping/>
  </p:clrMapOvr>
  <p:transition spd="slow" advTm="10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9).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riginal (1).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f.jpg"/>
          <p:cNvPicPr>
            <a:picLocks noChangeAspect="1"/>
          </p:cNvPicPr>
          <p:nvPr/>
        </p:nvPicPr>
        <p:blipFill>
          <a:blip r:embed="rId2"/>
          <a:stretch>
            <a:fillRect/>
          </a:stretch>
        </p:blipFill>
        <p:spPr>
          <a:xfrm>
            <a:off x="2969" y="0"/>
            <a:ext cx="9138062"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16).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1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465540926_ca12b6cbb5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13).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11).jpg"/>
          <p:cNvPicPr>
            <a:picLocks noChangeAspect="1"/>
          </p:cNvPicPr>
          <p:nvPr/>
        </p:nvPicPr>
        <p:blipFill>
          <a:blip r:embed="rId2"/>
          <a:stretch>
            <a:fillRect/>
          </a:stretch>
        </p:blipFill>
        <p:spPr>
          <a:xfrm>
            <a:off x="0" y="379511"/>
            <a:ext cx="9144000" cy="6098977"/>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684076350_01b9ff1521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origina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684347814_dee230f295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04895584_2da4299916_b (1).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214414" y="500042"/>
            <a:ext cx="2718821" cy="584775"/>
          </a:xfrm>
          <a:prstGeom prst="rect">
            <a:avLst/>
          </a:prstGeom>
          <a:noFill/>
        </p:spPr>
        <p:txBody>
          <a:bodyPr wrap="none" rtlCol="0">
            <a:spAutoFit/>
          </a:bodyPr>
          <a:lstStyle/>
          <a:p>
            <a:r>
              <a:rPr lang="es-E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Visitas guiadas </a:t>
            </a:r>
            <a:endParaRPr lang="es-ES"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atro-Colon-March2012-008.jpg"/>
          <p:cNvPicPr>
            <a:picLocks noChangeAspect="1"/>
          </p:cNvPicPr>
          <p:nvPr/>
        </p:nvPicPr>
        <p:blipFill>
          <a:blip r:embed="rId2"/>
          <a:stretch>
            <a:fillRect/>
          </a:stretch>
        </p:blipFill>
        <p:spPr>
          <a:xfrm>
            <a:off x="0" y="0"/>
            <a:ext cx="9157338"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930859308_16b9ac7f3e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12).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1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s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lla ocampo completo 091.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 (1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74815167_a5bb418601_o.jpg"/>
          <p:cNvPicPr>
            <a:picLocks noChangeAspect="1"/>
          </p:cNvPicPr>
          <p:nvPr/>
        </p:nvPicPr>
        <p:blipFill>
          <a:blip r:embed="rId2"/>
          <a:srcRect t="12000" b="7999"/>
          <a:stretch>
            <a:fillRect/>
          </a:stretch>
        </p:blipFill>
        <p:spPr>
          <a:xfrm>
            <a:off x="0" y="1714488"/>
            <a:ext cx="9144000" cy="5143512"/>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programa-de-teatro-colon-ano-1952_MLA-F-129918566_7549.jpg"/>
          <p:cNvPicPr>
            <a:picLocks noGrp="1" noChangeAspect="1"/>
          </p:cNvPicPr>
          <p:nvPr>
            <p:ph idx="1"/>
          </p:nvPr>
        </p:nvPicPr>
        <p:blipFill>
          <a:blip r:embed="rId2"/>
          <a:stretch>
            <a:fillRect/>
          </a:stretch>
        </p:blipFill>
        <p:spPr>
          <a:xfrm>
            <a:off x="1554691" y="1600200"/>
            <a:ext cx="6034617" cy="4525963"/>
          </a:xfrm>
        </p:spPr>
      </p:pic>
    </p:spTree>
  </p:cSld>
  <p:clrMapOvr>
    <a:masterClrMapping/>
  </p:clrMapOvr>
  <p:transition spd="slow" advTm="10000">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04278883_b288ccd5bb_b.jpg"/>
          <p:cNvPicPr>
            <a:picLocks noChangeAspect="1"/>
          </p:cNvPicPr>
          <p:nvPr/>
        </p:nvPicPr>
        <p:blipFill>
          <a:blip r:embed="rId2"/>
          <a:stretch>
            <a:fillRect/>
          </a:stretch>
        </p:blipFill>
        <p:spPr>
          <a:xfrm>
            <a:off x="0" y="0"/>
            <a:ext cx="9144000" cy="6858001"/>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463538935_cf50a75e36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6" name="5 Rectángulo"/>
          <p:cNvSpPr/>
          <p:nvPr/>
        </p:nvSpPr>
        <p:spPr>
          <a:xfrm>
            <a:off x="2714612" y="6643710"/>
            <a:ext cx="642942" cy="214290"/>
          </a:xfrm>
          <a:prstGeom prst="rect">
            <a:avLst/>
          </a:prstGeom>
          <a:solidFill>
            <a:srgbClr val="221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p:cNvPicPr>
            <a:picLocks noChangeAspect="1" noChangeArrowheads="1"/>
          </p:cNvPicPr>
          <p:nvPr/>
        </p:nvPicPr>
        <p:blipFill>
          <a:blip r:embed="rId2"/>
          <a:srcRect/>
          <a:stretch>
            <a:fillRect/>
          </a:stretch>
        </p:blipFill>
        <p:spPr bwMode="auto">
          <a:xfrm>
            <a:off x="-609600" y="-457200"/>
            <a:ext cx="9753600" cy="7315200"/>
          </a:xfrm>
          <a:prstGeom prst="rect">
            <a:avLst/>
          </a:prstGeom>
          <a:noFill/>
          <a:ln w="9525">
            <a:noFill/>
            <a:miter lim="800000"/>
            <a:headEnd/>
            <a:tailEnd/>
          </a:ln>
          <a:effectLst/>
        </p:spPr>
      </p:pic>
    </p:spTree>
  </p:cSld>
  <p:clrMapOvr>
    <a:masterClrMapping/>
  </p:clrMapOvr>
  <p:transition spd="slow" advTm="10000">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v (1).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w.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2969" y="0"/>
            <a:ext cx="9138062" cy="6858000"/>
          </a:xfrm>
        </p:spPr>
      </p:pic>
    </p:spTree>
  </p:cSld>
  <p:clrMapOvr>
    <a:masterClrMapping/>
  </p:clrMapOvr>
  <p:transition spd="slow" advTm="10000">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z.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teatrocolonpicturesv.jpg"/>
          <p:cNvPicPr>
            <a:picLocks noChangeAspect="1"/>
          </p:cNvPicPr>
          <p:nvPr/>
        </p:nvPicPr>
        <p:blipFill>
          <a:blip r:embed="rId2"/>
          <a:stretch>
            <a:fillRect/>
          </a:stretch>
        </p:blipFill>
        <p:spPr>
          <a:xfrm>
            <a:off x="0" y="0"/>
            <a:ext cx="9144000" cy="6857999"/>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 Sala Principal del Teatro Colón lista para La Boheme.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lo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 Sala Principal del Teatro Colón vista desde el último balcón.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s palcos de la Sala Principal del Teatro Colón antes de la reapertura.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eatroColon2-blog.jpg"/>
          <p:cNvPicPr>
            <a:picLocks noChangeAspect="1"/>
          </p:cNvPicPr>
          <p:nvPr/>
        </p:nvPicPr>
        <p:blipFill>
          <a:blip r:embed="rId2"/>
          <a:stretch>
            <a:fillRect/>
          </a:stretch>
        </p:blipFill>
        <p:spPr>
          <a:xfrm>
            <a:off x="0" y="0"/>
            <a:ext cx="9144000" cy="6858000"/>
          </a:xfrm>
          <a:prstGeom prst="rect">
            <a:avLst/>
          </a:prstGeom>
          <a:effectLst>
            <a:softEdge rad="127000"/>
          </a:effectLst>
        </p:spPr>
      </p:pic>
    </p:spTree>
  </p:cSld>
  <p:clrMapOvr>
    <a:masterClrMapping/>
  </p:clrMapOvr>
  <p:transition spd="slow" advTm="10000">
    <p:comb/>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olleto-programa-teatro-colon-temporada-1999_MLA-F-142246590_4701.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 Bella Durmiente del Bosque - Foto 4 - K.Olmedo y J.P.Ledo.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 Bella Durmiente del Bosque  - Foto 3.JPG"/>
          <p:cNvPicPr>
            <a:picLocks noGrp="1" noChangeAspect="1"/>
          </p:cNvPicPr>
          <p:nvPr>
            <p:ph idx="1"/>
          </p:nvPr>
        </p:nvPicPr>
        <p:blipFill>
          <a:blip r:embed="rId2"/>
          <a:srcRect l="3731" t="2927" r="2994" b="4350"/>
          <a:stretch>
            <a:fillRect/>
          </a:stretch>
        </p:blipFill>
        <p:spPr>
          <a:xfrm>
            <a:off x="0" y="0"/>
            <a:ext cx="9202142" cy="6858000"/>
          </a:xfrm>
        </p:spPr>
      </p:pic>
    </p:spTree>
  </p:cSld>
  <p:clrMapOvr>
    <a:masterClrMapping/>
  </p:clrMapOvr>
  <p:transition spd="slow" advTm="10000">
    <p:comb/>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7074815163_2f52eb6bb5_b.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eatrocolon12-1024x696.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ericamia_teatro_colon_buenos_aires_argentina_(11).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comb/>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Teatro-colon-buenos-aires.jpg"/>
          <p:cNvPicPr>
            <a:picLocks noChangeAspect="1"/>
          </p:cNvPicPr>
          <p:nvPr/>
        </p:nvPicPr>
        <p:blipFill>
          <a:blip r:embed="rId2"/>
          <a:stretch>
            <a:fillRect/>
          </a:stretch>
        </p:blipFill>
        <p:spPr>
          <a:xfrm>
            <a:off x="0" y="6684"/>
            <a:ext cx="9144000" cy="6844632"/>
          </a:xfrm>
          <a:prstGeom prst="rect">
            <a:avLst/>
          </a:prstGeom>
        </p:spPr>
      </p:pic>
      <p:sp>
        <p:nvSpPr>
          <p:cNvPr id="5" name="4 CuadroTexto"/>
          <p:cNvSpPr txBox="1"/>
          <p:nvPr/>
        </p:nvSpPr>
        <p:spPr>
          <a:xfrm>
            <a:off x="2000232" y="5929330"/>
            <a:ext cx="5230534" cy="523220"/>
          </a:xfrm>
          <a:prstGeom prst="rect">
            <a:avLst/>
          </a:prstGeom>
          <a:noFill/>
          <a:scene3d>
            <a:camera prst="orthographicFront"/>
            <a:lightRig rig="flat" dir="t"/>
          </a:scene3d>
          <a:sp3d>
            <a:bevelT w="152400" h="50800" prst="softRound"/>
          </a:sp3d>
        </p:spPr>
        <p:txBody>
          <a:bodyPr wrap="none" rtlCol="0">
            <a:spAutoFit/>
            <a:sp3d extrusionH="57150">
              <a:bevelT w="38100" h="38100" prst="convex"/>
            </a:sp3d>
          </a:bodyPr>
          <a:lstStyle/>
          <a:p>
            <a:r>
              <a:rPr lang="es-ES" sz="2800" dirty="0" smtClean="0">
                <a:ln>
                  <a:solidFill>
                    <a:srgbClr val="CC9900"/>
                  </a:solid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38100" dist="38100" dir="2700000" algn="tl">
                    <a:srgbClr val="000000">
                      <a:alpha val="43137"/>
                    </a:srgbClr>
                  </a:outerShdw>
                </a:effectLst>
                <a:latin typeface="Matura MT Script Capitals" pitchFamily="66" charset="0"/>
              </a:rPr>
              <a:t>Jazmín – Francisco del Olmo</a:t>
            </a:r>
            <a:endParaRPr lang="es-ES" sz="2800" dirty="0">
              <a:ln>
                <a:solidFill>
                  <a:srgbClr val="CC9900"/>
                </a:solid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ATRO COLON-BUENOS AI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TEATRO COLON-BUENOS AIRES-</Template>
  <TotalTime>0</TotalTime>
  <Words>284</Words>
  <Application>Microsoft Office PowerPoint</Application>
  <PresentationFormat>Presentación en pantalla (4:3)</PresentationFormat>
  <Paragraphs>34</Paragraphs>
  <Slides>76</Slides>
  <Notes>0</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TEATRO COLON-BUENOS AIRES-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2013-07-25T17:46:31Z</dcterms:created>
  <dcterms:modified xsi:type="dcterms:W3CDTF">2013-07-25T17:55:07Z</dcterms:modified>
</cp:coreProperties>
</file>